
<file path=[Content_Types].xml><?xml version="1.0" encoding="utf-8"?>
<Types xmlns="http://schemas.openxmlformats.org/package/2006/content-types">
  <Default Extension="wav" ContentType="audio/x-wav"/>
  <Default Extension="png" ContentType="image/png"/>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84" r:id="rId3"/>
    <p:sldId id="482" r:id="rId4"/>
    <p:sldId id="552" r:id="rId6"/>
    <p:sldId id="483" r:id="rId7"/>
    <p:sldId id="506" r:id="rId8"/>
    <p:sldId id="496" r:id="rId9"/>
    <p:sldId id="371" r:id="rId10"/>
    <p:sldId id="605" r:id="rId11"/>
    <p:sldId id="507" r:id="rId12"/>
    <p:sldId id="526" r:id="rId13"/>
    <p:sldId id="636" r:id="rId14"/>
    <p:sldId id="610" r:id="rId15"/>
    <p:sldId id="525" r:id="rId16"/>
    <p:sldId id="508" r:id="rId17"/>
    <p:sldId id="509" r:id="rId18"/>
    <p:sldId id="510" r:id="rId19"/>
    <p:sldId id="662" r:id="rId20"/>
    <p:sldId id="511" r:id="rId21"/>
    <p:sldId id="512" r:id="rId22"/>
    <p:sldId id="585" r:id="rId23"/>
    <p:sldId id="586" r:id="rId24"/>
    <p:sldId id="587" r:id="rId25"/>
    <p:sldId id="513" r:id="rId26"/>
    <p:sldId id="514" r:id="rId27"/>
    <p:sldId id="487" r:id="rId28"/>
    <p:sldId id="495" r:id="rId29"/>
    <p:sldId id="516" r:id="rId30"/>
    <p:sldId id="517" r:id="rId31"/>
    <p:sldId id="499" r:id="rId32"/>
    <p:sldId id="486" r:id="rId33"/>
    <p:sldId id="521" r:id="rId34"/>
    <p:sldId id="522" r:id="rId35"/>
    <p:sldId id="524" r:id="rId36"/>
    <p:sldId id="489" r:id="rId37"/>
    <p:sldId id="523" r:id="rId38"/>
    <p:sldId id="553" r:id="rId39"/>
    <p:sldId id="505" r:id="rId40"/>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北北" initials="d" lastIdx="2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575C"/>
    <a:srgbClr val="1E4B4E"/>
    <a:srgbClr val="909AA6"/>
    <a:srgbClr val="617DA3"/>
    <a:srgbClr val="6A7685"/>
    <a:srgbClr val="3A8F96"/>
    <a:srgbClr val="80CFE8"/>
    <a:srgbClr val="E44BA6"/>
    <a:srgbClr val="C1E6EF"/>
    <a:srgbClr val="0D2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7568" autoAdjust="0"/>
    <p:restoredTop sz="59812" autoAdjust="0"/>
  </p:normalViewPr>
  <p:slideViewPr>
    <p:cSldViewPr>
      <p:cViewPr>
        <p:scale>
          <a:sx n="100" d="100"/>
          <a:sy n="100" d="100"/>
        </p:scale>
        <p:origin x="-1284" y="-930"/>
      </p:cViewPr>
      <p:guideLst>
        <p:guide orient="horz" pos="1619"/>
        <p:guide pos="2894"/>
      </p:guideLst>
    </p:cSldViewPr>
  </p:slideViewPr>
  <p:notesTextViewPr>
    <p:cViewPr>
      <p:scale>
        <a:sx n="1" d="1"/>
        <a:sy n="1" d="1"/>
      </p:scale>
      <p:origin x="0" y="0"/>
    </p:cViewPr>
  </p:notesTextViewPr>
  <p:sorterViewPr>
    <p:cViewPr>
      <p:scale>
        <a:sx n="124" d="100"/>
        <a:sy n="124" d="100"/>
      </p:scale>
      <p:origin x="0" y="378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5D7F3CA8-9535-48B5-86B0-2AA90E05F229}"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78AF9028-0322-46D7-9064-276F4A5E7B82}"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8AF9028-0322-46D7-9064-276F4A5E7B8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78AF9028-0322-46D7-9064-276F4A5E7B8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78AF9028-0322-46D7-9064-276F4A5E7B8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78AF9028-0322-46D7-9064-276F4A5E7B8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1858" name="幻灯片图像占位符 1"/>
          <p:cNvSpPr>
            <a:spLocks noGrp="1" noRot="1" noChangeAspect="1" noChangeArrowheads="1" noTextEdit="1"/>
          </p:cNvSpPr>
          <p:nvPr>
            <p:ph type="sldImg" idx="4294967295"/>
          </p:nvPr>
        </p:nvSpPr>
        <p:spPr>
          <a:xfrm>
            <a:off x="3814763" y="0"/>
            <a:ext cx="442912" cy="250825"/>
          </a:xfrm>
        </p:spPr>
      </p:sp>
      <p:sp>
        <p:nvSpPr>
          <p:cNvPr id="121859" name="备注占位符 2"/>
          <p:cNvSpPr>
            <a:spLocks noGrp="1" noRot="1" noChangeAspect="1" noChangeArrowheads="1" noTextEdit="1"/>
          </p:cNvSpPr>
          <p:nvPr>
            <p:ph type="body" idx="1"/>
          </p:nvPr>
        </p:nvSpPr>
        <p:spPr bwMode="auto">
          <a:xfrm>
            <a:off x="8896350" y="0"/>
            <a:ext cx="0" cy="293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pattFill prst="ltHorz">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670" y="1203598"/>
            <a:ext cx="7037507" cy="3083079"/>
          </a:xfrm>
          <a:prstGeom prst="rect">
            <a:avLst/>
          </a:prstGeom>
        </p:spPr>
      </p:pic>
      <p:sp>
        <p:nvSpPr>
          <p:cNvPr id="3" name="矩形 2"/>
          <p:cNvSpPr/>
          <p:nvPr userDrawn="1"/>
        </p:nvSpPr>
        <p:spPr>
          <a:xfrm>
            <a:off x="0" y="5101315"/>
            <a:ext cx="9144000" cy="47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52B8D9C-6778-4074-8213-2D7506FDBE1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6748036-D4C7-4BEE-A0D7-941213948F29}"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78F4120-58AB-4A0E-B415-D584E827584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56B1D3D-2B81-4FC1-8991-04A1EE52DED1}"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543AEF5-A1B1-49C8-8647-48D877D449C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93A3ED4-9AD5-4B10-8780-9A60D2BDAB10}"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7"/>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ECA404B9-3775-4CA9-A103-8AD125D4BA6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7178EC1-946E-4243-A149-59EC06B5D8D5}"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D99C0E49-2294-4459-92D5-73C7B266633E}"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B0E18D2-F7E5-4215-A999-7D83F77F320B}"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47562DDA-365C-4B6F-B693-6AE5A03F0C16}"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14393AE0-CE45-40AB-ABF8-645E31181904}"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7E08213E-C198-4BC6-A685-3D84C02D8909}"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7E0246F-6561-47E5-AA40-54F8F53CAE35}"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7E05DDD-F912-4DD4-A30A-9A30D425494D}"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BA414F38-B375-49D1-83A4-A424360B8441}"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8"/>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CDA2D996-6776-4BB1-BDF9-843791083EFE}"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D494AFF-4FD3-413E-99B9-BC18BA0C6C87}"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BA1C9117-4520-476D-A44D-F93F83E41E8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F025C36-A34F-46CC-938E-562898AA1EC9}"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12B9E998-C476-42A3-858D-72BB3F57EDB5}" type="datetimeFigureOut">
              <a:rPr lang="zh-CN" altLang="en-US"/>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EE160091-CE63-4FCA-BC3D-CC9DD2A20FB0}"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6.jpeg"/><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hyperlink" Target="&#38754;&#35797;&#29616;&#22330;&#34920;&#29616;.mp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9.jpeg"/><Relationship Id="rId1" Type="http://schemas.openxmlformats.org/officeDocument/2006/relationships/hyperlink" Target="&#20844;&#21153;&#21592;&#38754;&#35797;&#26080;&#39046;&#23548;&#23567;&#32452;&#35752;&#35770;&#38754;&#35797;&#27969;&#31243;&#20171;&#32461;.mp4" TargetMode="Externa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5.jpeg"/><Relationship Id="rId1"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7.jpeg"/><Relationship Id="rId1"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7.e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1571604" y="1000114"/>
            <a:ext cx="6204182" cy="1214446"/>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TextBox 4"/>
          <p:cNvSpPr txBox="1"/>
          <p:nvPr/>
        </p:nvSpPr>
        <p:spPr>
          <a:xfrm>
            <a:off x="1827991" y="1214428"/>
            <a:ext cx="5624329" cy="707886"/>
          </a:xfrm>
          <a:prstGeom prst="rect">
            <a:avLst/>
          </a:prstGeom>
          <a:noFill/>
          <a:effectLst/>
        </p:spPr>
        <p:txBody>
          <a:bodyPr wrap="square">
            <a:spAutoFit/>
          </a:bodyPr>
          <a:lstStyle/>
          <a:p>
            <a:pPr algn="ctr" fontAlgn="auto">
              <a:spcBef>
                <a:spcPts val="0"/>
              </a:spcBef>
              <a:spcAft>
                <a:spcPts val="0"/>
              </a:spcAft>
              <a:defRPr/>
            </a:pPr>
            <a:r>
              <a:rPr lang="zh-CN" altLang="en-US" sz="4000" b="1" dirty="0" smtClean="0">
                <a:ln w="6350">
                  <a:noFill/>
                </a:ln>
                <a:solidFill>
                  <a:schemeClr val="accent5">
                    <a:lumMod val="50000"/>
                  </a:schemeClr>
                </a:solidFill>
                <a:latin typeface="Modern No. 20" panose="02070704070505020303" pitchFamily="18" charset="0"/>
                <a:ea typeface="微软雅黑" panose="020B0503020204020204" pitchFamily="34" charset="-122"/>
              </a:rPr>
              <a:t>求职面试的方法和技巧</a:t>
            </a:r>
            <a:endParaRPr lang="en-US" altLang="zh-CN" sz="4000" b="1" dirty="0" smtClean="0">
              <a:ln w="6350">
                <a:noFill/>
              </a:ln>
              <a:solidFill>
                <a:schemeClr val="accent5">
                  <a:lumMod val="50000"/>
                </a:schemeClr>
              </a:solidFill>
              <a:latin typeface="Modern No. 20" panose="02070704070505020303" pitchFamily="18" charset="0"/>
              <a:ea typeface="微软雅黑" panose="020B0503020204020204" pitchFamily="34"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7196" y="2688425"/>
            <a:ext cx="3188980" cy="1539509"/>
          </a:xfrm>
          <a:prstGeom prst="rect">
            <a:avLst/>
          </a:prstGeom>
        </p:spPr>
      </p:pic>
      <p:pic>
        <p:nvPicPr>
          <p:cNvPr id="8" name="Beautiful Day No Vocals.wav">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cstate="print"/>
          <a:stretch>
            <a:fillRect/>
          </a:stretch>
        </p:blipFill>
        <p:spPr>
          <a:xfrm>
            <a:off x="3964454" y="-1964754"/>
            <a:ext cx="609600" cy="609600"/>
          </a:xfrm>
          <a:prstGeom prst="rect">
            <a:avLst/>
          </a:prstGeom>
        </p:spPr>
      </p:pic>
      <p:sp>
        <p:nvSpPr>
          <p:cNvPr id="9" name="TextBox 8"/>
          <p:cNvSpPr txBox="1"/>
          <p:nvPr/>
        </p:nvSpPr>
        <p:spPr>
          <a:xfrm>
            <a:off x="5643570" y="4429138"/>
            <a:ext cx="3454721" cy="400110"/>
          </a:xfrm>
          <a:prstGeom prst="rect">
            <a:avLst/>
          </a:prstGeom>
          <a:noFill/>
        </p:spPr>
        <p:txBody>
          <a:bodyPr wrap="square" rtlCol="0">
            <a:spAutoFit/>
          </a:bodyPr>
          <a:lstStyle/>
          <a:p>
            <a:r>
              <a:rPr lang="zh-CN" altLang="en-US" sz="2000" b="1" dirty="0" smtClean="0">
                <a:solidFill>
                  <a:schemeClr val="accent1">
                    <a:lumMod val="75000"/>
                  </a:schemeClr>
                </a:solidFill>
              </a:rPr>
              <a:t>   安徽农业大学就业指导中心</a:t>
            </a:r>
            <a:endParaRPr lang="zh-CN" altLang="en-US" sz="2000" b="1" dirty="0">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par>
                          <p:cTn id="10" fill="hold">
                            <p:stCondLst>
                              <p:cond delay="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19" repeatCount="indefinite" fill="hold" display="0">
                  <p:stCondLst>
                    <p:cond delay="indefinite"/>
                  </p:stCondLst>
                  <p:endCondLst>
                    <p:cond evt="onStopAudio" delay="0">
                      <p:tgtEl>
                        <p:sldTgt/>
                      </p:tgtEl>
                    </p:cond>
                  </p:endCondLst>
                </p:cTn>
                <p:tgtEl>
                  <p:spTgt spid="8"/>
                </p:tgtEl>
              </p:cMediaNode>
            </p:video>
          </p:childTnLst>
        </p:cTn>
      </p:par>
    </p:tnLst>
    <p:bldLst>
      <p:bldP spid="7"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3" name="文本框 2"/>
          <p:cNvSpPr txBox="1"/>
          <p:nvPr/>
        </p:nvSpPr>
        <p:spPr>
          <a:xfrm>
            <a:off x="1402080" y="4718685"/>
            <a:ext cx="1170305" cy="304800"/>
          </a:xfrm>
          <a:prstGeom prst="rect">
            <a:avLst/>
          </a:prstGeom>
          <a:noFill/>
        </p:spPr>
        <p:txBody>
          <a:bodyPr wrap="square" rtlCol="0">
            <a:spAutoFit/>
          </a:bodyPr>
          <a:p>
            <a:r>
              <a:rPr lang="zh-CN" altLang="en-US" sz="1400"/>
              <a:t>合格简历</a:t>
            </a:r>
            <a:endParaRPr lang="zh-CN" altLang="en-US" sz="1400"/>
          </a:p>
        </p:txBody>
      </p:sp>
      <p:sp>
        <p:nvSpPr>
          <p:cNvPr id="4" name="文本框 3"/>
          <p:cNvSpPr txBox="1"/>
          <p:nvPr/>
        </p:nvSpPr>
        <p:spPr>
          <a:xfrm>
            <a:off x="6473190" y="4718685"/>
            <a:ext cx="1170305" cy="304800"/>
          </a:xfrm>
          <a:prstGeom prst="rect">
            <a:avLst/>
          </a:prstGeom>
          <a:noFill/>
        </p:spPr>
        <p:txBody>
          <a:bodyPr wrap="square" rtlCol="0">
            <a:spAutoFit/>
          </a:bodyPr>
          <a:p>
            <a:r>
              <a:rPr lang="zh-CN" altLang="en-US" sz="1400"/>
              <a:t>不合格简历</a:t>
            </a:r>
            <a:endParaRPr lang="zh-CN" altLang="en-US" sz="1400"/>
          </a:p>
        </p:txBody>
      </p:sp>
      <p:pic>
        <p:nvPicPr>
          <p:cNvPr id="5" name="图片 4"/>
          <p:cNvPicPr>
            <a:picLocks noChangeAspect="1"/>
          </p:cNvPicPr>
          <p:nvPr/>
        </p:nvPicPr>
        <p:blipFill>
          <a:blip r:embed="rId1"/>
          <a:stretch>
            <a:fillRect/>
          </a:stretch>
        </p:blipFill>
        <p:spPr>
          <a:xfrm>
            <a:off x="4420235" y="123825"/>
            <a:ext cx="4570730" cy="4324985"/>
          </a:xfrm>
          <a:prstGeom prst="rect">
            <a:avLst/>
          </a:prstGeom>
        </p:spPr>
      </p:pic>
      <p:pic>
        <p:nvPicPr>
          <p:cNvPr id="6" name="Picture 2" descr="C:\Users\Administrator\AppData\Roaming\Tencent\Users\117344824\QQ\WinTemp\RichOle\Z7J)FHLAHI$_$PUQ8[]0_4O.png"/>
          <p:cNvPicPr>
            <a:picLocks noChangeAspect="1" noChangeArrowheads="1"/>
          </p:cNvPicPr>
          <p:nvPr/>
        </p:nvPicPr>
        <p:blipFill>
          <a:blip r:embed="rId2"/>
          <a:srcRect/>
          <a:stretch>
            <a:fillRect/>
          </a:stretch>
        </p:blipFill>
        <p:spPr bwMode="auto">
          <a:xfrm>
            <a:off x="392430" y="45085"/>
            <a:ext cx="3586480" cy="462216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200" fill="hold"/>
                                        <p:tgtEl>
                                          <p:spTgt spid="51"/>
                                        </p:tgtEl>
                                        <p:attrNameLst>
                                          <p:attrName>ppt_w</p:attrName>
                                        </p:attrNameLst>
                                      </p:cBhvr>
                                      <p:tavLst>
                                        <p:tav tm="0">
                                          <p:val>
                                            <p:fltVal val="0"/>
                                          </p:val>
                                        </p:tav>
                                        <p:tav tm="100000">
                                          <p:val>
                                            <p:strVal val="#ppt_w"/>
                                          </p:val>
                                        </p:tav>
                                      </p:tavLst>
                                    </p:anim>
                                    <p:anim calcmode="lin" valueType="num">
                                      <p:cBhvr>
                                        <p:cTn id="8" dur="200" fill="hold"/>
                                        <p:tgtEl>
                                          <p:spTgt spid="51"/>
                                        </p:tgtEl>
                                        <p:attrNameLst>
                                          <p:attrName>ppt_h</p:attrName>
                                        </p:attrNameLst>
                                      </p:cBhvr>
                                      <p:tavLst>
                                        <p:tav tm="0">
                                          <p:val>
                                            <p:fltVal val="0"/>
                                          </p:val>
                                        </p:tav>
                                        <p:tav tm="100000">
                                          <p:val>
                                            <p:strVal val="#ppt_h"/>
                                          </p:val>
                                        </p:tav>
                                      </p:tavLst>
                                    </p:anim>
                                    <p:animEffect transition="in" filter="fade">
                                      <p:cBhvr>
                                        <p:cTn id="9" dur="200"/>
                                        <p:tgtEl>
                                          <p:spTgt spid="51"/>
                                        </p:tgtEl>
                                      </p:cBhvr>
                                    </p:animEffect>
                                  </p:childTnLst>
                                </p:cTn>
                              </p:par>
                              <p:par>
                                <p:cTn id="10" presetID="8" presetClass="emph" presetSubtype="0" fill="hold" grpId="0" nodeType="withEffect">
                                  <p:stCondLst>
                                    <p:cond delay="0"/>
                                  </p:stCondLst>
                                  <p:childTnLst>
                                    <p:animRot by="21600000">
                                      <p:cBhvr>
                                        <p:cTn id="11" dur="15000" fill="hold"/>
                                        <p:tgtEl>
                                          <p:spTgt spid="51"/>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2"/>
          <p:cNvSpPr>
            <a:spLocks noChangeArrowheads="1"/>
          </p:cNvSpPr>
          <p:nvPr/>
        </p:nvSpPr>
        <p:spPr bwMode="auto">
          <a:xfrm>
            <a:off x="-1244680" y="394653"/>
            <a:ext cx="9192816" cy="124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96" tIns="39998" rIns="79996" bIns="39998">
            <a:spAutoFit/>
          </a:bodyPr>
          <a:lstStyle/>
          <a:p>
            <a:pPr algn="ctr">
              <a:lnSpc>
                <a:spcPct val="200000"/>
              </a:lnSpc>
              <a:buClr>
                <a:srgbClr val="CAA65E"/>
              </a:buClr>
            </a:pPr>
            <a:r>
              <a:rPr lang="zh-CN" altLang="en-US" sz="3825" dirty="0">
                <a:solidFill>
                  <a:srgbClr val="0D6FB8"/>
                </a:solidFill>
                <a:latin typeface="微软雅黑" panose="020B0503020204020204" pitchFamily="34" charset="-122"/>
                <a:ea typeface="微软雅黑" panose="020B0503020204020204" pitchFamily="34" charset="-122"/>
                <a:sym typeface="微软雅黑" panose="020B0503020204020204" pitchFamily="34" charset="-122"/>
              </a:rPr>
              <a:t>总结：</a:t>
            </a:r>
            <a:endParaRPr lang="zh-CN" altLang="en-US" sz="3825" dirty="0">
              <a:solidFill>
                <a:srgbClr val="0D6FB8"/>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419" name="Rectangle 2"/>
          <p:cNvSpPr>
            <a:spLocks noChangeArrowheads="1"/>
          </p:cNvSpPr>
          <p:nvPr/>
        </p:nvSpPr>
        <p:spPr bwMode="auto">
          <a:xfrm>
            <a:off x="1923336" y="1640682"/>
            <a:ext cx="9170194" cy="282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96" tIns="39998" rIns="79996" bIns="39998"/>
          <a:lstStyle/>
          <a:p>
            <a:pPr eaLnBrk="1" hangingPunct="1">
              <a:buClr>
                <a:srgbClr val="F36F20"/>
              </a:buClr>
              <a:buFont typeface="Wingdings" panose="05000000000000000000" pitchFamily="2" charset="2"/>
              <a:buNone/>
            </a:pPr>
            <a:r>
              <a:rPr lang="zh-CN" altLang="en-US" sz="2400">
                <a:latin typeface="微软雅黑" panose="020B0503020204020204" pitchFamily="34" charset="-122"/>
                <a:ea typeface="微软雅黑" panose="020B0503020204020204" pitchFamily="34" charset="-122"/>
                <a:sym typeface="微软雅黑" panose="020B0503020204020204" pitchFamily="34" charset="-122"/>
              </a:rPr>
              <a:t>写简历就要打造你的个人</a:t>
            </a:r>
            <a:r>
              <a:rPr lang="zh-CN" altLang="en-US" sz="2400">
                <a:solidFill>
                  <a:srgbClr val="0D6FB8"/>
                </a:solidFill>
                <a:latin typeface="微软雅黑" panose="020B0503020204020204" pitchFamily="34" charset="-122"/>
                <a:ea typeface="微软雅黑" panose="020B0503020204020204" pitchFamily="34" charset="-122"/>
                <a:sym typeface="微软雅黑" panose="020B0503020204020204" pitchFamily="34" charset="-122"/>
              </a:rPr>
              <a:t>职业品牌</a:t>
            </a:r>
            <a:endParaRPr lang="en-US" altLang="zh-CN" sz="2400">
              <a:solidFill>
                <a:srgbClr val="0D6FB8"/>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buClr>
                <a:srgbClr val="F36F20"/>
              </a:buClr>
              <a:buFont typeface="Wingdings" panose="05000000000000000000" pitchFamily="2" charset="2"/>
              <a:buNone/>
            </a:pPr>
            <a:endParaRPr lang="en-US" sz="2400">
              <a:solidFill>
                <a:srgbClr val="0D6FB8"/>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50000"/>
              </a:lnSpc>
              <a:buClr>
                <a:srgbClr val="F36F20"/>
              </a:buClr>
            </a:pPr>
            <a:r>
              <a:rPr lang="zh-CN" altLang="en-US" sz="2100">
                <a:solidFill>
                  <a:srgbClr val="0D6FB8"/>
                </a:solidFill>
                <a:latin typeface="微软雅黑" panose="020B0503020204020204" pitchFamily="34" charset="-122"/>
                <a:ea typeface="微软雅黑" panose="020B0503020204020204" pitchFamily="34" charset="-122"/>
                <a:sym typeface="微软雅黑" panose="020B0503020204020204" pitchFamily="34" charset="-122"/>
              </a:rPr>
              <a:t>内容：针对应聘岗位</a:t>
            </a:r>
            <a:endParaRPr lang="en-US" altLang="zh-CN" sz="2100">
              <a:solidFill>
                <a:srgbClr val="0D6FB8"/>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50000"/>
              </a:lnSpc>
              <a:buClr>
                <a:srgbClr val="F36F20"/>
              </a:buClr>
            </a:pPr>
            <a:r>
              <a:rPr lang="zh-CN" altLang="en-US" sz="2100">
                <a:solidFill>
                  <a:srgbClr val="0D6FB8"/>
                </a:solidFill>
                <a:latin typeface="微软雅黑" panose="020B0503020204020204" pitchFamily="34" charset="-122"/>
                <a:ea typeface="微软雅黑" panose="020B0503020204020204" pitchFamily="34" charset="-122"/>
                <a:sym typeface="微软雅黑" panose="020B0503020204020204" pitchFamily="34" charset="-122"/>
              </a:rPr>
              <a:t>措辞：具体、简洁、条理</a:t>
            </a:r>
            <a:endParaRPr lang="en-US" sz="2100">
              <a:solidFill>
                <a:srgbClr val="0D6FB8"/>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50000"/>
              </a:lnSpc>
              <a:buClr>
                <a:srgbClr val="F36F20"/>
              </a:buClr>
            </a:pPr>
            <a:r>
              <a:rPr lang="zh-CN" altLang="en-US" sz="2100">
                <a:solidFill>
                  <a:srgbClr val="0D6FB8"/>
                </a:solidFill>
                <a:latin typeface="微软雅黑" panose="020B0503020204020204" pitchFamily="34" charset="-122"/>
                <a:ea typeface="微软雅黑" panose="020B0503020204020204" pitchFamily="34" charset="-122"/>
                <a:sym typeface="微软雅黑" panose="020B0503020204020204" pitchFamily="34" charset="-122"/>
              </a:rPr>
              <a:t>模板：商务、易于阅读</a:t>
            </a:r>
            <a:endParaRPr lang="zh-CN" altLang="en-US" sz="2100">
              <a:solidFill>
                <a:srgbClr val="0D6FB8"/>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lr>
                <a:srgbClr val="F36F20"/>
              </a:buClr>
            </a:pPr>
            <a:endParaRPr lang="zh-CN" altLang="en-US" sz="2100">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lr>
                <a:srgbClr val="F36F20"/>
              </a:buClr>
            </a:pPr>
            <a:r>
              <a:rPr lang="en-US" sz="2100">
                <a:solidFill>
                  <a:srgbClr val="F36F2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100">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lr>
                <a:srgbClr val="F36F20"/>
              </a:buClr>
            </a:pPr>
            <a:endParaRPr lang="zh-CN" altLang="en-US" sz="2100">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lr>
                <a:srgbClr val="F36F20"/>
              </a:buClr>
            </a:pPr>
            <a:r>
              <a:rPr lang="en-US" sz="2100">
                <a:solidFill>
                  <a:srgbClr val="F36F2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100">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50000"/>
              </a:lnSpc>
              <a:buClr>
                <a:srgbClr val="F36F20"/>
              </a:buClr>
            </a:pPr>
            <a:endParaRPr lang="zh-CN" altLang="en-US" sz="2775" b="1">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50000"/>
              </a:lnSpc>
              <a:buClr>
                <a:srgbClr val="F36F20"/>
              </a:buClr>
            </a:pPr>
            <a:endParaRPr lang="zh-CN" altLang="en-US" sz="2775" b="1">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buClr>
                <a:srgbClr val="F36F20"/>
              </a:buClr>
            </a:pPr>
            <a:endParaRPr lang="zh-CN" altLang="en-US" sz="3825" b="1">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buClr>
                <a:srgbClr val="F36F20"/>
              </a:buClr>
            </a:pPr>
            <a:endParaRPr lang="zh-CN" altLang="en-US" sz="3825" b="1">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14348" y="785800"/>
            <a:ext cx="3643338" cy="1588"/>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3" name="TextBox 25"/>
          <p:cNvSpPr txBox="1">
            <a:spLocks noChangeArrowheads="1"/>
          </p:cNvSpPr>
          <p:nvPr/>
        </p:nvSpPr>
        <p:spPr bwMode="auto">
          <a:xfrm>
            <a:off x="1043305" y="339725"/>
            <a:ext cx="5119370"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
        <p:nvSpPr>
          <p:cNvPr id="26" name="TextBox 25"/>
          <p:cNvSpPr txBox="1">
            <a:spLocks noChangeArrowheads="1"/>
          </p:cNvSpPr>
          <p:nvPr/>
        </p:nvSpPr>
        <p:spPr bwMode="auto">
          <a:xfrm>
            <a:off x="1014730" y="240665"/>
            <a:ext cx="5119370" cy="8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一、简历制作</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580390" y="642620"/>
            <a:ext cx="9158605"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996" tIns="39998" rIns="79996" bIns="39998"/>
          <a:lstStyle/>
          <a:p>
            <a:pPr eaLnBrk="1" hangingPunct="1">
              <a:lnSpc>
                <a:spcPct val="130000"/>
              </a:lnSpc>
              <a:buClr>
                <a:srgbClr val="F36F20"/>
              </a:buClr>
            </a:pPr>
            <a:r>
              <a:rPr lang="zh-CN" altLang="en-US" sz="3300" b="1" dirty="0">
                <a:latin typeface="微软雅黑" panose="020B0503020204020204" pitchFamily="34" charset="-122"/>
                <a:ea typeface="微软雅黑" panose="020B0503020204020204" pitchFamily="34" charset="-122"/>
                <a:sym typeface="微软雅黑" panose="020B0503020204020204" pitchFamily="34" charset="-122"/>
              </a:rPr>
              <a:t>推荐两个好用的简历制作工具 ：</a:t>
            </a:r>
            <a:endParaRPr lang="zh-CN" altLang="en-US" sz="3150" dirty="0">
              <a:solidFill>
                <a:srgbClr val="0D6FB8"/>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30000"/>
              </a:lnSpc>
              <a:buClr>
                <a:srgbClr val="F36F20"/>
              </a:buClr>
            </a:pPr>
            <a:endParaRPr lang="zh-CN" altLang="en-US" sz="2100" dirty="0">
              <a:solidFill>
                <a:srgbClr val="0D6FB8"/>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50000"/>
              </a:lnSpc>
              <a:buClr>
                <a:srgbClr val="F36F20"/>
              </a:buClr>
            </a:pPr>
            <a:endParaRPr lang="zh-CN" altLang="en-US" sz="2100" dirty="0">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50000"/>
              </a:lnSpc>
              <a:buClr>
                <a:srgbClr val="F36F20"/>
              </a:buClr>
            </a:pPr>
            <a:r>
              <a:rPr lang="en-US" altLang="zh-CN" sz="2100" dirty="0">
                <a:solidFill>
                  <a:srgbClr val="F36F2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100" dirty="0">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50000"/>
              </a:lnSpc>
              <a:buClr>
                <a:srgbClr val="F36F20"/>
              </a:buClr>
            </a:pPr>
            <a:endParaRPr lang="zh-CN" altLang="en-US" sz="2775" b="1" dirty="0">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50000"/>
              </a:lnSpc>
              <a:buClr>
                <a:srgbClr val="F36F20"/>
              </a:buClr>
            </a:pPr>
            <a:endParaRPr lang="zh-CN" altLang="en-US" sz="2775" b="1" dirty="0">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buClr>
                <a:srgbClr val="F36F20"/>
              </a:buClr>
            </a:pPr>
            <a:endParaRPr lang="zh-CN" altLang="en-US" sz="3825" b="1" dirty="0">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buClr>
                <a:srgbClr val="F36F20"/>
              </a:buClr>
            </a:pPr>
            <a:endParaRPr lang="zh-CN" altLang="en-US" sz="3825" b="1" dirty="0">
              <a:solidFill>
                <a:srgbClr val="F36F2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8915" name="Picture 3" descr="D:\ztt\乔布简历icon\icon300x300.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38765" y="2118836"/>
            <a:ext cx="1635919" cy="155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2" name="图片 1"/>
          <p:cNvPicPr>
            <a:picLocks noChangeAspect="1"/>
          </p:cNvPicPr>
          <p:nvPr/>
        </p:nvPicPr>
        <p:blipFill>
          <a:blip r:embed="rId2"/>
          <a:stretch>
            <a:fillRect/>
          </a:stretch>
        </p:blipFill>
        <p:spPr>
          <a:xfrm>
            <a:off x="4462145" y="2177415"/>
            <a:ext cx="2635250" cy="155829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73730"/>
                                        </p:tgtEl>
                                        <p:attrNameLst>
                                          <p:attrName>style.visibility</p:attrName>
                                        </p:attrNameLst>
                                      </p:cBhvr>
                                      <p:to>
                                        <p:strVal val="visible"/>
                                      </p:to>
                                    </p:set>
                                    <p:anim calcmode="lin" valueType="num">
                                      <p:cBhvr additive="base">
                                        <p:cTn id="7" dur="500" fill="hold"/>
                                        <p:tgtEl>
                                          <p:spTgt spid="73730"/>
                                        </p:tgtEl>
                                        <p:attrNameLst>
                                          <p:attrName>ppt_x</p:attrName>
                                        </p:attrNameLst>
                                      </p:cBhvr>
                                      <p:tavLst>
                                        <p:tav tm="0">
                                          <p:val>
                                            <p:strVal val="#ppt_x"/>
                                          </p:val>
                                        </p:tav>
                                        <p:tav tm="100000">
                                          <p:val>
                                            <p:strVal val="#ppt_x"/>
                                          </p:val>
                                        </p:tav>
                                      </p:tavLst>
                                    </p:anim>
                                    <p:anim calcmode="lin" valueType="num">
                                      <p:cBhvr additive="base">
                                        <p:cTn id="8" dur="500" fill="hold"/>
                                        <p:tgtEl>
                                          <p:spTgt spid="73730"/>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73730">
                                            <p:txEl>
                                              <p:pRg st="0" end="0"/>
                                            </p:txEl>
                                          </p:spTgt>
                                        </p:tgtEl>
                                        <p:attrNameLst>
                                          <p:attrName>style.visibility</p:attrName>
                                        </p:attrNameLst>
                                      </p:cBhvr>
                                      <p:to>
                                        <p:strVal val="visible"/>
                                      </p:to>
                                    </p:set>
                                    <p:anim calcmode="lin" valueType="num">
                                      <p:cBhvr additive="base">
                                        <p:cTn id="11" dur="500" fill="hold"/>
                                        <p:tgtEl>
                                          <p:spTgt spid="7373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915"/>
                                        </p:tgtEl>
                                        <p:attrNameLst>
                                          <p:attrName>style.visibility</p:attrName>
                                        </p:attrNameLst>
                                      </p:cBhvr>
                                      <p:to>
                                        <p:strVal val="visible"/>
                                      </p:to>
                                    </p:set>
                                    <p:anim calcmode="lin" valueType="num">
                                      <p:cBhvr additive="base">
                                        <p:cTn id="17" dur="500" fill="hold"/>
                                        <p:tgtEl>
                                          <p:spTgt spid="38915"/>
                                        </p:tgtEl>
                                        <p:attrNameLst>
                                          <p:attrName>ppt_x</p:attrName>
                                        </p:attrNameLst>
                                      </p:cBhvr>
                                      <p:tavLst>
                                        <p:tav tm="0">
                                          <p:val>
                                            <p:strVal val="#ppt_x"/>
                                          </p:val>
                                        </p:tav>
                                        <p:tav tm="100000">
                                          <p:val>
                                            <p:strVal val="#ppt_x"/>
                                          </p:val>
                                        </p:tav>
                                      </p:tavLst>
                                    </p:anim>
                                    <p:anim calcmode="lin" valueType="num">
                                      <p:cBhvr additive="base">
                                        <p:cTn id="18"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nimBg="1"/>
      <p:bldP spid="73730" grpId="1" bldLvl="0" animBg="1"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3843655"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2086245" cy="40011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（一）了解自己</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785786" y="1285866"/>
            <a:ext cx="5015628" cy="369332"/>
          </a:xfrm>
          <a:prstGeom prst="rect">
            <a:avLst/>
          </a:prstGeom>
          <a:noFill/>
        </p:spPr>
        <p:txBody>
          <a:bodyPr wrap="square" rtlCol="0">
            <a:spAutoFit/>
          </a:bodyPr>
          <a:lstStyle/>
          <a:p>
            <a:r>
              <a:rPr lang="zh-CN" altLang="en-US" dirty="0" smtClean="0"/>
              <a:t>面试是用人单位对求职者最直观的了解途径。</a:t>
            </a:r>
            <a:endParaRPr lang="zh-CN" altLang="en-US" dirty="0"/>
          </a:p>
        </p:txBody>
      </p:sp>
      <p:sp>
        <p:nvSpPr>
          <p:cNvPr id="12" name="TextBox 11"/>
          <p:cNvSpPr txBox="1"/>
          <p:nvPr/>
        </p:nvSpPr>
        <p:spPr>
          <a:xfrm>
            <a:off x="785786" y="1714494"/>
            <a:ext cx="6500858" cy="646331"/>
          </a:xfrm>
          <a:prstGeom prst="rect">
            <a:avLst/>
          </a:prstGeom>
          <a:noFill/>
        </p:spPr>
        <p:txBody>
          <a:bodyPr wrap="square" rtlCol="0">
            <a:spAutoFit/>
          </a:bodyPr>
          <a:lstStyle/>
          <a:p>
            <a:r>
              <a:rPr lang="zh-CN" altLang="en-US" dirty="0" smtClean="0"/>
              <a:t>面试者需要在短时间内让面试官全面了解自己、记住自己，因此首先要做好自我探索。</a:t>
            </a:r>
            <a:endParaRPr lang="zh-CN" altLang="en-US" dirty="0"/>
          </a:p>
        </p:txBody>
      </p:sp>
      <p:pic>
        <p:nvPicPr>
          <p:cNvPr id="22530" name="Picture 2" descr="https://timgsa.baidu.com/timg?image&amp;quality=80&amp;size=b9999_10000&amp;sec=1490068092533&amp;di=368e7044a008b80843b317a6e3629037&amp;imgtype=0&amp;src=http%3A%2F%2Fimg2.tiandaoedu.com%2Fwww%2Fueditor%2Fnet%2Fupload%2F2015-10-29%2F620fa909-52eb-4d37-93c3-4d867c82c881.jpg"/>
          <p:cNvPicPr>
            <a:picLocks noChangeAspect="1" noChangeArrowheads="1"/>
          </p:cNvPicPr>
          <p:nvPr/>
        </p:nvPicPr>
        <p:blipFill>
          <a:blip r:embed="rId1"/>
          <a:srcRect/>
          <a:stretch>
            <a:fillRect/>
          </a:stretch>
        </p:blipFill>
        <p:spPr bwMode="auto">
          <a:xfrm>
            <a:off x="857224" y="2428874"/>
            <a:ext cx="3524232" cy="2340310"/>
          </a:xfrm>
          <a:prstGeom prst="rect">
            <a:avLst/>
          </a:prstGeom>
          <a:noFill/>
          <a:ln w="19050">
            <a:solidFill>
              <a:schemeClr val="accent4">
                <a:lumMod val="75000"/>
              </a:schemeClr>
            </a:solidFill>
          </a:ln>
        </p:spPr>
      </p:pic>
      <p:pic>
        <p:nvPicPr>
          <p:cNvPr id="22531" name="Picture 3" descr="C:\Users\Administrator\AppData\Roaming\Tencent\Users\117344824\QQ\WinTemp\RichOle\9C69}FLH6T8$KF}[%LW}O)Y.png"/>
          <p:cNvPicPr>
            <a:picLocks noChangeAspect="1" noChangeArrowheads="1"/>
          </p:cNvPicPr>
          <p:nvPr/>
        </p:nvPicPr>
        <p:blipFill>
          <a:blip r:embed="rId2" cstate="print"/>
          <a:srcRect/>
          <a:stretch>
            <a:fillRect/>
          </a:stretch>
        </p:blipFill>
        <p:spPr bwMode="auto">
          <a:xfrm>
            <a:off x="5072066" y="2357436"/>
            <a:ext cx="3500462" cy="2357454"/>
          </a:xfrm>
          <a:prstGeom prst="rect">
            <a:avLst/>
          </a:prstGeom>
          <a:noFill/>
          <a:ln w="19050">
            <a:solidFill>
              <a:srgbClr val="00B050"/>
            </a:solidFill>
          </a:ln>
        </p:spPr>
      </p:pic>
      <p:sp>
        <p:nvSpPr>
          <p:cNvPr id="3" name="TextBox 25"/>
          <p:cNvSpPr txBox="1">
            <a:spLocks noChangeArrowheads="1"/>
          </p:cNvSpPr>
          <p:nvPr/>
        </p:nvSpPr>
        <p:spPr bwMode="auto">
          <a:xfrm>
            <a:off x="1043305" y="339725"/>
            <a:ext cx="5119370" cy="8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
        <p:nvSpPr>
          <p:cNvPr id="5" name="TextBox 25"/>
          <p:cNvSpPr txBox="1">
            <a:spLocks noChangeArrowheads="1"/>
          </p:cNvSpPr>
          <p:nvPr/>
        </p:nvSpPr>
        <p:spPr bwMode="auto">
          <a:xfrm>
            <a:off x="1043305" y="339725"/>
            <a:ext cx="5119370" cy="121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二、面试的准备</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down)">
                                      <p:cBhvr>
                                        <p:cTn id="29" dur="10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4)">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1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2530"/>
                                        </p:tgtEl>
                                        <p:attrNameLst>
                                          <p:attrName>style.visibility</p:attrName>
                                        </p:attrNameLst>
                                      </p:cBhvr>
                                      <p:to>
                                        <p:strVal val="visible"/>
                                      </p:to>
                                    </p:set>
                                    <p:anim calcmode="lin" valueType="num">
                                      <p:cBhvr additive="base">
                                        <p:cTn id="44" dur="500" fill="hold"/>
                                        <p:tgtEl>
                                          <p:spTgt spid="22530"/>
                                        </p:tgtEl>
                                        <p:attrNameLst>
                                          <p:attrName>ppt_x</p:attrName>
                                        </p:attrNameLst>
                                      </p:cBhvr>
                                      <p:tavLst>
                                        <p:tav tm="0">
                                          <p:val>
                                            <p:strVal val="#ppt_x"/>
                                          </p:val>
                                        </p:tav>
                                        <p:tav tm="100000">
                                          <p:val>
                                            <p:strVal val="#ppt_x"/>
                                          </p:val>
                                        </p:tav>
                                      </p:tavLst>
                                    </p:anim>
                                    <p:anim calcmode="lin" valueType="num">
                                      <p:cBhvr additive="base">
                                        <p:cTn id="45"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22531"/>
                                        </p:tgtEl>
                                        <p:attrNameLst>
                                          <p:attrName>style.visibility</p:attrName>
                                        </p:attrNameLst>
                                      </p:cBhvr>
                                      <p:to>
                                        <p:strVal val="visible"/>
                                      </p:to>
                                    </p:set>
                                    <p:animEffect transition="in" filter="slide(fromBottom)">
                                      <p:cBhvr>
                                        <p:cTn id="50"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57"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3671570"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2086245" cy="400110"/>
          </a:xfrm>
          <a:prstGeom prst="rect">
            <a:avLst/>
          </a:prstGeom>
          <a:noFill/>
        </p:spPr>
        <p:txBody>
          <a:bodyPr wrap="square" rtlCol="0">
            <a:spAutoFit/>
          </a:bodyPr>
          <a:lstStyle/>
          <a:p>
            <a:r>
              <a:rPr lang="zh-CN" altLang="en-US" dirty="0" smtClean="0"/>
              <a:t>（</a:t>
            </a:r>
            <a:r>
              <a:rPr lang="zh-CN" altLang="en-US" sz="2000" dirty="0" smtClean="0">
                <a:solidFill>
                  <a:srgbClr val="10575C"/>
                </a:solidFill>
                <a:latin typeface="黑体" panose="02010609060101010101" pitchFamily="49" charset="-122"/>
                <a:ea typeface="黑体" panose="02010609060101010101" pitchFamily="49" charset="-122"/>
              </a:rPr>
              <a:t>一）了解自己</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857224" y="1357304"/>
            <a:ext cx="4944190" cy="369332"/>
          </a:xfrm>
          <a:prstGeom prst="rect">
            <a:avLst/>
          </a:prstGeom>
          <a:noFill/>
        </p:spPr>
        <p:txBody>
          <a:bodyPr wrap="square" rtlCol="0">
            <a:spAutoFit/>
          </a:bodyPr>
          <a:lstStyle/>
          <a:p>
            <a:r>
              <a:rPr lang="en-US" altLang="zh-CN" b="1" dirty="0" smtClean="0"/>
              <a:t>1</a:t>
            </a:r>
            <a:r>
              <a:rPr lang="zh-CN" altLang="en-US" b="1" dirty="0" smtClean="0"/>
              <a:t>、个人性格特征的探索</a:t>
            </a:r>
            <a:endParaRPr lang="zh-CN" altLang="en-US" b="1" dirty="0"/>
          </a:p>
        </p:txBody>
      </p:sp>
      <p:sp>
        <p:nvSpPr>
          <p:cNvPr id="12" name="TextBox 11"/>
          <p:cNvSpPr txBox="1"/>
          <p:nvPr/>
        </p:nvSpPr>
        <p:spPr>
          <a:xfrm>
            <a:off x="785786" y="1714494"/>
            <a:ext cx="6500858" cy="1465580"/>
          </a:xfrm>
          <a:prstGeom prst="rect">
            <a:avLst/>
          </a:prstGeom>
          <a:noFill/>
        </p:spPr>
        <p:txBody>
          <a:bodyPr wrap="square" rtlCol="0">
            <a:spAutoFit/>
          </a:bodyPr>
          <a:lstStyle/>
          <a:p>
            <a:endParaRPr lang="en-US" altLang="zh-CN" dirty="0" smtClean="0"/>
          </a:p>
          <a:p>
            <a:r>
              <a:rPr lang="en-US" altLang="zh-CN" dirty="0" smtClean="0"/>
              <a:t>A</a:t>
            </a:r>
            <a:r>
              <a:rPr lang="zh-CN" altLang="en-US" dirty="0" smtClean="0"/>
              <a:t>、性格特征是用人单位考核一个岗位</a:t>
            </a:r>
            <a:endParaRPr lang="zh-CN" altLang="en-US" dirty="0" smtClean="0"/>
          </a:p>
          <a:p>
            <a:r>
              <a:rPr lang="zh-CN" altLang="en-US" dirty="0" smtClean="0"/>
              <a:t>      是否适合求职者的重要因素。</a:t>
            </a:r>
            <a:endParaRPr lang="en-US" altLang="zh-CN" dirty="0" smtClean="0"/>
          </a:p>
          <a:p>
            <a:endParaRPr lang="en-US" altLang="zh-CN" dirty="0" smtClean="0">
              <a:sym typeface="+mn-ea"/>
            </a:endParaRPr>
          </a:p>
          <a:p>
            <a:r>
              <a:rPr lang="en-US" altLang="zh-CN" dirty="0" smtClean="0">
                <a:sym typeface="+mn-ea"/>
              </a:rPr>
              <a:t>B</a:t>
            </a:r>
            <a:r>
              <a:rPr lang="zh-CN" altLang="en-US" dirty="0" smtClean="0">
                <a:sym typeface="+mn-ea"/>
              </a:rPr>
              <a:t>、</a:t>
            </a:r>
            <a:r>
              <a:rPr lang="zh-CN" altLang="en-US" dirty="0" smtClean="0"/>
              <a:t>要与应聘的岗位要求相符合。</a:t>
            </a:r>
            <a:endParaRPr lang="zh-CN" altLang="en-US" dirty="0"/>
          </a:p>
        </p:txBody>
      </p:sp>
      <p:pic>
        <p:nvPicPr>
          <p:cNvPr id="41986" name="Picture 2" descr="https://timgsa.baidu.com/timg?image&amp;quality=80&amp;size=b9999_10000&amp;sec=1490068941738&amp;di=595a51dc6907e416bb16d1a4721e793f&amp;imgtype=0&amp;src=http%3A%2F%2Fs10.sinaimg.cn%2Fbmiddle%2F005IFLwMgy6M2ao1HXbb9%26690"/>
          <p:cNvPicPr>
            <a:picLocks noChangeAspect="1" noChangeArrowheads="1"/>
          </p:cNvPicPr>
          <p:nvPr/>
        </p:nvPicPr>
        <p:blipFill>
          <a:blip r:embed="rId1"/>
          <a:srcRect/>
          <a:stretch>
            <a:fillRect/>
          </a:stretch>
        </p:blipFill>
        <p:spPr bwMode="auto">
          <a:xfrm>
            <a:off x="4714876" y="2357436"/>
            <a:ext cx="3667118" cy="2492144"/>
          </a:xfrm>
          <a:prstGeom prst="rect">
            <a:avLst/>
          </a:prstGeom>
          <a:noFill/>
          <a:ln w="19050">
            <a:solidFill>
              <a:srgbClr val="00B050"/>
            </a:solidFill>
          </a:ln>
        </p:spPr>
      </p:pic>
      <p:sp>
        <p:nvSpPr>
          <p:cNvPr id="4" name="TextBox 25"/>
          <p:cNvSpPr txBox="1">
            <a:spLocks noChangeArrowheads="1"/>
          </p:cNvSpPr>
          <p:nvPr/>
        </p:nvSpPr>
        <p:spPr bwMode="auto">
          <a:xfrm>
            <a:off x="1043305" y="339725"/>
            <a:ext cx="511937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
        <p:nvSpPr>
          <p:cNvPr id="3" name="TextBox 25"/>
          <p:cNvSpPr txBox="1">
            <a:spLocks noChangeArrowheads="1"/>
          </p:cNvSpPr>
          <p:nvPr/>
        </p:nvSpPr>
        <p:spPr bwMode="auto">
          <a:xfrm>
            <a:off x="1043305" y="339725"/>
            <a:ext cx="5119370" cy="121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二、面试的准备</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000" fill="hold"/>
                                        <p:tgtEl>
                                          <p:spTgt spid="11"/>
                                        </p:tgtEl>
                                        <p:attrNameLst>
                                          <p:attrName>ppt_x</p:attrName>
                                        </p:attrNameLst>
                                      </p:cBhvr>
                                      <p:tavLst>
                                        <p:tav tm="0">
                                          <p:val>
                                            <p:strVal val="#ppt_x"/>
                                          </p:val>
                                        </p:tav>
                                        <p:tav tm="100000">
                                          <p:val>
                                            <p:strVal val="#ppt_x"/>
                                          </p:val>
                                        </p:tav>
                                      </p:tavLst>
                                    </p:anim>
                                    <p:anim calcmode="lin" valueType="num">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1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1986"/>
                                        </p:tgtEl>
                                        <p:attrNameLst>
                                          <p:attrName>style.visibility</p:attrName>
                                        </p:attrNameLst>
                                      </p:cBhvr>
                                      <p:to>
                                        <p:strVal val="visible"/>
                                      </p:to>
                                    </p:set>
                                    <p:anim calcmode="lin" valueType="num">
                                      <p:cBhvr additive="base">
                                        <p:cTn id="40" dur="1000" fill="hold"/>
                                        <p:tgtEl>
                                          <p:spTgt spid="41986"/>
                                        </p:tgtEl>
                                        <p:attrNameLst>
                                          <p:attrName>ppt_x</p:attrName>
                                        </p:attrNameLst>
                                      </p:cBhvr>
                                      <p:tavLst>
                                        <p:tav tm="0">
                                          <p:val>
                                            <p:strVal val="#ppt_x"/>
                                          </p:val>
                                        </p:tav>
                                        <p:tav tm="100000">
                                          <p:val>
                                            <p:strVal val="#ppt_x"/>
                                          </p:val>
                                        </p:tav>
                                      </p:tavLst>
                                    </p:anim>
                                    <p:anim calcmode="lin" valueType="num">
                                      <p:cBhvr additive="base">
                                        <p:cTn id="41" dur="1000" fill="hold"/>
                                        <p:tgtEl>
                                          <p:spTgt spid="419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4205605"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2086245" cy="40011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（一）了解自己</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857224" y="1428742"/>
            <a:ext cx="4944190" cy="369332"/>
          </a:xfrm>
          <a:prstGeom prst="rect">
            <a:avLst/>
          </a:prstGeom>
          <a:noFill/>
        </p:spPr>
        <p:txBody>
          <a:bodyPr wrap="square" rtlCol="0">
            <a:spAutoFit/>
          </a:bodyPr>
          <a:lstStyle/>
          <a:p>
            <a:r>
              <a:rPr lang="en-US" altLang="zh-CN" b="1" dirty="0" smtClean="0"/>
              <a:t>2</a:t>
            </a:r>
            <a:r>
              <a:rPr lang="zh-CN" altLang="en-US" b="1" dirty="0" smtClean="0"/>
              <a:t>、个人学习工作的梳理</a:t>
            </a:r>
            <a:endParaRPr lang="zh-CN" altLang="en-US" b="1" dirty="0"/>
          </a:p>
        </p:txBody>
      </p:sp>
      <p:sp>
        <p:nvSpPr>
          <p:cNvPr id="12" name="TextBox 11"/>
          <p:cNvSpPr txBox="1"/>
          <p:nvPr/>
        </p:nvSpPr>
        <p:spPr>
          <a:xfrm>
            <a:off x="857224" y="1785932"/>
            <a:ext cx="6429420" cy="369332"/>
          </a:xfrm>
          <a:prstGeom prst="rect">
            <a:avLst/>
          </a:prstGeom>
          <a:noFill/>
        </p:spPr>
        <p:txBody>
          <a:bodyPr wrap="square" rtlCol="0">
            <a:spAutoFit/>
          </a:bodyPr>
          <a:lstStyle/>
          <a:p>
            <a:r>
              <a:rPr lang="zh-CN" altLang="en-US" dirty="0" smtClean="0"/>
              <a:t>对自身过往学习经历或者工作实践经验的总结与分析。</a:t>
            </a:r>
            <a:endParaRPr lang="zh-CN" altLang="en-US" dirty="0"/>
          </a:p>
        </p:txBody>
      </p:sp>
      <p:sp>
        <p:nvSpPr>
          <p:cNvPr id="15" name="TextBox 14"/>
          <p:cNvSpPr txBox="1"/>
          <p:nvPr/>
        </p:nvSpPr>
        <p:spPr>
          <a:xfrm>
            <a:off x="857224" y="2214560"/>
            <a:ext cx="7000924" cy="646331"/>
          </a:xfrm>
          <a:prstGeom prst="rect">
            <a:avLst/>
          </a:prstGeom>
          <a:noFill/>
        </p:spPr>
        <p:txBody>
          <a:bodyPr wrap="square" rtlCol="0">
            <a:spAutoFit/>
          </a:bodyPr>
          <a:lstStyle/>
          <a:p>
            <a:r>
              <a:rPr lang="zh-CN" altLang="en-US" dirty="0" smtClean="0"/>
              <a:t>对自己的学习工作重新进行编排回忆，尽可能尝试量化总结自己的某些经验或者是学习工作中体现出来的能力。</a:t>
            </a:r>
            <a:endParaRPr lang="zh-CN" altLang="en-US" dirty="0"/>
          </a:p>
        </p:txBody>
      </p:sp>
      <p:pic>
        <p:nvPicPr>
          <p:cNvPr id="43010" name="Picture 2" descr="https://timgsa.baidu.com/timg?image&amp;quality=80&amp;size=b9999_10000&amp;sec=1490069545628&amp;di=513e7e7cc1d45152b63cf9fde96d574a&amp;imgtype=0&amp;src=http%3A%2F%2Fpic.58pic.com%2F58pic%2F15%2F48%2F32%2F42N58PICrgW_1024.png"/>
          <p:cNvPicPr>
            <a:picLocks noChangeAspect="1" noChangeArrowheads="1"/>
          </p:cNvPicPr>
          <p:nvPr/>
        </p:nvPicPr>
        <p:blipFill>
          <a:blip r:embed="rId1"/>
          <a:srcRect/>
          <a:stretch>
            <a:fillRect/>
          </a:stretch>
        </p:blipFill>
        <p:spPr bwMode="auto">
          <a:xfrm>
            <a:off x="4857752" y="2928940"/>
            <a:ext cx="3346451" cy="2037152"/>
          </a:xfrm>
          <a:prstGeom prst="rect">
            <a:avLst/>
          </a:prstGeom>
          <a:noFill/>
          <a:ln w="19050">
            <a:solidFill>
              <a:srgbClr val="00B050"/>
            </a:solidFill>
          </a:ln>
        </p:spPr>
      </p:pic>
      <p:sp>
        <p:nvSpPr>
          <p:cNvPr id="5" name="TextBox 25"/>
          <p:cNvSpPr txBox="1">
            <a:spLocks noChangeArrowheads="1"/>
          </p:cNvSpPr>
          <p:nvPr/>
        </p:nvSpPr>
        <p:spPr bwMode="auto">
          <a:xfrm>
            <a:off x="1043305" y="339725"/>
            <a:ext cx="5119370" cy="121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二、面试的准备</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additive="base">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amond(in)">
                                      <p:cBhvr>
                                        <p:cTn id="35" dur="1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1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3010"/>
                                        </p:tgtEl>
                                        <p:attrNameLst>
                                          <p:attrName>style.visibility</p:attrName>
                                        </p:attrNameLst>
                                      </p:cBhvr>
                                      <p:to>
                                        <p:strVal val="visible"/>
                                      </p:to>
                                    </p:set>
                                    <p:anim calcmode="lin" valueType="num">
                                      <p:cBhvr additive="base">
                                        <p:cTn id="45" dur="1000" fill="hold"/>
                                        <p:tgtEl>
                                          <p:spTgt spid="43010"/>
                                        </p:tgtEl>
                                        <p:attrNameLst>
                                          <p:attrName>ppt_x</p:attrName>
                                        </p:attrNameLst>
                                      </p:cBhvr>
                                      <p:tavLst>
                                        <p:tav tm="0">
                                          <p:val>
                                            <p:strVal val="#ppt_x"/>
                                          </p:val>
                                        </p:tav>
                                        <p:tav tm="100000">
                                          <p:val>
                                            <p:strVal val="#ppt_x"/>
                                          </p:val>
                                        </p:tav>
                                      </p:tavLst>
                                    </p:anim>
                                    <p:anim calcmode="lin" valueType="num">
                                      <p:cBhvr additive="base">
                                        <p:cTn id="46" dur="1000" fill="hold"/>
                                        <p:tgtEl>
                                          <p:spTgt spid="430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4075430"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4857784" cy="40011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（二）了解用人单位及应聘的岗位</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928662" y="1357304"/>
            <a:ext cx="4872752" cy="369332"/>
          </a:xfrm>
          <a:prstGeom prst="rect">
            <a:avLst/>
          </a:prstGeom>
          <a:noFill/>
        </p:spPr>
        <p:txBody>
          <a:bodyPr wrap="square" rtlCol="0">
            <a:spAutoFit/>
          </a:bodyPr>
          <a:lstStyle/>
          <a:p>
            <a:r>
              <a:rPr lang="zh-CN" altLang="en-US" dirty="0" smtClean="0"/>
              <a:t>知己知彼，方能百战不殆</a:t>
            </a:r>
            <a:endParaRPr lang="zh-CN" altLang="en-US" dirty="0"/>
          </a:p>
        </p:txBody>
      </p:sp>
      <p:sp>
        <p:nvSpPr>
          <p:cNvPr id="12" name="TextBox 11"/>
          <p:cNvSpPr txBox="1"/>
          <p:nvPr/>
        </p:nvSpPr>
        <p:spPr>
          <a:xfrm>
            <a:off x="785786" y="1785932"/>
            <a:ext cx="6500858" cy="369332"/>
          </a:xfrm>
          <a:prstGeom prst="rect">
            <a:avLst/>
          </a:prstGeom>
          <a:noFill/>
        </p:spPr>
        <p:txBody>
          <a:bodyPr wrap="square" rtlCol="0">
            <a:spAutoFit/>
          </a:bodyPr>
          <a:lstStyle/>
          <a:p>
            <a:r>
              <a:rPr lang="en-US" altLang="zh-CN" dirty="0" smtClean="0"/>
              <a:t>1</a:t>
            </a:r>
            <a:r>
              <a:rPr lang="zh-CN" altLang="en-US" dirty="0" smtClean="0"/>
              <a:t>、了解用人单位的相关信息</a:t>
            </a:r>
            <a:endParaRPr lang="zh-CN" altLang="en-US" dirty="0"/>
          </a:p>
        </p:txBody>
      </p:sp>
      <p:sp>
        <p:nvSpPr>
          <p:cNvPr id="16" name="TextBox 15"/>
          <p:cNvSpPr txBox="1"/>
          <p:nvPr/>
        </p:nvSpPr>
        <p:spPr>
          <a:xfrm>
            <a:off x="785786" y="2285998"/>
            <a:ext cx="4137880" cy="369332"/>
          </a:xfrm>
          <a:prstGeom prst="rect">
            <a:avLst/>
          </a:prstGeom>
          <a:noFill/>
        </p:spPr>
        <p:txBody>
          <a:bodyPr wrap="square" rtlCol="0">
            <a:spAutoFit/>
          </a:bodyPr>
          <a:lstStyle/>
          <a:p>
            <a:r>
              <a:rPr lang="en-US" altLang="zh-CN" dirty="0" smtClean="0"/>
              <a:t>2</a:t>
            </a:r>
            <a:r>
              <a:rPr lang="zh-CN" altLang="en-US" dirty="0" smtClean="0"/>
              <a:t>、了解用人单位所在行业的相关信息</a:t>
            </a:r>
            <a:endParaRPr lang="zh-CN" altLang="en-US" dirty="0"/>
          </a:p>
        </p:txBody>
      </p:sp>
      <p:sp>
        <p:nvSpPr>
          <p:cNvPr id="17" name="TextBox 16"/>
          <p:cNvSpPr txBox="1"/>
          <p:nvPr/>
        </p:nvSpPr>
        <p:spPr>
          <a:xfrm>
            <a:off x="785786" y="2786064"/>
            <a:ext cx="3643338" cy="369332"/>
          </a:xfrm>
          <a:prstGeom prst="rect">
            <a:avLst/>
          </a:prstGeom>
          <a:noFill/>
        </p:spPr>
        <p:txBody>
          <a:bodyPr wrap="square" rtlCol="0">
            <a:spAutoFit/>
          </a:bodyPr>
          <a:lstStyle/>
          <a:p>
            <a:r>
              <a:rPr lang="en-US" altLang="zh-CN" dirty="0" smtClean="0"/>
              <a:t>3</a:t>
            </a:r>
            <a:r>
              <a:rPr lang="zh-CN" altLang="en-US" dirty="0" smtClean="0"/>
              <a:t>、了解所应聘岗位的相关信息</a:t>
            </a:r>
            <a:endParaRPr lang="zh-CN" altLang="en-US" dirty="0"/>
          </a:p>
        </p:txBody>
      </p:sp>
      <p:pic>
        <p:nvPicPr>
          <p:cNvPr id="44034" name="Picture 2" descr="https://timgsa.baidu.com/timg?image&amp;quality=80&amp;size=b9999_10000&amp;sec=1490070230126&amp;di=85535adad05f4e04d3d14d006a0b4c6d&amp;imgtype=0&amp;src=http%3A%2F%2Fstatic.evercare.com.cn%2Fuploadfile%2F2015%2F0911%2F20150911030919821.jpg"/>
          <p:cNvPicPr>
            <a:picLocks noChangeAspect="1" noChangeArrowheads="1"/>
          </p:cNvPicPr>
          <p:nvPr/>
        </p:nvPicPr>
        <p:blipFill>
          <a:blip r:embed="rId1"/>
          <a:srcRect/>
          <a:stretch>
            <a:fillRect/>
          </a:stretch>
        </p:blipFill>
        <p:spPr bwMode="auto">
          <a:xfrm>
            <a:off x="4929190" y="2214560"/>
            <a:ext cx="3967160" cy="2703503"/>
          </a:xfrm>
          <a:prstGeom prst="rect">
            <a:avLst/>
          </a:prstGeom>
          <a:noFill/>
          <a:ln w="19050">
            <a:solidFill>
              <a:srgbClr val="00B050"/>
            </a:solidFill>
          </a:ln>
        </p:spPr>
      </p:pic>
      <p:sp>
        <p:nvSpPr>
          <p:cNvPr id="5" name="TextBox 25"/>
          <p:cNvSpPr txBox="1">
            <a:spLocks noChangeArrowheads="1"/>
          </p:cNvSpPr>
          <p:nvPr/>
        </p:nvSpPr>
        <p:spPr bwMode="auto">
          <a:xfrm>
            <a:off x="1043305" y="339725"/>
            <a:ext cx="5119370" cy="121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二、面试的准备</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amond(in)">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heel(4)">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4)">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nodeType="clickEffect">
                                  <p:stCondLst>
                                    <p:cond delay="0"/>
                                  </p:stCondLst>
                                  <p:childTnLst>
                                    <p:set>
                                      <p:cBhvr>
                                        <p:cTn id="48" dur="1" fill="hold">
                                          <p:stCondLst>
                                            <p:cond delay="0"/>
                                          </p:stCondLst>
                                        </p:cTn>
                                        <p:tgtEl>
                                          <p:spTgt spid="44034"/>
                                        </p:tgtEl>
                                        <p:attrNameLst>
                                          <p:attrName>style.visibility</p:attrName>
                                        </p:attrNameLst>
                                      </p:cBhvr>
                                      <p:to>
                                        <p:strVal val="visible"/>
                                      </p:to>
                                    </p:set>
                                    <p:animEffect transition="in" filter="diamond(in)">
                                      <p:cBhvr>
                                        <p:cTn id="49" dur="10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11" grpId="0"/>
      <p:bldP spid="12"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4075430"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4857784"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（三）预防就业欺诈，做好自我保护</a:t>
            </a:r>
            <a:endParaRPr lang="zh-CN" altLang="en-US" sz="2000" dirty="0" smtClean="0">
              <a:solidFill>
                <a:srgbClr val="10575C"/>
              </a:solidFill>
              <a:latin typeface="黑体" panose="02010609060101010101" pitchFamily="49" charset="-122"/>
              <a:ea typeface="黑体" panose="02010609060101010101" pitchFamily="49" charset="-122"/>
            </a:endParaRPr>
          </a:p>
        </p:txBody>
      </p:sp>
      <p:sp>
        <p:nvSpPr>
          <p:cNvPr id="12" name="TextBox 11"/>
          <p:cNvSpPr txBox="1"/>
          <p:nvPr/>
        </p:nvSpPr>
        <p:spPr>
          <a:xfrm>
            <a:off x="785786" y="1578287"/>
            <a:ext cx="6500858" cy="368300"/>
          </a:xfrm>
          <a:prstGeom prst="rect">
            <a:avLst/>
          </a:prstGeom>
          <a:noFill/>
        </p:spPr>
        <p:txBody>
          <a:bodyPr wrap="square" rtlCol="0">
            <a:spAutoFit/>
          </a:bodyPr>
          <a:lstStyle/>
          <a:p>
            <a:r>
              <a:rPr lang="en-US" altLang="zh-CN" dirty="0" smtClean="0"/>
              <a:t>1</a:t>
            </a:r>
            <a:r>
              <a:rPr lang="zh-CN" altLang="en-US" dirty="0" smtClean="0"/>
              <a:t>、不要向用人单位缴纳任何费用。</a:t>
            </a:r>
            <a:endParaRPr lang="zh-CN" altLang="en-US" dirty="0" smtClean="0"/>
          </a:p>
        </p:txBody>
      </p:sp>
      <p:sp>
        <p:nvSpPr>
          <p:cNvPr id="16" name="TextBox 15"/>
          <p:cNvSpPr txBox="1"/>
          <p:nvPr/>
        </p:nvSpPr>
        <p:spPr>
          <a:xfrm>
            <a:off x="785786" y="2007868"/>
            <a:ext cx="4137880" cy="368300"/>
          </a:xfrm>
          <a:prstGeom prst="rect">
            <a:avLst/>
          </a:prstGeom>
          <a:noFill/>
        </p:spPr>
        <p:txBody>
          <a:bodyPr wrap="square" rtlCol="0">
            <a:spAutoFit/>
          </a:bodyPr>
          <a:lstStyle/>
          <a:p>
            <a:r>
              <a:rPr lang="en-US" altLang="zh-CN" dirty="0" smtClean="0"/>
              <a:t>2</a:t>
            </a:r>
            <a:r>
              <a:rPr lang="zh-CN" altLang="en-US" dirty="0" smtClean="0"/>
              <a:t>、警惕卷入任何形式的传销活动。</a:t>
            </a:r>
            <a:endParaRPr lang="zh-CN" altLang="en-US" dirty="0" smtClean="0"/>
          </a:p>
        </p:txBody>
      </p:sp>
      <p:sp>
        <p:nvSpPr>
          <p:cNvPr id="17" name="TextBox 16"/>
          <p:cNvSpPr txBox="1"/>
          <p:nvPr/>
        </p:nvSpPr>
        <p:spPr>
          <a:xfrm>
            <a:off x="785786" y="2532699"/>
            <a:ext cx="3643338" cy="368300"/>
          </a:xfrm>
          <a:prstGeom prst="rect">
            <a:avLst/>
          </a:prstGeom>
          <a:noFill/>
        </p:spPr>
        <p:txBody>
          <a:bodyPr wrap="square" rtlCol="0">
            <a:spAutoFit/>
          </a:bodyPr>
          <a:lstStyle/>
          <a:p>
            <a:r>
              <a:rPr lang="en-US" altLang="zh-CN" dirty="0" smtClean="0"/>
              <a:t>3</a:t>
            </a:r>
            <a:r>
              <a:rPr lang="zh-CN" altLang="en-US" dirty="0" smtClean="0"/>
              <a:t>、应聘面试需心怀警惕。</a:t>
            </a:r>
            <a:endParaRPr lang="zh-CN" altLang="en-US" dirty="0" smtClean="0"/>
          </a:p>
        </p:txBody>
      </p:sp>
      <p:sp>
        <p:nvSpPr>
          <p:cNvPr id="5" name="TextBox 25"/>
          <p:cNvSpPr txBox="1">
            <a:spLocks noChangeArrowheads="1"/>
          </p:cNvSpPr>
          <p:nvPr/>
        </p:nvSpPr>
        <p:spPr bwMode="auto">
          <a:xfrm>
            <a:off x="1043305" y="339725"/>
            <a:ext cx="5119370" cy="121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二、面试的准备</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
        <p:nvSpPr>
          <p:cNvPr id="3" name="TextBox 16"/>
          <p:cNvSpPr txBox="1"/>
          <p:nvPr/>
        </p:nvSpPr>
        <p:spPr>
          <a:xfrm>
            <a:off x="785786" y="3024824"/>
            <a:ext cx="3643338" cy="368300"/>
          </a:xfrm>
          <a:prstGeom prst="rect">
            <a:avLst/>
          </a:prstGeom>
          <a:noFill/>
        </p:spPr>
        <p:txBody>
          <a:bodyPr wrap="square" rtlCol="0">
            <a:spAutoFit/>
          </a:bodyPr>
          <a:p>
            <a:r>
              <a:rPr lang="en-US" altLang="zh-CN" dirty="0" smtClean="0"/>
              <a:t>4</a:t>
            </a:r>
            <a:r>
              <a:rPr lang="zh-CN" altLang="en-US" dirty="0" smtClean="0"/>
              <a:t>、加强联系，保持沟通。</a:t>
            </a:r>
            <a:endParaRPr lang="zh-CN" altLang="en-US" dirty="0" smtClean="0"/>
          </a:p>
        </p:txBody>
      </p:sp>
      <p:pic>
        <p:nvPicPr>
          <p:cNvPr id="6" name="图片 5" descr="timg"/>
          <p:cNvPicPr>
            <a:picLocks noChangeAspect="1"/>
          </p:cNvPicPr>
          <p:nvPr/>
        </p:nvPicPr>
        <p:blipFill>
          <a:blip r:embed="rId1"/>
          <a:stretch>
            <a:fillRect/>
          </a:stretch>
        </p:blipFill>
        <p:spPr>
          <a:xfrm>
            <a:off x="4763770" y="1677035"/>
            <a:ext cx="3792220" cy="3064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heckerboard(across)">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4)">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heel(4)">
                                      <p:cBhvr>
                                        <p:cTn id="39" dur="1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heel(4)">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bldLvl="0" animBg="1"/>
      <p:bldP spid="51" grpId="1" bldLvl="0" animBg="1"/>
      <p:bldP spid="12" grpId="0"/>
      <p:bldP spid="16" grpId="0"/>
      <p:bldP spid="17"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4029075"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4857784"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（四）模拟面试</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785786" y="1357304"/>
            <a:ext cx="6286544" cy="640080"/>
          </a:xfrm>
          <a:prstGeom prst="rect">
            <a:avLst/>
          </a:prstGeom>
          <a:noFill/>
        </p:spPr>
        <p:txBody>
          <a:bodyPr wrap="square" rtlCol="0">
            <a:spAutoFit/>
          </a:bodyPr>
          <a:lstStyle/>
          <a:p>
            <a:r>
              <a:rPr lang="zh-CN" altLang="en-US" dirty="0" smtClean="0"/>
              <a:t>在家里、宿舍、课堂进行模拟面试或者参加学校求职类大赛，提高自己的抗压能力，做到心中有数、不慌不忙。</a:t>
            </a:r>
            <a:endParaRPr lang="zh-CN" altLang="en-US" dirty="0"/>
          </a:p>
        </p:txBody>
      </p:sp>
      <p:pic>
        <p:nvPicPr>
          <p:cNvPr id="45058" name="Picture 2" descr="http://alumni.ahau.edu.cn/xyh/uploads/allimg/151130/1-151130095108.jpg"/>
          <p:cNvPicPr>
            <a:picLocks noChangeAspect="1" noChangeArrowheads="1"/>
          </p:cNvPicPr>
          <p:nvPr/>
        </p:nvPicPr>
        <p:blipFill>
          <a:blip r:embed="rId1"/>
          <a:srcRect/>
          <a:stretch>
            <a:fillRect/>
          </a:stretch>
        </p:blipFill>
        <p:spPr bwMode="auto">
          <a:xfrm>
            <a:off x="5072066" y="2357436"/>
            <a:ext cx="3643338" cy="2243132"/>
          </a:xfrm>
          <a:prstGeom prst="rect">
            <a:avLst/>
          </a:prstGeom>
          <a:noFill/>
          <a:ln w="19050">
            <a:solidFill>
              <a:srgbClr val="00B050"/>
            </a:solidFill>
          </a:ln>
        </p:spPr>
      </p:pic>
      <p:sp>
        <p:nvSpPr>
          <p:cNvPr id="45060" name="AutoShape 4" descr="data:image/jpeg;base64,/9j/4AAQSkZJRgABAQAAAQABAAD/2wBDAAgGBgcGBQgHBwcJCQgKDBQNDAsLDBkSEw8UHRofHh0aHBwgJC4nICIsIxwcKDcpLDAxNDQ0Hyc5PTgyPC4zNDL/2wBDAQkJCQwLDBgNDRgyIRwhMjIyMjIyMjIyMjIyMjIyMjIyMjIyMjIyMjIyMjIyMjIyMjIyMjIyMjIyMjIyMjIyMjL/wAARCADc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kyKWgAooooAKKM0UAFFJkUtABRRRQAUUUUAFFFFABRRRQAUUUUAFFGaKACiiigAooooAKKKKACiiigAooooAKKKKACiiigAooooAKKKKACiiigAooooAKKKKACiiigAooooAKKKKACiiigArP1PV7TSLdZrpnCscDZGWJP0FaB6Vyvi+a3hs283Ub21cxPsS2Gd/Hfg8flQBJD4ut57mIGzuoraWF5knlTbuCDJwvU8c1u2d1FfWkV1ASYpVDoSCCQfY9K8aLiy8H6Dqsmo6pFJbmEJGzqC6MAG8oY569TXqXh5LqPTFkvGuRJKchLmRXKDt0A/KkU1Y07y7hsbWS4nYrGgyxAJ/QVzr+NbN1WS3s7ySDzlied4jGiljjvyTyO1amtywJpzNPeTW0eRmSDluvToa8vtIUvtH8Q7tT1aOBLiR1mlKrEWUAjdkZ3E/0oBJNHrNhqFtqCym3dmEUhiclCvzDr161Nc3MdpbvPKSI4xuYgZwPpXI+Bbm5vtNTUZpb427oBH9plUiQ9yABwM8DJrotWliXTZTLdy26ADMsJBcc9uD/KgTVjIn8bWiQSTW1leTxROqyytEY0QFgM5b65rds9Rtr6S4jt2Zmt5PLkypGG/HrXldpDHqf/AAkkL6pq62jM2biUqsfCcb8jOcjtXR+ALq61LTo7+We+MCRhA08q7ZG6MQoGQBjgk0DcTuZ5hBA8ux32jO1Blj9BXPxeNtNmnWI299EWkaINJblRvAJK59cA1q6pOqaZOWaYYXk2/wB8e4ryjTTvsdLm3XrtPfTyk3B+Q5R+VPc+tMIxuekaZ4t0zVLyC1tzOJpoTOiyRFQUHU56dxS6p4lt7C9j0+2he91B8H7PCR8i/wB5ieFFcX4UdBq+mQyzbDd6GsVs6H5o2ViXH1OQR9K2vEWjWugeBtT+xb/tDqrSXLtmSRtw5ZqAa1Ok0rXdP1dXFpOGkjO2SJgVdD6FTyK1M8ZrEm0DT7y6tdQaJo7yLawmibYzezEfeHsa1jMgXO4YA55oFYxZ/FVtBcPC2naoxRiCy2jFTjuD3FPsvE9tf3UcEdlqKGTo8lsyoPqa5nxBrV9rGn3stkJLfQ7VS09wDskucdUj9F9W/Kr2lajqGiG1tL6283S5gv2W6t1P7oHokg/9m70D5Tfm1iKDWo9NEUjyNbtcMy9FUHHT1JrNn8b6damHz7XUo/OcRxlrRxuY9q4fW1uI/HV9aR3N9Bf3jwxWTmUgeSBukIP1yAPWtm41a5m8aWAn0W/k+y2jPFCdpO/ON/XnilcLaHX6p4h03RVDahOYVIzuKEj06gVm2njnTJS4uVuLVhKY41kiYmQDuMDvWN44gRIdMu5rSaWKe4UXcBcldu04BA4GDj8q5vclxHaTvL508d0iPDskHlKTgtv3cYFA1G6uepahrdtp62TSJK4vJRFGI0yclS3I+grN/wCE20/dcqLPUi1r/rgLRvk4yM/hzVDxfp8Q03S4omRo7a588pLclGdFRs4brxnNc3ptlcNqGtvZ2cLyXMKSoDqDHykaPaC2Rhs9RQJJNXPULG+h1GxgvICTFOgkTcMHB6cVZzWJ4VKDwvpsayxyiOBU3RnK5AxW1mmSOzRmkooAXNGaSigBc0ZpKKAFzRmkooAXNGaSigBc0ZpKKAFzRmkooAXNGaSigBc0ZpKMUALmjNJRQAuaM0lFAC5opKKAFooooAKKKKACsnWbI6jZtbi+ksy+U3ptJOR0wwrWrzzxpb3V1q8IN0qmJBJZwLP5Z3g/NKxOOnAA96Bo2R4N0r+yV0+VfNl+xi0E7/eCgYyo6A/Sp4fCsK6bZ2k9/fTtbyeb5zy/M7bSvPtz0rzq8vGW9udVa/1Dy7KQIypqILpHj5wDnJJOOa9Hj1nSdGsbWO71Mp5sfmIbuUs7A88nvSuN3H2vhu2sVf7PcXQZrdbdXaTcUVckEZ75PU1W07wdY20bLeSNqD/aXuQ0wAG5sZyo4PTuKm/4Tfw1nH9s2v8A31Uz6r/a2lSzeH7q1nmVtod8lAe4OOelAlco2PhKysYZ7aW7upoJ5NyRNKVWMbtwVQPfmr8OhWdtNNNbmWOWVXG/zC2NzbiQDkdTXK+I768bxLbSt+7SwKRQBoyyzXMnUgZGQq/zqz9v1C60bXn1yGOa2sHKxCEND5pUZJznOM8celA7GlY+D7OJ52v5ZNQMtx9o/fgABsAcgYB6dxTrXwjZ2z6grXFzJb3hb/R95VIgTkhQOmT3rg7wwjWVih04RW9va/aZIm1GQPOpXIC/N2wTXQeGrixbUZdmkXFtMtkLpNt28pdHzxgnrQOx1KaBZQSTTQeYksiOhYyEgbyM8E47Cs2LwjZNDZRre3LpYgqkYcbN20gkjHX5jVC11q30zRIzpbqtuk8kTnVJ3DrJ1IzyTVHwj9sufF2ozuYjGG879zdMU2yDqF6HlevagR1GleFNL02KyP2aOW6tECJclAHPGM8e1Xde0pda0W405pDEJgBvAzjBB/pWkKr3rMlnMyJI7BDgR/eJ9vegQ4lIoRvYKijBZjgCsqDw1plvPFPEkwaNg6/vmIyN3bPP3jXASLc397rGnT6drd462u2Mz3IJRmB5Kghfccdq3/CGs3N75M0kGoO1zCqsJJEMaFBtYqM5wSKCuU6rV9Lj1PRrnTywiSaMpuUfdFWLWNIrSKJGDoiBQR7CuK8WeJ79NM/s630m8gu75jBC7FR2+YjB7LmtXRtTmt9Ps7SDQ74QIioshZCMf3s55pkvYsXfhew1DV57/UQLhnRI4Eb5fIC8naRzknnNOstAmtvEDarPqUlz+5MMcbRKuxc56jrXLeLVkh8VJNM7SwTtbeVbRuWd9hfftQf7w5/wrL0bTruTxJFcER3cVrIT9mtrlg6An5TLztYj+6KRSjdHd6x4Yh1druSS8uo5J4RChDfLCAQcqvTJIHWqUPhANcmS51SW5geQyTwiJEWZtpX5yo5x6Vj+LYm1bUNStLSyX7VaxRSG8E7KYxnJO0HngGsvTdQTVXuLG5uZYNK+3yzTCON/Mn+bITgfKvr+VAa2O3/4Q/Tio/eXLFbV7WIySlvLRuu3Pftn0qFfBz/YobOXWLt7eLZ8gVFLBcYBIGccetalxYWus2du3m3UcWNyGCV4Tj3xg/nXG6zphuNV/sHQ7vVBfAB7i5a+l2WqHoevLHBwKCUdlFotvZafeW2m/wCiG5LPuXkI7DBIB6euKuWUEltYwQyzNNJHGFeRhy5A5J+tN060Njp8Fq08s5iQKZZW3O/uTVwChCCilpKYBQaKQ0AZ8+u6VazNDcalaQyr95JJlVh+BNMj8RaNLIsceqWbOxwFWdST+tYPiXVLKCd7Ky063vtXeMuQ0assKj+Nzjp7d6ztA1PTbNbWHU7eJhdASWupyQIqTlucDA+Qg8AGgdj0LOaXNcF4tuJ7a4MFhrWoQ39wyhI05jiUnBb7p6c96p+IvEl3bX9xb2uqtD/ZMCuwkAzdycEqeP7o7dzSuFj0jNU9S1K10mye7vZVigTqx/l71xumXF14lj1XUY9XvoIY3BgjhZQoXyw2DkepqK+ifUfDOi6re6k/mwoHEblAssn95g3BI7Ux8uup3Ftqdnd7Rb3UMjMMhVkBb8quV4vd3M2mTXOs2VzCl7HAUTYLfBGc/dXqf1r13TpXuNOtZ5PvvErNxjkgZoBqxbqC6uobK0luZ3CRRKXdj2A6mp65D4hTaknhmaKwXAlVxcSlciOIIxP4ngfjQxI25vEOl2xAnvYo8xrL8x/hboasWupWl9am5tLiOaEZBdDkDHWvGr3U5mv7a6uWitry3hW1aIOSpCKHDHp16c966DQdUv5PDOsQaYvmXxlWXzQo2fvepx7AHIqUynDS53f/AAkWlpBBM93Gkc6M8bNwGC9T+tWLDV7DU0d7K6inEf3yjZ2/WvF3vp5NP0m3vDHDNYxgwsrn96spIyemMbRnB711HgXV2udYv1IWa4vIBLuBAVRH8gUgdCf5c0xuGlzu49d0yXS5dTivYnsYt3mTg5VdvB/KpINXsrq5jt4bhHlkhE6KveM9Grib3VL1o3slsBaCz1CJLpLAbg0bruY4A9+eKfpCQr40s7jTJdSlimhkS8a4UhQFA8scgY6ngUE2PQhS4rP1O/fTrCS5jtZrp1xiGEZZiabo2oz6nYi4nsZ7JmYgRT43Y9eKZJpYooooAKKKKACiiigAPSuC8Vadd6jrsT6fa3E11FD5eZYVNsASDklup47ZrvaTFA07HlVp4V1KEapJFBFNKtyQifY4xn5RyNw6Z9K9A0WG6bRrP+1I0+2eUPNG0YDegrUJwKWpSG5XIfstv/zwi/74FUdU0+4ubZYbC7+wZbLvHGCxHfHofetWkPIpknAWnhWa81a882a8itLRWitJZXLSPMw+aYE9hwB9DVt21fUPCesaTfWkjanFA0IdV+S4BGFdT057jsc12gGKKB3PK3ttUa9urj+xdRAk01LZV8hG3OEKnnOQOeorW8IWd+mti4udOurWOPTIbYtOoG51POMGu+rmPEnjvw/4Tmhi1e8aKWYbkRImckevA4oHzHOi08Rpp+tWVvpbZuLuR7efzQrcn73PQYzzV62/tex8V211JpDj7ZZeRIImDLGyHKs56AHJre8PeLtC8UQtJpGoxXOz76DIdfqp5FblArnOi58SlCf7PtN20EAzHrtOR/31gfSp1k1q4JiuIIoImDgyQyZdRgbSAe/WtlnRfvOo+ppBPCTgSof+BCgDzTT9F1NvEGo3kFteG5QRLby6kzAZ53NgcNjsKv8AhDR7rQtf1G2msXm8yQyNqbgKCrfNtUf72eBXfcHpXKw+N7WTxgPDjaffwzsjuk80YWNwvUjnOPfFBWrK/wBj1K91y+1trIO9uhtbC2nO0MpI3ufr0HsKksLK/wDDerJb28Elxo922QicmykPX/gB/SuuBBAxS4oRJ554r0i71vXI5njvY9PslO9ljB3H1RR8zZ/KodK0jVb7QtIvFe5ikFyHEEcSwiFQxGWXAJGB0969KxRimPm0scL4x0mK6uLb7LpE8l9PcQB72JDiNBIN24g8YGazbLS9de6vZbOze1msr2aaGWViBchmzs2/3SO/rivTKKQcxRguJ5NMS5ktZEmMe5rc43A+npmud8PLeXHi3XtQm0+6tIJ47dI/tCAFigYHHPvXYUUCuUNVlvodLuJNOhWa8VcxRscBjTNDn1KfR7eXVoEgvmB82NDkKcnH6YrSI4oAxQAA5oNFFMQmeKOtLUM06wjLHFZVasKUXObshpNvQoDR7W3tr5bOBI5LoOXfu7EY5NV9F0VbbwnY6TqMMUwigWOVGAZSR9avnUYge/5U5dQibjOPrXFHNcNJ25iuSRgDw9qcOuXWpWupxIZkWONJIN3lIOijn8a0LLRTbNfvJN5k16QzNsACnbtOP8961lmRuhFSAjtXZTr06msXclpo4zTfCOo6Pa3FtY6tEsM/L+ZBuOdu3jn2pl34V1X+y0s7bUV2W1qIreMrtDPnJdj9BgfWu2pa1C5xCaDq88jQywWlrBcvuuZIpSzkbcYTI+XnB4rbMGrad4dWC1kW91CMBUklwocZ6n6CtzFUdU1K30nTbi/umCQwRl2P07UBe5cXOACcnvWfr1lLqOgX9lBtE09u8abuBkggZrN8FzapeeH473VnJnunaZEIx5cbHKr+WK6SgR51qXg3WNRvFME0NnFHbrGWMjNvcAfMAMYFa/hbQ73R9PurK7Bd3X/j4Mxk3nBHQj5a66iixXM7WPN5/BmsTWmmWsMkNubaHZNN5jENycKFGOmetafhHw7qWg3MovnN1vB/0nzycc5xsPSu1oxQHM7WOB1XwlrV1rF/PZ6p5FpqMiCaNOGWMKAxz3PGBVrTtD1vR7u4t9P+ypYz3ayB3cl44gACoHrgfrXaYoxQK4ynAUtFMQYooooAWiiigAooooAKKKKAKWqQXFzpl1BazGGeSJljkH8LY4NYng/Xm1XTja3uU1WyPk3cbcHcP4h6g9a6c1xnifw7eLfx+I/D7LHq0AxJEfuXUfdW9/Q0hpJ6HZ5ormPDHjCw8RRGIE22oRfLPZy8OjfTuPeumBzQJqw6kzSMcCvPviF8SbTwjbm2ttk2psMqhPyx+7f4UDSudTrvibSfDlo1xqV2kQx8qDl29gO9eL+JvjXaXFwWsdGtJCoKLNdIJHA9h0/CvLNZ1/UddvJLu/uHmlY5JJ/QegrL2qD0quUG1E6iL4g3Vr4jGvWcMVpfBSh+zxBEcH1UcGt6f44eJLq1e3e6WLfxvSIBh9DXnJVT2pDGhPKijlDmNm78Va1fSF5dRuZM9C0rGoE1nVItsq3dwhPKtuYf1rNKgrtHFeg3njCz8V6L4f8ADT6NDZvbyRxyXSkfMo4444z1NFg52O8PfFfxVo7KTLJe2y/eWVS4x9eo/OvQU1vwz8To0/ftpXiNI9ltNvIwc5wCCNw46GvTNJ8PaXpWlxWVtZwCEIFPyA7uOprxz4w+CLPw9BD4l0VfsoM6x3EKcKSejD054pNDUj1fwhf6te6bMusQolxbztAJEUqsyrxuAPPNdLXjHwu+KR1JotF1qUeccLBOx+8f7re/oa9du7l7azmniged0QssakAvjsM0hMtZorD8L+I4PFGjR6lBbzQKzvGY5QNyspwenvW5TEFFFFABRRRQAUUUUAFFFFABVO9gMycdRVymnnjNc2Kw8a9N05dRxlZ3MiJ0VvLlABHc96tG1hlGcA/SpZreOQfMB9aqeTLCcwvuX0zmvmXhJYR8tSHNHutzfm5tnYc1iyg+W5B7Uge6gxuG8e1PS9x8snyn1qws0Uo4YVpTpYafvUJuMuwm5dURQ6gjnaw2n3q2rqwyDVSW0jlGRgH1FVys9scqSy10QxuJwztV96PdC5VLY02dUUszAKOST2rz29lb4ga8un2pY+HrCQNdTfw3Mg6Ivqo7mrN5p2t+LL2W21C5Gn6IjbfJgbMtwP8Aab+EH0rsbCwtdNs4rSzhSGCIbVRRgAV7dCvCvHmg9DNpxZYjQIAAAABgAU+lpK3JCiiimAUUUUAFFFFABRRRQAUUUUALRRRQAUUUUAFFFFABTSM96dSUAcx4i8D6R4gkW5lWS2vk+5d2zbJF/HvVjw5od/osc0d5rl1qiuR5f2gAFAO2R1rfpG4FA7s5bx34sh8I+HZb0lTcv8kCN0Lep9hXyTf6zcazf3F3dTPJLI5Ysx5JPevRfjB4hj1zxwmlSXPlWFsywM/UDn52/P8AlXmJshcawbTTd0okmMcGeCwzwaaQpO2htz6fb/8ACN2l7a7TIGZbg7+VOeBj0xWNxRKJLW4ktJsCSNirYPGRWtpehSarpGoXluskktsU2xp6HO4n2AFaLV2RhF8iu3dMyaKKKRqFOVirAqcEHIptFGgz2nwV8chY2CWHiWGWYxKFS6hGSQP7wrA+J/xPj8ZQQ6bp1vLDp8cnms0ow0rAEDjsBmvNe9BqQHwTPbzLLGxVlOQRX1L8MfFa+LPDBhuWDXdsoim55dSOG/LivlbtXofwe12TSvGttBuxDc/uXHsen60mio66HsPgZYvD/ibXvDB8+KMT/abCGQlh5JUbirHtuJ4r0Ssw6JZtr6a3tf7akBtg275dmc4x9a1KlA3cSiiimIKKKKACiiigApGOKGOBXmniHxJqnibW38L+FpNgTi9vx0iHcA+tA0rmx4i+Ium6Nc/2fZRSalqbHC21vzg+57Vjra/EbxKA817b6DaNyIok3SY+vX+VdR4Y8G6V4XtQlpCHuWH725kGZHPfmuiA96Q7pbHlsnwwupX33/iLVrlz1Ky7R/Wqx+HZtWzZ+INXgkB/il3CvXSBVea1jmGHQfWqXI9JIylzvZnmIj8baOd0N9b6xbr1inTa5Hsav6V44029vVsNRSXStQPHlz8KT7GunubGS3YlQSnqKwtZ0DTtes2t763V+PklHDofY1z18ow1ZcyWvkKGKlF2kjp0W5QfK4ZT0NBluDwY+a850TX9R8DarDouvTNc6TOdtreN/B7H2r1eMrIgYEEEZBHevIqZLL4YzaR0qqt7GbBFJ9pDBdo71qr1pNoHanAYNdmAwH1SLje5M58zHUGikNeiQFFFFMAooooAKKKKACiiigAooooAWiiigAooooAKKKKACkpaKAErE8V6udD8O3d8v3o0O369q264P4uz+T4EuP8AadRQOO58xaosWpPf38l+n2pJOYX4Lg9SPU5rItLqayu4rqB9k0TB0b0IqN23Su3PLE1reIJNOuJYbjT3x5kKiSEoR5bAAHnvnGfxpx2Il8Vnrcjv7ubW557+ZYISq/N5SBVY/h3NZ8N5cW25YZXQOMMFYjcPQ1bggeeyht4seZPOFXPr0H86lstLie+ubO/uRZyIjbGkHy7x2PoDzzSuVJRikjPW7dRgrmni8U9VINVW4OMjj0702qAufa0/umg3a+hqnRQIufa17Kc0w3Z/ugfWq1FMCZriQjg49xXS+BnkPifTXDEsLlMf99CuUrvvhLpcmqeNtPjVSVSUSMQOgXk1LKhufXi8gGnGmjrSjrSEFFLSUAFFFFABQeBRQelAHD/EbxFc6ZpkGl6ZltV1N/s8KqeVB4LfrWr4S8N2vhPQY7SPHmY3zzE8yP3JNcroiHxJ8WNW1ST57bSF+ywZ6B/4j/OvR5olnt5InHyupVseh4qS3orHAv4o8T+ILqb/AIRPT7X+z4WKfa7wkCUjg7B6Vb8LeML+71u48PeIbRLTVoV8xDGcpMvqv5iuq0rTLbR9NhsbRdsEK7UBqjP4ZspvFdv4hYyfa4YDAAD8pBz1/OmK62NwdKU0dq4fWJvHlxq11HpEFhbWMRAikuG3NLxycDpQJK+h2zKGBB5B7Vi6hZ+S3mJ9w/pWH4U8Y3l5qk2geIbZbTWYRkBfuTL/AHlrsLtPMt3GM8VpTm4yMq1O61OP1jSLXXNKmsLtA0cg4bHKN2I96zvhrrl1G154X1Vyb3TjiJ26yRdiPXFdBjBx6VxXioHQ/FuheJIRtHm/ZrjH8Snpn8zXRWhdcxlQn9k9dU5FOqON1ZFIPBGRUma5DpCg0lFABRRRQAUUUUAFFFFABRRRQAUUUUALRRRQAUUUUAFFFFABSUtIelAGPq3iCx0e90+znMjXN/L5UEUS7mPcsR2UdzXOfFq1Nz4AvCg5iKvx9ad40tbuz1rSfE1rbRSx6VHN9o3y7GKMAAB69z+VdJqFpFrugT2rcR3cGPpkcUilo0z4x0bS01O8nge4SF1jZ4w7Bd7D+HJ4FZjqVYj+7xWx4n0W50HXrmzuIyrxyEHI/wA/Wr0Ol2F94TSS1aAajHIzT+bLtbZ22jpVLVGc3ySu+pjEkaVE6E7o5CSR2PaoL6+udRuPOupDJKQF3HqRUtk6NvtZD8knQnpuHSr2rW9lcXkR0q3njdgPMgYcI3+ye4pbLUuWrVkY81rPb7RNE8e4ZG4YyKixXpNj4I8UeK4bZr9itvAgSNpQECr9eprprX4O2Fqhku9Q8woQCkSf1NZyrR6GlOhKS10PHLHTrjUpvKt0ZmxngE0h0y7DMohY7evFfQUOn+FPBWpQFWaO6CEkvlmwfQAU2O7vNZnI0HRba2SWQqb65hAH4L3NR7WTeiNlh0lqeAHSr0dYH/KmnTbsHBgavqO3tEa0ijuY7eWRdgdxCF3HdgnFRarpXnW0kWn2lj9qadlQTwgqwUZxVuUkHsEfO1zoE6aTa3CQ8yZw397HWva/gF4ZktYL3WLhNp/1EWR17sf5D86qavfaknh64sJ/Df2KMQgPKrLsXLD5gK9q0aBLbR7OJFVQIU6DHYUQcnuRWio7GjS0lLWhzhSGlpKACiiigAqOVxHC7noqk1JUVwhe2lQdWQgflQwR558HUMnhzUL5/wDW3V9I7GvRia83+Ebuvg27tkx50F3KvPrxitI6trkF6I7iDKs2DtHahG8aTm3ZmZoGt6n4h+KmpLHcOmlabG0Zhz8rseB/U/hXpQHFcP4D8JXnh261i6vJopDfzCRAgOQvPX35rue1JGU0k7IZJKkSM8jqqKMlmOABTYZ4biFZYZFkjYZVlOQR9a85+MWsT2egW+mWxYS6hJ5ZIP8ACOo/HIrrvCejroHhfT9NUkmGIbie7Hk/qaAa0ucp8RLd7fxD4X1O0ic3SXoiLIv8B6g/rXoxGQaQorYLKCQcjIzTjwDQiZO6OcnXbO4965D4jw+b4LumzhomWRT6EGuxuv8Aj5f61x/xFcJ4Ivgf49qD6kiu6WtM4qf8RHe+Hrj7X4f0+4PWS3Rj+QrVrG8Lwm38MaZExyy2yA/kK2a4juYUUUUCCiiigAooooAKKKKACiiigAooooAWiiigAooooAKKKKACkpaSgCte2cN/ZT2k67opkKOPY1BpOmtpWmw2f2iS4EK7VklxuwOg4FaFFAHnPxJ+HFv4vtGurULHqca4BPAlHoff0NfMesaFf6HfS2d5byxNGcEMMV9c+JfFQ8O6npsVxaymzupPLkuQPliY4Cgntkn9Kta14Z0TxTZKuo2sVwpXMcyfeXPdWH/6qRSd1ZnxQPmYAdSeK9o8E+DtZSyttWhSxmdsbYrlNxZfUHtUPj74PyeHLdtU0tmubZGy424aMe/qPepvCXxbtdH02Oy1G1cvCuxGQ447Ag1jWcrWRvRstT1u+tjFZRlmwS6AqOgyeRTFtfOj1OKNcuH+TP0qjpGvDxdokV3aQlAZuUJ5GDXSQWywSSyITmVtxzzWClGMfM6G7FGXSorqWxnlii8yHliyAnGOma4y2uvEsvxHfT3tCmkRTFgBHhQuOG3etekUAGpVWQrszbLSkhUmX5mPbt1yPxqS6st0ZltwFuEDtH6FyuOavEgdeM9M0A5pOpJ7iuecy2OuzfDrWG8QshvQC8Z2jIVSDg4+lej6JqMdxoelyyOqSXEClEJwWO3nFcr48vvK0H+y7c7r3U3FtDGvU5PzHHoBVHX7WZ/EHhTw3puIb+yj+1LdljiNFwrLtHXcPWuii3a5hV1PTwc0tNTOOaea6TnEooooAKKKKACkPSlpDQB5r4PcaD8RvEPh+X5Uum+2W46Ag9QP89q9HKo3JUZ+leffErSbq2+xeLNKB+26W2ZAozvi759cV1fh7X7XX9KgvrdxslA4z0PcUIpvqbAI7ClzXA6pp/jDRdcutS0KWPUrO6IZ7K5cgxn/AGT2FanhjVfFGo3k41vRYdPtlT5GWXczNnp9KVxNGd4/0fT9UuNLmvJJka0l3qI/4hxkH8hXVaZqcGowh4WHAwV9KdqOlwajFsmXJHQ+lZ+jaAdLupJBISrdqrQ6P3UqX95G+KR2CoSTgUp9+BWPqF55jeXGTtHUinCDk9DjnLlWpUuGDTuR61wnjpzqep6J4eh5e5nEsoHZF9f1rsLu7gsrWa5uHCRRKWdj6Vy3gPT7jXPEF54uv42VZMxWaMOiDvXRVmoR5TCjFybken2cYit0ReAoAH0qxUKMwHCmnqxJwRiuD2ybsdVnYkoozRWoBRRRQAUUUUAFFFFABRRRQAUUUUALRRRQAUUUUAFFFFABSUtJQAUUUUAZ+raXaaxp01jeQxywSqQVdQwB9cHuKj0DShomh2eliZ5ltYhEsjgAkDp09uPwrUooAilhjmjaORA6MCGVhkEeleTeI/gZpOqai11p9z9kV2y0RXcB9PQV69RgUDTaPGtP0TV/hnI2Y5dS0aTBaSBCWhbpyvXGO9ddp3jDQtRjDQ6jCp7pI2xh7YNdnJtCFmwBjkn0rwlm07XvGl3LNpiXK3kxigVflEcScGQ49TXDiYxpxc2ddCTm7Hq4v7VhlbiM/Rga4nxhI934o02AancW1pLC4/cTbAXHTJqK78A6TJYTNb+ZbMqlhIJGIXHt6Vi2vgxtdtbW+sra2it0BdHa4eQXR9MHlBXHRxVOavexu1yS1I9Qg0yz1zSYW1m4OJhNPLNdlgiLyQecZNdjL44fU5DbeGdNuNSuCceaEKQr7ljXn/iDwjNaX1qzWlvam8V0ht4GMgjdV3LknqSRXruieKdKTwZp2rXs0FlBOFjY42qsnTHA45Fd1NQqbMyrVLapFbQvCF4txLrGt3gl1mRCkToMpag9kB7+9WdM8Hy2XiKPWrzWry/uY4WhQSqqgKTkj5RzzzXUxuskaujBkYZVlPBFS8V1KKSsjjcm3cAKU0gpTVEiUUUUAFNLAEZIGemadXPeI9FutWk0+W0uzBLaTlzyQGVlKkcdwDkUAdBms261i0gnks454ZNQWMuloJAHfA6YrC1HVr3wb4Ptmux/aN8rLAMNtEjE4BJP4V5impS315reuPD9m1eyvI7vyW++sagBl9xigpI9h0DU7nXNJN1eWJtllJ8uNzyye47HqD9K851nTNQ+G+pzalpkElx4fuG3SwJ1gYnqPavV7K8gvrGC9gYNBNGJEbPUEZFeceJ9duvGOqSeFvDxJtVwNQvlGVRf7oP6UJ6i06nTeH/FdtrGnreWjNLATtO4YIPpXQRX9u4znbj1rmtJ0mDTLCGxsowI4VwMdW9z71bZWQ7WGD711+yjJa7nI6sk/d2N1r+2H/LQH6VC+rQL9wM34Vj4xz2rD8QeLNK8ONGl/LIJpAWSONCxIBxSdGEdWwVWcnZI6We9luDjdsX0B61RuLmCzt2nuJViiUZLucf/AK643/hOr3Vz5Phzw/e3crDiSRdqL9T0/WtjRvBup6hdLf8Aim7SVkO5LOI/In1rGtiIUlaO5UaMpP3hkel3HjW5Tz0eHRIn3lTwZyOhPtXfW9vDZwJBbxhI0AVVXgACnwxqkapGoVFGAB0FSYA6da811Jy1Z0pJKyGMXHQkUrZwuTzSgY5Y0jCMnJbms7NXYyYdKWoVYgZByKlByK66VVS0ExaKKK3EFFFFABRRRQAUUUUAFFFFAC0UUUAFFFFABRRRQAUlLSUAFFFFABRRSigBK4Dx/wCI7q2jsNL0DUFTV7q9SApGFdlU5LZB6fjXfmsDTvCmm6Zql7qSoZry8l82SWXDEY6AccAUhqxm+MtSn0LwU8bXJmv7gLaxPtwXkbjOB7ZNcB4I09BqN9MDu+yhbSLPtyx/E10XiSf+3viBa6eObXSIjPL6GVug/AViaH4cHiPVNX1eC9uNOVZ/Kt2tuAxH3mI6HmvKxblWk6UXsjvw8eSHMz0ERD7OYyuQVII9civOND1m+g0G10HSFQ3811PHG8n3YYwxyx/Onz6b43k1eWx07U7xreI7Xu7pFRPwxyarLYWHhfzrbTb2XVvEcyNGpjGUh3n5jgdPWuSjg/ZJ+0aaLcrnMS3uo2Wo6feXE15erb6gwd2bMcpVsfLnpmuz060ur74W+LNOmt5ITBNI8duCCyDh9tB0pvA62xugL/RLgot7HKM+TKf+Wi/jXY+AI47/AEjVbpwskN9fTMPR0+6P0r1cK4SV4bGFZ2R0Phu5hvPDmmz27AxvboVIGP4RWvVe2tobO2jt7eJY4YxtRFGAo9KsV2HG9dQooooAKKKKAClpKKAMLxZon9veG7uxQgTFd8LH+Fxyp/OvHdStLnxJPp2o6eRbaoc2V9E/99QeH9QwHWvfz0riPEHg65bWRr3h+4jtr/H7+GQfurkf7XofemrdSk2cxb6P44vtNi0l7zTtG0uNNhFqSzlc8gd81sXcNp4K8O2Wl6FgXd7dxxGZhlnycsx/AGmS6j4vceTD4S8ufp5r3QMYPr0zisO30rV4/iLpn9u36XM628lwIYx+7i7AD1+tWlG6sZtyad9j0/TYcs0uB7GtFoo2+8qmqulgi359abrGo/2Vpsl4Y/MEZXcM4wCQCf1om3zMinFcpYkto2iYbQMjrXmvxAgS1t7LWPJV30+6R3DDOYycMMenNdj4u12TQ/Dlxf2oV5o1DqGHBGRn9KxPGCLqng2/ZR/rrPzR7cBqcLtag0otNHX27RPaxtbqqRyKGUKABgjNTcD5B071geC7k3vg/R52OSbVMn1IGP6VvL8xNeRXk/aW7nQiZMAYpGU5yKYCpJUE5p6HIx6VrFqS5WhCCPccmnFFx0FDPt+tMyz9eBTlyx91LUQijG4du1SR5xTM54FSqMDFKhHX0GxaKDRXaSFFFFABRRRQAUUUUAFFFFAC0UUUAFFFFABRRRQAUlLSUAFFFFABSikooAWqWpXg0/Tbq88t5BBG0hRBktgdBV3NNZQwIPINAHiukPdXPhXVNah/e3+oNJMQpyR2C/gKtaD4pj0zw/aabpei6hd3UaDzNybF3nkksa6HVPAd1Z3k1/4XvFtJJTuls5RmFz6gdjWW1x4qsAFvPDTyju9pKGB98V4tSnXpzlKCvc9KNSnOKTdrEbWHiTxCc6xqH2K1J/487DgkejPW/o2g2GixlbO3WMnqw6t9T1NYi+M1sx/pmj6nB/vWxI/SpY/iF4fZgJbpoWPaSNl/mK86t9am/eTsX7vQf8RAD4LuwenmR8H/AHhXd6Pp9rpmk29pZQLDAiDai9Bnk15x431O01DwLcTWsqyxO8e11OQfnFepW3NpF/uD+VetlUWqbv3OTE7omxRS5pK9U5QooooAKKKKACiiigAoPNFFADSOK811O8hi+KF9PcOscNppyKzt0BZq9MNeI+K5PO1nxo4IJRbeMH0+ZTVQupXC100esQ39pZ26faJ0QsjSAMeSqjJP4ZqpPf6f4o8NXy6bdxXMckLJujOSDjuO1cgU1RPE+jpqkttLI2m3RjMCFQF2r+tZHw/u4rvxBpaWUJsZYLNhes52/bOcLhf4sHvUyleRUYcqRq61dvqPwi+0yHMotNkmf7ynB/lWqT5/glQec6fj/wAh1h61CdPsvF2gPkRGM39p/uP94D6MK1tMcv4CtnPJOn5/8crem7mFRdfMufDCTzPAOlZ7Rsv5Ma63lTx1rjvhav8AxQenfR//AEI12pz2ArysVSvK+x0XsIOBkjBoRip6U8Jk5NIQQan2ckubawXQ13AOTSBxIpAJpWI7rmlB7BcfhUe827vRgOjHyipKagwMU6u6lHlikSwooorUQUUUUAFFFFABRRRQAUUUUALRRRQAUUUUAFFFFABSUtJQAUUUUAFFFFABRRRQAmKMUtFADTGD15qtNp1nOMTW0En+/GDVuiiw7sy/7A0s2Zs/sFt9mJB8oRgLkHPT61pqNqgDoKWipUUtgbb3CiiiqEFFFFABRRRQAUUUUAFFFFAAa4m58M2aavqjSK0yakymWN+Rx6V21RNbxvIHKgsO9VGViJptWRnPodlPe2V7JGfOtIniiwcAKwAII79KzbvwRpNxplvZQI9q1qxe2uImxJCxOeD6e3SuoxRipLT0PO/iB4c1S50u2utJD3eowwtayZHMsbjBz755qf7JJpfg1bKYAS21gUkAPG4Ic13mKyL/AEYX0NxCzlUmjaMkdQCMVpTaV7kzu7IwfhUv/FAaaxHUMef94122Ky/D+jw6BolrpcDs8dum0M3U1qVm3coXFIRRmilYAxRgUUUrIAxRS0GqASiiigAooooAKKKKACiiigAooooAWiiigAooooAKKKKACkpaSgAooooAKKKKACiiigAooooAKKKKACiiigAooooAKKKKACiiigAooooAKKKKACiiigAooooAKXFJS0AJgCilNJQAUUUUAFFFFABRRRQAUUUUAFFFFABRRRQAUUUUAFFFF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45062" name="AutoShape 6" descr="data:image/jpeg;base64,/9j/4AAQSkZJRgABAQAAAQABAAD/2wBDAAgGBgcGBQgHBwcJCQgKDBQNDAsLDBkSEw8UHRofHh0aHBwgJC4nICIsIxwcKDcpLDAxNDQ0Hyc5PTgyPC4zNDL/2wBDAQkJCQwLDBgNDRgyIRwhMjIyMjIyMjIyMjIyMjIyMjIyMjIyMjIyMjIyMjIyMjIyMjIyMjIyMjIyMjIyMjIyMjL/wAARCADc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kyKWgAooooAKKM0UAFFJkUtABRRRQAUUUUAFFFFABRRRQAUUUUAFFGaKACiiigAooooAKKKKACiiigAooooAKKKKACiiigAooooAKKKKACiiigAooooAKKKKACiiigAooooAKKKKACiiigArP1PV7TSLdZrpnCscDZGWJP0FaB6Vyvi+a3hs283Ub21cxPsS2Gd/Hfg8flQBJD4ut57mIGzuoraWF5knlTbuCDJwvU8c1u2d1FfWkV1ASYpVDoSCCQfY9K8aLiy8H6Dqsmo6pFJbmEJGzqC6MAG8oY569TXqXh5LqPTFkvGuRJKchLmRXKDt0A/KkU1Y07y7hsbWS4nYrGgyxAJ/QVzr+NbN1WS3s7ySDzlied4jGiljjvyTyO1amtywJpzNPeTW0eRmSDluvToa8vtIUvtH8Q7tT1aOBLiR1mlKrEWUAjdkZ3E/0oBJNHrNhqFtqCym3dmEUhiclCvzDr161Nc3MdpbvPKSI4xuYgZwPpXI+Bbm5vtNTUZpb427oBH9plUiQ9yABwM8DJrotWliXTZTLdy26ADMsJBcc9uD/KgTVjIn8bWiQSTW1leTxROqyytEY0QFgM5b65rds9Rtr6S4jt2Zmt5PLkypGG/HrXldpDHqf/AAkkL6pq62jM2biUqsfCcb8jOcjtXR+ALq61LTo7+We+MCRhA08q7ZG6MQoGQBjgk0DcTuZ5hBA8ux32jO1Blj9BXPxeNtNmnWI299EWkaINJblRvAJK59cA1q6pOqaZOWaYYXk2/wB8e4ryjTTvsdLm3XrtPfTyk3B+Q5R+VPc+tMIxuekaZ4t0zVLyC1tzOJpoTOiyRFQUHU56dxS6p4lt7C9j0+2he91B8H7PCR8i/wB5ieFFcX4UdBq+mQyzbDd6GsVs6H5o2ViXH1OQR9K2vEWjWugeBtT+xb/tDqrSXLtmSRtw5ZqAa1Ok0rXdP1dXFpOGkjO2SJgVdD6FTyK1M8ZrEm0DT7y6tdQaJo7yLawmibYzezEfeHsa1jMgXO4YA55oFYxZ/FVtBcPC2naoxRiCy2jFTjuD3FPsvE9tf3UcEdlqKGTo8lsyoPqa5nxBrV9rGn3stkJLfQ7VS09wDskucdUj9F9W/Kr2lajqGiG1tL6283S5gv2W6t1P7oHokg/9m70D5Tfm1iKDWo9NEUjyNbtcMy9FUHHT1JrNn8b6damHz7XUo/OcRxlrRxuY9q4fW1uI/HV9aR3N9Bf3jwxWTmUgeSBukIP1yAPWtm41a5m8aWAn0W/k+y2jPFCdpO/ON/XnilcLaHX6p4h03RVDahOYVIzuKEj06gVm2njnTJS4uVuLVhKY41kiYmQDuMDvWN44gRIdMu5rSaWKe4UXcBcldu04BA4GDj8q5vclxHaTvL508d0iPDskHlKTgtv3cYFA1G6uepahrdtp62TSJK4vJRFGI0yclS3I+grN/wCE20/dcqLPUi1r/rgLRvk4yM/hzVDxfp8Q03S4omRo7a588pLclGdFRs4brxnNc3ptlcNqGtvZ2cLyXMKSoDqDHykaPaC2Rhs9RQJJNXPULG+h1GxgvICTFOgkTcMHB6cVZzWJ4VKDwvpsayxyiOBU3RnK5AxW1mmSOzRmkooAXNGaSigBc0ZpKKAFzRmkooAXNGaSigBc0ZpKKAFzRmkooAXNGaSigBc0ZpKMUALmjNJRQAuaM0lFAC5opKKAFooooAKKKKACsnWbI6jZtbi+ksy+U3ptJOR0wwrWrzzxpb3V1q8IN0qmJBJZwLP5Z3g/NKxOOnAA96Bo2R4N0r+yV0+VfNl+xi0E7/eCgYyo6A/Sp4fCsK6bZ2k9/fTtbyeb5zy/M7bSvPtz0rzq8vGW9udVa/1Dy7KQIypqILpHj5wDnJJOOa9Hj1nSdGsbWO71Mp5sfmIbuUs7A88nvSuN3H2vhu2sVf7PcXQZrdbdXaTcUVckEZ75PU1W07wdY20bLeSNqD/aXuQ0wAG5sZyo4PTuKm/4Tfw1nH9s2v8A31Uz6r/a2lSzeH7q1nmVtod8lAe4OOelAlco2PhKysYZ7aW7upoJ5NyRNKVWMbtwVQPfmr8OhWdtNNNbmWOWVXG/zC2NzbiQDkdTXK+I768bxLbSt+7SwKRQBoyyzXMnUgZGQq/zqz9v1C60bXn1yGOa2sHKxCEND5pUZJznOM8celA7GlY+D7OJ52v5ZNQMtx9o/fgABsAcgYB6dxTrXwjZ2z6grXFzJb3hb/R95VIgTkhQOmT3rg7wwjWVih04RW9va/aZIm1GQPOpXIC/N2wTXQeGrixbUZdmkXFtMtkLpNt28pdHzxgnrQOx1KaBZQSTTQeYksiOhYyEgbyM8E47Cs2LwjZNDZRre3LpYgqkYcbN20gkjHX5jVC11q30zRIzpbqtuk8kTnVJ3DrJ1IzyTVHwj9sufF2ozuYjGG879zdMU2yDqF6HlevagR1GleFNL02KyP2aOW6tECJclAHPGM8e1Xde0pda0W405pDEJgBvAzjBB/pWkKr3rMlnMyJI7BDgR/eJ9vegQ4lIoRvYKijBZjgCsqDw1plvPFPEkwaNg6/vmIyN3bPP3jXASLc397rGnT6drd462u2Mz3IJRmB5Kghfccdq3/CGs3N75M0kGoO1zCqsJJEMaFBtYqM5wSKCuU6rV9Lj1PRrnTywiSaMpuUfdFWLWNIrSKJGDoiBQR7CuK8WeJ79NM/s630m8gu75jBC7FR2+YjB7LmtXRtTmt9Ps7SDQ74QIioshZCMf3s55pkvYsXfhew1DV57/UQLhnRI4Eb5fIC8naRzknnNOstAmtvEDarPqUlz+5MMcbRKuxc56jrXLeLVkh8VJNM7SwTtbeVbRuWd9hfftQf7w5/wrL0bTruTxJFcER3cVrIT9mtrlg6An5TLztYj+6KRSjdHd6x4Yh1druSS8uo5J4RChDfLCAQcqvTJIHWqUPhANcmS51SW5geQyTwiJEWZtpX5yo5x6Vj+LYm1bUNStLSyX7VaxRSG8E7KYxnJO0HngGsvTdQTVXuLG5uZYNK+3yzTCON/Mn+bITgfKvr+VAa2O3/4Q/Tio/eXLFbV7WIySlvLRuu3Pftn0qFfBz/YobOXWLt7eLZ8gVFLBcYBIGccetalxYWus2du3m3UcWNyGCV4Tj3xg/nXG6zphuNV/sHQ7vVBfAB7i5a+l2WqHoevLHBwKCUdlFotvZafeW2m/wCiG5LPuXkI7DBIB6euKuWUEltYwQyzNNJHGFeRhy5A5J+tN060Njp8Fq08s5iQKZZW3O/uTVwChCCilpKYBQaKQ0AZ8+u6VazNDcalaQyr95JJlVh+BNMj8RaNLIsceqWbOxwFWdST+tYPiXVLKCd7Ky063vtXeMuQ0assKj+Nzjp7d6ztA1PTbNbWHU7eJhdASWupyQIqTlucDA+Qg8AGgdj0LOaXNcF4tuJ7a4MFhrWoQ39wyhI05jiUnBb7p6c96p+IvEl3bX9xb2uqtD/ZMCuwkAzdycEqeP7o7dzSuFj0jNU9S1K10mye7vZVigTqx/l71xumXF14lj1XUY9XvoIY3BgjhZQoXyw2DkepqK+ifUfDOi6re6k/mwoHEblAssn95g3BI7Ux8uup3Ftqdnd7Rb3UMjMMhVkBb8quV4vd3M2mTXOs2VzCl7HAUTYLfBGc/dXqf1r13TpXuNOtZ5PvvErNxjkgZoBqxbqC6uobK0luZ3CRRKXdj2A6mp65D4hTaknhmaKwXAlVxcSlciOIIxP4ngfjQxI25vEOl2xAnvYo8xrL8x/hboasWupWl9am5tLiOaEZBdDkDHWvGr3U5mv7a6uWitry3hW1aIOSpCKHDHp16c966DQdUv5PDOsQaYvmXxlWXzQo2fvepx7AHIqUynDS53f/AAkWlpBBM93Gkc6M8bNwGC9T+tWLDV7DU0d7K6inEf3yjZ2/WvF3vp5NP0m3vDHDNYxgwsrn96spIyemMbRnB711HgXV2udYv1IWa4vIBLuBAVRH8gUgdCf5c0xuGlzu49d0yXS5dTivYnsYt3mTg5VdvB/KpINXsrq5jt4bhHlkhE6KveM9Grib3VL1o3slsBaCz1CJLpLAbg0bruY4A9+eKfpCQr40s7jTJdSlimhkS8a4UhQFA8scgY6ngUE2PQhS4rP1O/fTrCS5jtZrp1xiGEZZiabo2oz6nYi4nsZ7JmYgRT43Y9eKZJpYooooAKKKKACiiigAPSuC8Vadd6jrsT6fa3E11FD5eZYVNsASDklup47ZrvaTFA07HlVp4V1KEapJFBFNKtyQifY4xn5RyNw6Z9K9A0WG6bRrP+1I0+2eUPNG0YDegrUJwKWpSG5XIfstv/zwi/74FUdU0+4ubZYbC7+wZbLvHGCxHfHofetWkPIpknAWnhWa81a882a8itLRWitJZXLSPMw+aYE9hwB9DVt21fUPCesaTfWkjanFA0IdV+S4BGFdT057jsc12gGKKB3PK3ttUa9urj+xdRAk01LZV8hG3OEKnnOQOeorW8IWd+mti4udOurWOPTIbYtOoG51POMGu+rmPEnjvw/4Tmhi1e8aKWYbkRImckevA4oHzHOi08Rpp+tWVvpbZuLuR7efzQrcn73PQYzzV62/tex8V211JpDj7ZZeRIImDLGyHKs56AHJre8PeLtC8UQtJpGoxXOz76DIdfqp5FblArnOi58SlCf7PtN20EAzHrtOR/31gfSp1k1q4JiuIIoImDgyQyZdRgbSAe/WtlnRfvOo+ppBPCTgSof+BCgDzTT9F1NvEGo3kFteG5QRLby6kzAZ53NgcNjsKv8AhDR7rQtf1G2msXm8yQyNqbgKCrfNtUf72eBXfcHpXKw+N7WTxgPDjaffwzsjuk80YWNwvUjnOPfFBWrK/wBj1K91y+1trIO9uhtbC2nO0MpI3ufr0HsKksLK/wDDerJb28Elxo922QicmykPX/gB/SuuBBAxS4oRJ554r0i71vXI5njvY9PslO9ljB3H1RR8zZ/KodK0jVb7QtIvFe5ikFyHEEcSwiFQxGWXAJGB0969KxRimPm0scL4x0mK6uLb7LpE8l9PcQB72JDiNBIN24g8YGazbLS9de6vZbOze1msr2aaGWViBchmzs2/3SO/rivTKKQcxRguJ5NMS5ktZEmMe5rc43A+npmud8PLeXHi3XtQm0+6tIJ47dI/tCAFigYHHPvXYUUCuUNVlvodLuJNOhWa8VcxRscBjTNDn1KfR7eXVoEgvmB82NDkKcnH6YrSI4oAxQAA5oNFFMQmeKOtLUM06wjLHFZVasKUXObshpNvQoDR7W3tr5bOBI5LoOXfu7EY5NV9F0VbbwnY6TqMMUwigWOVGAZSR9avnUYge/5U5dQibjOPrXFHNcNJ25iuSRgDw9qcOuXWpWupxIZkWONJIN3lIOijn8a0LLRTbNfvJN5k16QzNsACnbtOP8961lmRuhFSAjtXZTr06msXclpo4zTfCOo6Pa3FtY6tEsM/L+ZBuOdu3jn2pl34V1X+y0s7bUV2W1qIreMrtDPnJdj9BgfWu2pa1C5xCaDq88jQywWlrBcvuuZIpSzkbcYTI+XnB4rbMGrad4dWC1kW91CMBUklwocZ6n6CtzFUdU1K30nTbi/umCQwRl2P07UBe5cXOACcnvWfr1lLqOgX9lBtE09u8abuBkggZrN8FzapeeH473VnJnunaZEIx5cbHKr+WK6SgR51qXg3WNRvFME0NnFHbrGWMjNvcAfMAMYFa/hbQ73R9PurK7Bd3X/j4Mxk3nBHQj5a66iixXM7WPN5/BmsTWmmWsMkNubaHZNN5jENycKFGOmetafhHw7qWg3MovnN1vB/0nzycc5xsPSu1oxQHM7WOB1XwlrV1rF/PZ6p5FpqMiCaNOGWMKAxz3PGBVrTtD1vR7u4t9P+ypYz3ayB3cl44gACoHrgfrXaYoxQK4ynAUtFMQYooooAWiiigAooooAKKKKAKWqQXFzpl1BazGGeSJljkH8LY4NYng/Xm1XTja3uU1WyPk3cbcHcP4h6g9a6c1xnifw7eLfx+I/D7LHq0AxJEfuXUfdW9/Q0hpJ6HZ5ormPDHjCw8RRGIE22oRfLPZy8OjfTuPeumBzQJqw6kzSMcCvPviF8SbTwjbm2ttk2psMqhPyx+7f4UDSudTrvibSfDlo1xqV2kQx8qDl29gO9eL+JvjXaXFwWsdGtJCoKLNdIJHA9h0/CvLNZ1/UddvJLu/uHmlY5JJ/QegrL2qD0quUG1E6iL4g3Vr4jGvWcMVpfBSh+zxBEcH1UcGt6f44eJLq1e3e6WLfxvSIBh9DXnJVT2pDGhPKijlDmNm78Va1fSF5dRuZM9C0rGoE1nVItsq3dwhPKtuYf1rNKgrtHFeg3njCz8V6L4f8ADT6NDZvbyRxyXSkfMo4444z1NFg52O8PfFfxVo7KTLJe2y/eWVS4x9eo/OvQU1vwz8To0/ftpXiNI9ltNvIwc5wCCNw46GvTNJ8PaXpWlxWVtZwCEIFPyA7uOprxz4w+CLPw9BD4l0VfsoM6x3EKcKSejD054pNDUj1fwhf6te6bMusQolxbztAJEUqsyrxuAPPNdLXjHwu+KR1JotF1qUeccLBOx+8f7re/oa9du7l7azmniged0QssakAvjsM0hMtZorD8L+I4PFGjR6lBbzQKzvGY5QNyspwenvW5TEFFFFABRRRQAUUUUAFFFFABVO9gMycdRVymnnjNc2Kw8a9N05dRxlZ3MiJ0VvLlABHc96tG1hlGcA/SpZreOQfMB9aqeTLCcwvuX0zmvmXhJYR8tSHNHutzfm5tnYc1iyg+W5B7Uge6gxuG8e1PS9x8snyn1qws0Uo4YVpTpYafvUJuMuwm5dURQ6gjnaw2n3q2rqwyDVSW0jlGRgH1FVys9scqSy10QxuJwztV96PdC5VLY02dUUszAKOST2rz29lb4ga8un2pY+HrCQNdTfw3Mg6Ivqo7mrN5p2t+LL2W21C5Gn6IjbfJgbMtwP8Aab+EH0rsbCwtdNs4rSzhSGCIbVRRgAV7dCvCvHmg9DNpxZYjQIAAAABgAU+lpK3JCiiimAUUUUAFFFFABRRRQAUUUUALRRRQAUUUUAFFFFABTSM96dSUAcx4i8D6R4gkW5lWS2vk+5d2zbJF/HvVjw5od/osc0d5rl1qiuR5f2gAFAO2R1rfpG4FA7s5bx34sh8I+HZb0lTcv8kCN0Lep9hXyTf6zcazf3F3dTPJLI5Ysx5JPevRfjB4hj1zxwmlSXPlWFsywM/UDn52/P8AlXmJshcawbTTd0okmMcGeCwzwaaQpO2htz6fb/8ACN2l7a7TIGZbg7+VOeBj0xWNxRKJLW4ktJsCSNirYPGRWtpehSarpGoXluskktsU2xp6HO4n2AFaLV2RhF8iu3dMyaKKKRqFOVirAqcEHIptFGgz2nwV8chY2CWHiWGWYxKFS6hGSQP7wrA+J/xPj8ZQQ6bp1vLDp8cnms0ow0rAEDjsBmvNe9BqQHwTPbzLLGxVlOQRX1L8MfFa+LPDBhuWDXdsoim55dSOG/LivlbtXofwe12TSvGttBuxDc/uXHsen60mio66HsPgZYvD/ibXvDB8+KMT/abCGQlh5JUbirHtuJ4r0Ssw6JZtr6a3tf7akBtg275dmc4x9a1KlA3cSiiimIKKKKACiiigApGOKGOBXmniHxJqnibW38L+FpNgTi9vx0iHcA+tA0rmx4i+Ium6Nc/2fZRSalqbHC21vzg+57Vjra/EbxKA817b6DaNyIok3SY+vX+VdR4Y8G6V4XtQlpCHuWH725kGZHPfmuiA96Q7pbHlsnwwupX33/iLVrlz1Ky7R/Wqx+HZtWzZ+INXgkB/il3CvXSBVea1jmGHQfWqXI9JIylzvZnmIj8baOd0N9b6xbr1inTa5Hsav6V44029vVsNRSXStQPHlz8KT7GunubGS3YlQSnqKwtZ0DTtes2t763V+PklHDofY1z18ow1ZcyWvkKGKlF2kjp0W5QfK4ZT0NBluDwY+a850TX9R8DarDouvTNc6TOdtreN/B7H2r1eMrIgYEEEZBHevIqZLL4YzaR0qqt7GbBFJ9pDBdo71qr1pNoHanAYNdmAwH1SLje5M58zHUGikNeiQFFFFMAooooAKKKKACiiigAooooAWiiigAooooAKKKKACkpaKAErE8V6udD8O3d8v3o0O369q264P4uz+T4EuP8AadRQOO58xaosWpPf38l+n2pJOYX4Lg9SPU5rItLqayu4rqB9k0TB0b0IqN23Su3PLE1reIJNOuJYbjT3x5kKiSEoR5bAAHnvnGfxpx2Il8Vnrcjv7ubW557+ZYISq/N5SBVY/h3NZ8N5cW25YZXQOMMFYjcPQ1bggeeyht4seZPOFXPr0H86lstLie+ubO/uRZyIjbGkHy7x2PoDzzSuVJRikjPW7dRgrmni8U9VINVW4OMjj0702qAufa0/umg3a+hqnRQIufa17Kc0w3Z/ugfWq1FMCZriQjg49xXS+BnkPifTXDEsLlMf99CuUrvvhLpcmqeNtPjVSVSUSMQOgXk1LKhufXi8gGnGmjrSjrSEFFLSUAFFFFABQeBRQelAHD/EbxFc6ZpkGl6ZltV1N/s8KqeVB4LfrWr4S8N2vhPQY7SPHmY3zzE8yP3JNcroiHxJ8WNW1ST57bSF+ywZ6B/4j/OvR5olnt5InHyupVseh4qS3orHAv4o8T+ILqb/AIRPT7X+z4WKfa7wkCUjg7B6Vb8LeML+71u48PeIbRLTVoV8xDGcpMvqv5iuq0rTLbR9NhsbRdsEK7UBqjP4ZspvFdv4hYyfa4YDAAD8pBz1/OmK62NwdKU0dq4fWJvHlxq11HpEFhbWMRAikuG3NLxycDpQJK+h2zKGBB5B7Vi6hZ+S3mJ9w/pWH4U8Y3l5qk2geIbZbTWYRkBfuTL/AHlrsLtPMt3GM8VpTm4yMq1O61OP1jSLXXNKmsLtA0cg4bHKN2I96zvhrrl1G154X1Vyb3TjiJ26yRdiPXFdBjBx6VxXioHQ/FuheJIRtHm/ZrjH8Snpn8zXRWhdcxlQn9k9dU5FOqON1ZFIPBGRUma5DpCg0lFABRRRQAUUUUAFFFFABRRRQAUUUUALRRRQAUUUUAFFFFABSUtIelAGPq3iCx0e90+znMjXN/L5UEUS7mPcsR2UdzXOfFq1Nz4AvCg5iKvx9ad40tbuz1rSfE1rbRSx6VHN9o3y7GKMAAB69z+VdJqFpFrugT2rcR3cGPpkcUilo0z4x0bS01O8nge4SF1jZ4w7Bd7D+HJ4FZjqVYj+7xWx4n0W50HXrmzuIyrxyEHI/wA/Wr0Ol2F94TSS1aAajHIzT+bLtbZ22jpVLVGc3ySu+pjEkaVE6E7o5CSR2PaoL6+udRuPOupDJKQF3HqRUtk6NvtZD8knQnpuHSr2rW9lcXkR0q3njdgPMgYcI3+ye4pbLUuWrVkY81rPb7RNE8e4ZG4YyKixXpNj4I8UeK4bZr9itvAgSNpQECr9eprprX4O2Fqhku9Q8woQCkSf1NZyrR6GlOhKS10PHLHTrjUpvKt0ZmxngE0h0y7DMohY7evFfQUOn+FPBWpQFWaO6CEkvlmwfQAU2O7vNZnI0HRba2SWQqb65hAH4L3NR7WTeiNlh0lqeAHSr0dYH/KmnTbsHBgavqO3tEa0ijuY7eWRdgdxCF3HdgnFRarpXnW0kWn2lj9qadlQTwgqwUZxVuUkHsEfO1zoE6aTa3CQ8yZw397HWva/gF4ZktYL3WLhNp/1EWR17sf5D86qavfaknh64sJ/Df2KMQgPKrLsXLD5gK9q0aBLbR7OJFVQIU6DHYUQcnuRWio7GjS0lLWhzhSGlpKACiiigAqOVxHC7noqk1JUVwhe2lQdWQgflQwR558HUMnhzUL5/wDW3V9I7GvRia83+Ebuvg27tkx50F3KvPrxitI6trkF6I7iDKs2DtHahG8aTm3ZmZoGt6n4h+KmpLHcOmlabG0Zhz8rseB/U/hXpQHFcP4D8JXnh261i6vJopDfzCRAgOQvPX35rue1JGU0k7IZJKkSM8jqqKMlmOABTYZ4biFZYZFkjYZVlOQR9a85+MWsT2egW+mWxYS6hJ5ZIP8ACOo/HIrrvCejroHhfT9NUkmGIbie7Hk/qaAa0ucp8RLd7fxD4X1O0ic3SXoiLIv8B6g/rXoxGQaQorYLKCQcjIzTjwDQiZO6OcnXbO4965D4jw+b4LumzhomWRT6EGuxuv8Aj5f61x/xFcJ4Ivgf49qD6kiu6WtM4qf8RHe+Hrj7X4f0+4PWS3Rj+QrVrG8Lwm38MaZExyy2yA/kK2a4juYUUUUCCiiigAooooAKKKKACiiigAooooAWiiigAooooAKKKKACkpaSgCte2cN/ZT2k67opkKOPY1BpOmtpWmw2f2iS4EK7VklxuwOg4FaFFAHnPxJ+HFv4vtGurULHqca4BPAlHoff0NfMesaFf6HfS2d5byxNGcEMMV9c+JfFQ8O6npsVxaymzupPLkuQPliY4Cgntkn9Kta14Z0TxTZKuo2sVwpXMcyfeXPdWH/6qRSd1ZnxQPmYAdSeK9o8E+DtZSyttWhSxmdsbYrlNxZfUHtUPj74PyeHLdtU0tmubZGy424aMe/qPepvCXxbtdH02Oy1G1cvCuxGQ447Ag1jWcrWRvRstT1u+tjFZRlmwS6AqOgyeRTFtfOj1OKNcuH+TP0qjpGvDxdokV3aQlAZuUJ5GDXSQWywSSyITmVtxzzWClGMfM6G7FGXSorqWxnlii8yHliyAnGOma4y2uvEsvxHfT3tCmkRTFgBHhQuOG3etekUAGpVWQrszbLSkhUmX5mPbt1yPxqS6st0ZltwFuEDtH6FyuOavEgdeM9M0A5pOpJ7iuecy2OuzfDrWG8QshvQC8Z2jIVSDg4+lej6JqMdxoelyyOqSXEClEJwWO3nFcr48vvK0H+y7c7r3U3FtDGvU5PzHHoBVHX7WZ/EHhTw3puIb+yj+1LdljiNFwrLtHXcPWuii3a5hV1PTwc0tNTOOaea6TnEooooAKKKKACkPSlpDQB5r4PcaD8RvEPh+X5Uum+2W46Ag9QP89q9HKo3JUZ+leffErSbq2+xeLNKB+26W2ZAozvi759cV1fh7X7XX9KgvrdxslA4z0PcUIpvqbAI7ClzXA6pp/jDRdcutS0KWPUrO6IZ7K5cgxn/AGT2FanhjVfFGo3k41vRYdPtlT5GWXczNnp9KVxNGd4/0fT9UuNLmvJJka0l3qI/4hxkH8hXVaZqcGowh4WHAwV9KdqOlwajFsmXJHQ+lZ+jaAdLupJBISrdqrQ6P3UqX95G+KR2CoSTgUp9+BWPqF55jeXGTtHUinCDk9DjnLlWpUuGDTuR61wnjpzqep6J4eh5e5nEsoHZF9f1rsLu7gsrWa5uHCRRKWdj6Vy3gPT7jXPEF54uv42VZMxWaMOiDvXRVmoR5TCjFybken2cYit0ReAoAH0qxUKMwHCmnqxJwRiuD2ybsdVnYkoozRWoBRRRQAUUUUAFFFFABRRRQAUUUUALRRRQAUUUUAFFFFABSUtJQAUUUUAZ+raXaaxp01jeQxywSqQVdQwB9cHuKj0DShomh2eliZ5ltYhEsjgAkDp09uPwrUooAilhjmjaORA6MCGVhkEeleTeI/gZpOqai11p9z9kV2y0RXcB9PQV69RgUDTaPGtP0TV/hnI2Y5dS0aTBaSBCWhbpyvXGO9ddp3jDQtRjDQ6jCp7pI2xh7YNdnJtCFmwBjkn0rwlm07XvGl3LNpiXK3kxigVflEcScGQ49TXDiYxpxc2ddCTm7Hq4v7VhlbiM/Rga4nxhI934o02AancW1pLC4/cTbAXHTJqK78A6TJYTNb+ZbMqlhIJGIXHt6Vi2vgxtdtbW+sra2it0BdHa4eQXR9MHlBXHRxVOavexu1yS1I9Qg0yz1zSYW1m4OJhNPLNdlgiLyQecZNdjL44fU5DbeGdNuNSuCceaEKQr7ljXn/iDwjNaX1qzWlvam8V0ht4GMgjdV3LknqSRXruieKdKTwZp2rXs0FlBOFjY42qsnTHA45Fd1NQqbMyrVLapFbQvCF4txLrGt3gl1mRCkToMpag9kB7+9WdM8Hy2XiKPWrzWry/uY4WhQSqqgKTkj5RzzzXUxuskaujBkYZVlPBFS8V1KKSsjjcm3cAKU0gpTVEiUUUUAFNLAEZIGemadXPeI9FutWk0+W0uzBLaTlzyQGVlKkcdwDkUAdBms261i0gnks454ZNQWMuloJAHfA6YrC1HVr3wb4Ptmux/aN8rLAMNtEjE4BJP4V5impS315reuPD9m1eyvI7vyW++sagBl9xigpI9h0DU7nXNJN1eWJtllJ8uNzyye47HqD9K851nTNQ+G+pzalpkElx4fuG3SwJ1gYnqPavV7K8gvrGC9gYNBNGJEbPUEZFeceJ9duvGOqSeFvDxJtVwNQvlGVRf7oP6UJ6i06nTeH/FdtrGnreWjNLATtO4YIPpXQRX9u4znbj1rmtJ0mDTLCGxsowI4VwMdW9z71bZWQ7WGD711+yjJa7nI6sk/d2N1r+2H/LQH6VC+rQL9wM34Vj4xz2rD8QeLNK8ONGl/LIJpAWSONCxIBxSdGEdWwVWcnZI6We9luDjdsX0B61RuLmCzt2nuJViiUZLucf/AK643/hOr3Vz5Phzw/e3crDiSRdqL9T0/WtjRvBup6hdLf8Aim7SVkO5LOI/In1rGtiIUlaO5UaMpP3hkel3HjW5Tz0eHRIn3lTwZyOhPtXfW9vDZwJBbxhI0AVVXgACnwxqkapGoVFGAB0FSYA6da811Jy1Z0pJKyGMXHQkUrZwuTzSgY5Y0jCMnJbms7NXYyYdKWoVYgZByKlByK66VVS0ExaKKK3EFFFFABRRRQAUUUUAFFFFAC0UUUAFFFFABRRRQAUlLSUAFFFFABRRSigBK4Dx/wCI7q2jsNL0DUFTV7q9SApGFdlU5LZB6fjXfmsDTvCmm6Zql7qSoZry8l82SWXDEY6AccAUhqxm+MtSn0LwU8bXJmv7gLaxPtwXkbjOB7ZNcB4I09BqN9MDu+yhbSLPtyx/E10XiSf+3viBa6eObXSIjPL6GVug/AViaH4cHiPVNX1eC9uNOVZ/Kt2tuAxH3mI6HmvKxblWk6UXsjvw8eSHMz0ERD7OYyuQVII9civOND1m+g0G10HSFQ3811PHG8n3YYwxyx/Onz6b43k1eWx07U7xreI7Xu7pFRPwxyarLYWHhfzrbTb2XVvEcyNGpjGUh3n5jgdPWuSjg/ZJ+0aaLcrnMS3uo2Wo6feXE15erb6gwd2bMcpVsfLnpmuz060ur74W+LNOmt5ITBNI8duCCyDh9tB0pvA62xugL/RLgot7HKM+TKf+Wi/jXY+AI47/AEjVbpwskN9fTMPR0+6P0r1cK4SV4bGFZ2R0Phu5hvPDmmz27AxvboVIGP4RWvVe2tobO2jt7eJY4YxtRFGAo9KsV2HG9dQooooAKKKKAClpKKAMLxZon9veG7uxQgTFd8LH+Fxyp/OvHdStLnxJPp2o6eRbaoc2V9E/99QeH9QwHWvfz0riPEHg65bWRr3h+4jtr/H7+GQfurkf7XofemrdSk2cxb6P44vtNi0l7zTtG0uNNhFqSzlc8gd81sXcNp4K8O2Wl6FgXd7dxxGZhlnycsx/AGmS6j4vceTD4S8ufp5r3QMYPr0zisO30rV4/iLpn9u36XM628lwIYx+7i7AD1+tWlG6sZtyad9j0/TYcs0uB7GtFoo2+8qmqulgi359abrGo/2Vpsl4Y/MEZXcM4wCQCf1om3zMinFcpYkto2iYbQMjrXmvxAgS1t7LWPJV30+6R3DDOYycMMenNdj4u12TQ/Dlxf2oV5o1DqGHBGRn9KxPGCLqng2/ZR/rrPzR7cBqcLtag0otNHX27RPaxtbqqRyKGUKABgjNTcD5B071geC7k3vg/R52OSbVMn1IGP6VvL8xNeRXk/aW7nQiZMAYpGU5yKYCpJUE5p6HIx6VrFqS5WhCCPccmnFFx0FDPt+tMyz9eBTlyx91LUQijG4du1SR5xTM54FSqMDFKhHX0GxaKDRXaSFFFFABRRRQAUUUUAFFFFAC0UUUAFFFFABRRRQAUlLSUAFFFFABSikooAWqWpXg0/Tbq88t5BBG0hRBktgdBV3NNZQwIPINAHiukPdXPhXVNah/e3+oNJMQpyR2C/gKtaD4pj0zw/aabpei6hd3UaDzNybF3nkksa6HVPAd1Z3k1/4XvFtJJTuls5RmFz6gdjWW1x4qsAFvPDTyju9pKGB98V4tSnXpzlKCvc9KNSnOKTdrEbWHiTxCc6xqH2K1J/487DgkejPW/o2g2GixlbO3WMnqw6t9T1NYi+M1sx/pmj6nB/vWxI/SpY/iF4fZgJbpoWPaSNl/mK86t9am/eTsX7vQf8RAD4LuwenmR8H/AHhXd6Pp9rpmk29pZQLDAiDai9Bnk15x431O01DwLcTWsqyxO8e11OQfnFepW3NpF/uD+VetlUWqbv3OTE7omxRS5pK9U5QooooAKKKKACiiigAoPNFFADSOK811O8hi+KF9PcOscNppyKzt0BZq9MNeI+K5PO1nxo4IJRbeMH0+ZTVQupXC100esQ39pZ26faJ0QsjSAMeSqjJP4ZqpPf6f4o8NXy6bdxXMckLJujOSDjuO1cgU1RPE+jpqkttLI2m3RjMCFQF2r+tZHw/u4rvxBpaWUJsZYLNhes52/bOcLhf4sHvUyleRUYcqRq61dvqPwi+0yHMotNkmf7ynB/lWqT5/glQec6fj/wAh1h61CdPsvF2gPkRGM39p/uP94D6MK1tMcv4CtnPJOn5/8crem7mFRdfMufDCTzPAOlZ7Rsv5Ma63lTx1rjvhav8AxQenfR//AEI12pz2ArysVSvK+x0XsIOBkjBoRip6U8Jk5NIQQan2ckubawXQ13AOTSBxIpAJpWI7rmlB7BcfhUe827vRgOjHyipKagwMU6u6lHlikSwooorUQUUUUAFFFFABRRRQAUUUUALRRRQAUUUUAFFFFABSUtJQAUUUUAFFFFABRRRQAmKMUtFADTGD15qtNp1nOMTW0En+/GDVuiiw7sy/7A0s2Zs/sFt9mJB8oRgLkHPT61pqNqgDoKWipUUtgbb3CiiiqEFFFFABRRRQAUUUUAFFFFAAa4m58M2aavqjSK0yakymWN+Rx6V21RNbxvIHKgsO9VGViJptWRnPodlPe2V7JGfOtIniiwcAKwAII79KzbvwRpNxplvZQI9q1qxe2uImxJCxOeD6e3SuoxRipLT0PO/iB4c1S50u2utJD3eowwtayZHMsbjBz755qf7JJpfg1bKYAS21gUkAPG4Ic13mKyL/AEYX0NxCzlUmjaMkdQCMVpTaV7kzu7IwfhUv/FAaaxHUMef94122Ky/D+jw6BolrpcDs8dum0M3U1qVm3coXFIRRmilYAxRgUUUrIAxRS0GqASiiigAooooAKKKKACiiigAooooAWiiigAooooAKKKKACkpaSgAooooAKKKKACiiigAooooAKKKKACiiigAooooAKKKKACiiigAooooAKKKKACiiigAooooAKXFJS0AJgCilNJQAUUUUAFFFFABRRRQAUUUUAFFFFABRRRQAUUUUAFFFF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45064" name="Picture 8" descr="https://timgsa.baidu.com/timg?image&amp;quality=80&amp;size=b9999_10000&amp;sec=1490070938883&amp;di=4d22792a4479e396c8a8f987657a1915&amp;imgtype=0&amp;src=http%3A%2F%2Fimage1.hhczy.com%2Fweb%2F2016%2F7%2F3%2F3038560316607759.700x700.jpg"/>
          <p:cNvPicPr>
            <a:picLocks noChangeAspect="1" noChangeArrowheads="1"/>
          </p:cNvPicPr>
          <p:nvPr/>
        </p:nvPicPr>
        <p:blipFill>
          <a:blip r:embed="rId2"/>
          <a:srcRect/>
          <a:stretch>
            <a:fillRect/>
          </a:stretch>
        </p:blipFill>
        <p:spPr bwMode="auto">
          <a:xfrm>
            <a:off x="428596" y="2357436"/>
            <a:ext cx="4081705" cy="2286016"/>
          </a:xfrm>
          <a:prstGeom prst="rect">
            <a:avLst/>
          </a:prstGeom>
          <a:noFill/>
          <a:ln w="19050">
            <a:solidFill>
              <a:srgbClr val="00B050"/>
            </a:solidFill>
          </a:ln>
        </p:spPr>
      </p:pic>
      <p:sp>
        <p:nvSpPr>
          <p:cNvPr id="4" name="TextBox 25"/>
          <p:cNvSpPr txBox="1">
            <a:spLocks noChangeArrowheads="1"/>
          </p:cNvSpPr>
          <p:nvPr/>
        </p:nvSpPr>
        <p:spPr bwMode="auto">
          <a:xfrm>
            <a:off x="1043305" y="339725"/>
            <a:ext cx="511937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
        <p:nvSpPr>
          <p:cNvPr id="3" name="TextBox 25"/>
          <p:cNvSpPr txBox="1">
            <a:spLocks noChangeArrowheads="1"/>
          </p:cNvSpPr>
          <p:nvPr/>
        </p:nvSpPr>
        <p:spPr bwMode="auto">
          <a:xfrm>
            <a:off x="1043305" y="339725"/>
            <a:ext cx="5119370" cy="121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二、面试的准备</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5064"/>
                                        </p:tgtEl>
                                        <p:attrNameLst>
                                          <p:attrName>style.visibility</p:attrName>
                                        </p:attrNameLst>
                                      </p:cBhvr>
                                      <p:to>
                                        <p:strVal val="visible"/>
                                      </p:to>
                                    </p:set>
                                    <p:animEffect transition="in" filter="dissolve">
                                      <p:cBhvr>
                                        <p:cTn id="34" dur="1000"/>
                                        <p:tgtEl>
                                          <p:spTgt spid="4506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45058"/>
                                        </p:tgtEl>
                                        <p:attrNameLst>
                                          <p:attrName>style.visibility</p:attrName>
                                        </p:attrNameLst>
                                      </p:cBhvr>
                                      <p:to>
                                        <p:strVal val="visible"/>
                                      </p:to>
                                    </p:set>
                                    <p:animEffect transition="in" filter="circle(in)">
                                      <p:cBhvr>
                                        <p:cTn id="39" dur="1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4031615"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00034" y="857238"/>
            <a:ext cx="4929222"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（五）面试着装</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785786" y="1285866"/>
            <a:ext cx="6286544" cy="646331"/>
          </a:xfrm>
          <a:prstGeom prst="rect">
            <a:avLst/>
          </a:prstGeom>
          <a:noFill/>
        </p:spPr>
        <p:txBody>
          <a:bodyPr wrap="square" rtlCol="0">
            <a:spAutoFit/>
          </a:bodyPr>
          <a:lstStyle/>
          <a:p>
            <a:r>
              <a:rPr lang="zh-CN" altLang="en-US" dirty="0" smtClean="0"/>
              <a:t>人与人接触，最初接触到的信息所形成的印象，对他人以后的行为活动的影响，心理学上称为首因效应。</a:t>
            </a:r>
            <a:endParaRPr lang="zh-CN" altLang="en-US" dirty="0"/>
          </a:p>
        </p:txBody>
      </p:sp>
      <p:sp>
        <p:nvSpPr>
          <p:cNvPr id="45060" name="AutoShape 4" descr="data:image/jpeg;base64,/9j/4AAQSkZJRgABAQAAAQABAAD/2wBDAAgGBgcGBQgHBwcJCQgKDBQNDAsLDBkSEw8UHRofHh0aHBwgJC4nICIsIxwcKDcpLDAxNDQ0Hyc5PTgyPC4zNDL/2wBDAQkJCQwLDBgNDRgyIRwhMjIyMjIyMjIyMjIyMjIyMjIyMjIyMjIyMjIyMjIyMjIyMjIyMjIyMjIyMjIyMjIyMjL/wAARCADc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kyKWgAooooAKKM0UAFFJkUtABRRRQAUUUUAFFFFABRRRQAUUUUAFFGaKACiiigAooooAKKKKACiiigAooooAKKKKACiiigAooooAKKKKACiiigAooooAKKKKACiiigAooooAKKKKACiiigArP1PV7TSLdZrpnCscDZGWJP0FaB6Vyvi+a3hs283Ub21cxPsS2Gd/Hfg8flQBJD4ut57mIGzuoraWF5knlTbuCDJwvU8c1u2d1FfWkV1ASYpVDoSCCQfY9K8aLiy8H6Dqsmo6pFJbmEJGzqC6MAG8oY569TXqXh5LqPTFkvGuRJKchLmRXKDt0A/KkU1Y07y7hsbWS4nYrGgyxAJ/QVzr+NbN1WS3s7ySDzlied4jGiljjvyTyO1amtywJpzNPeTW0eRmSDluvToa8vtIUvtH8Q7tT1aOBLiR1mlKrEWUAjdkZ3E/0oBJNHrNhqFtqCym3dmEUhiclCvzDr161Nc3MdpbvPKSI4xuYgZwPpXI+Bbm5vtNTUZpb427oBH9plUiQ9yABwM8DJrotWliXTZTLdy26ADMsJBcc9uD/KgTVjIn8bWiQSTW1leTxROqyytEY0QFgM5b65rds9Rtr6S4jt2Zmt5PLkypGG/HrXldpDHqf/AAkkL6pq62jM2biUqsfCcb8jOcjtXR+ALq61LTo7+We+MCRhA08q7ZG6MQoGQBjgk0DcTuZ5hBA8ux32jO1Blj9BXPxeNtNmnWI299EWkaINJblRvAJK59cA1q6pOqaZOWaYYXk2/wB8e4ryjTTvsdLm3XrtPfTyk3B+Q5R+VPc+tMIxuekaZ4t0zVLyC1tzOJpoTOiyRFQUHU56dxS6p4lt7C9j0+2he91B8H7PCR8i/wB5ieFFcX4UdBq+mQyzbDd6GsVs6H5o2ViXH1OQR9K2vEWjWugeBtT+xb/tDqrSXLtmSRtw5ZqAa1Ok0rXdP1dXFpOGkjO2SJgVdD6FTyK1M8ZrEm0DT7y6tdQaJo7yLawmibYzezEfeHsa1jMgXO4YA55oFYxZ/FVtBcPC2naoxRiCy2jFTjuD3FPsvE9tf3UcEdlqKGTo8lsyoPqa5nxBrV9rGn3stkJLfQ7VS09wDskucdUj9F9W/Kr2lajqGiG1tL6283S5gv2W6t1P7oHokg/9m70D5Tfm1iKDWo9NEUjyNbtcMy9FUHHT1JrNn8b6damHz7XUo/OcRxlrRxuY9q4fW1uI/HV9aR3N9Bf3jwxWTmUgeSBukIP1yAPWtm41a5m8aWAn0W/k+y2jPFCdpO/ON/XnilcLaHX6p4h03RVDahOYVIzuKEj06gVm2njnTJS4uVuLVhKY41kiYmQDuMDvWN44gRIdMu5rSaWKe4UXcBcldu04BA4GDj8q5vclxHaTvL508d0iPDskHlKTgtv3cYFA1G6uepahrdtp62TSJK4vJRFGI0yclS3I+grN/wCE20/dcqLPUi1r/rgLRvk4yM/hzVDxfp8Q03S4omRo7a588pLclGdFRs4brxnNc3ptlcNqGtvZ2cLyXMKSoDqDHykaPaC2Rhs9RQJJNXPULG+h1GxgvICTFOgkTcMHB6cVZzWJ4VKDwvpsayxyiOBU3RnK5AxW1mmSOzRmkooAXNGaSigBc0ZpKKAFzRmkooAXNGaSigBc0ZpKKAFzRmkooAXNGaSigBc0ZpKMUALmjNJRQAuaM0lFAC5opKKAFooooAKKKKACsnWbI6jZtbi+ksy+U3ptJOR0wwrWrzzxpb3V1q8IN0qmJBJZwLP5Z3g/NKxOOnAA96Bo2R4N0r+yV0+VfNl+xi0E7/eCgYyo6A/Sp4fCsK6bZ2k9/fTtbyeb5zy/M7bSvPtz0rzq8vGW9udVa/1Dy7KQIypqILpHj5wDnJJOOa9Hj1nSdGsbWO71Mp5sfmIbuUs7A88nvSuN3H2vhu2sVf7PcXQZrdbdXaTcUVckEZ75PU1W07wdY20bLeSNqD/aXuQ0wAG5sZyo4PTuKm/4Tfw1nH9s2v8A31Uz6r/a2lSzeH7q1nmVtod8lAe4OOelAlco2PhKysYZ7aW7upoJ5NyRNKVWMbtwVQPfmr8OhWdtNNNbmWOWVXG/zC2NzbiQDkdTXK+I768bxLbSt+7SwKRQBoyyzXMnUgZGQq/zqz9v1C60bXn1yGOa2sHKxCEND5pUZJznOM8celA7GlY+D7OJ52v5ZNQMtx9o/fgABsAcgYB6dxTrXwjZ2z6grXFzJb3hb/R95VIgTkhQOmT3rg7wwjWVih04RW9va/aZIm1GQPOpXIC/N2wTXQeGrixbUZdmkXFtMtkLpNt28pdHzxgnrQOx1KaBZQSTTQeYksiOhYyEgbyM8E47Cs2LwjZNDZRre3LpYgqkYcbN20gkjHX5jVC11q30zRIzpbqtuk8kTnVJ3DrJ1IzyTVHwj9sufF2ozuYjGG879zdMU2yDqF6HlevagR1GleFNL02KyP2aOW6tECJclAHPGM8e1Xde0pda0W405pDEJgBvAzjBB/pWkKr3rMlnMyJI7BDgR/eJ9vegQ4lIoRvYKijBZjgCsqDw1plvPFPEkwaNg6/vmIyN3bPP3jXASLc397rGnT6drd462u2Mz3IJRmB5Kghfccdq3/CGs3N75M0kGoO1zCqsJJEMaFBtYqM5wSKCuU6rV9Lj1PRrnTywiSaMpuUfdFWLWNIrSKJGDoiBQR7CuK8WeJ79NM/s630m8gu75jBC7FR2+YjB7LmtXRtTmt9Ps7SDQ74QIioshZCMf3s55pkvYsXfhew1DV57/UQLhnRI4Eb5fIC8naRzknnNOstAmtvEDarPqUlz+5MMcbRKuxc56jrXLeLVkh8VJNM7SwTtbeVbRuWd9hfftQf7w5/wrL0bTruTxJFcER3cVrIT9mtrlg6An5TLztYj+6KRSjdHd6x4Yh1druSS8uo5J4RChDfLCAQcqvTJIHWqUPhANcmS51SW5geQyTwiJEWZtpX5yo5x6Vj+LYm1bUNStLSyX7VaxRSG8E7KYxnJO0HngGsvTdQTVXuLG5uZYNK+3yzTCON/Mn+bITgfKvr+VAa2O3/4Q/Tio/eXLFbV7WIySlvLRuu3Pftn0qFfBz/YobOXWLt7eLZ8gVFLBcYBIGccetalxYWus2du3m3UcWNyGCV4Tj3xg/nXG6zphuNV/sHQ7vVBfAB7i5a+l2WqHoevLHBwKCUdlFotvZafeW2m/wCiG5LPuXkI7DBIB6euKuWUEltYwQyzNNJHGFeRhy5A5J+tN060Njp8Fq08s5iQKZZW3O/uTVwChCCilpKYBQaKQ0AZ8+u6VazNDcalaQyr95JJlVh+BNMj8RaNLIsceqWbOxwFWdST+tYPiXVLKCd7Ky063vtXeMuQ0assKj+Nzjp7d6ztA1PTbNbWHU7eJhdASWupyQIqTlucDA+Qg8AGgdj0LOaXNcF4tuJ7a4MFhrWoQ39wyhI05jiUnBb7p6c96p+IvEl3bX9xb2uqtD/ZMCuwkAzdycEqeP7o7dzSuFj0jNU9S1K10mye7vZVigTqx/l71xumXF14lj1XUY9XvoIY3BgjhZQoXyw2DkepqK+ifUfDOi6re6k/mwoHEblAssn95g3BI7Ux8uup3Ftqdnd7Rb3UMjMMhVkBb8quV4vd3M2mTXOs2VzCl7HAUTYLfBGc/dXqf1r13TpXuNOtZ5PvvErNxjkgZoBqxbqC6uobK0luZ3CRRKXdj2A6mp65D4hTaknhmaKwXAlVxcSlciOIIxP4ngfjQxI25vEOl2xAnvYo8xrL8x/hboasWupWl9am5tLiOaEZBdDkDHWvGr3U5mv7a6uWitry3hW1aIOSpCKHDHp16c966DQdUv5PDOsQaYvmXxlWXzQo2fvepx7AHIqUynDS53f/AAkWlpBBM93Gkc6M8bNwGC9T+tWLDV7DU0d7K6inEf3yjZ2/WvF3vp5NP0m3vDHDNYxgwsrn96spIyemMbRnB711HgXV2udYv1IWa4vIBLuBAVRH8gUgdCf5c0xuGlzu49d0yXS5dTivYnsYt3mTg5VdvB/KpINXsrq5jt4bhHlkhE6KveM9Grib3VL1o3slsBaCz1CJLpLAbg0bruY4A9+eKfpCQr40s7jTJdSlimhkS8a4UhQFA8scgY6ngUE2PQhS4rP1O/fTrCS5jtZrp1xiGEZZiabo2oz6nYi4nsZ7JmYgRT43Y9eKZJpYooooAKKKKACiiigAPSuC8Vadd6jrsT6fa3E11FD5eZYVNsASDklup47ZrvaTFA07HlVp4V1KEapJFBFNKtyQifY4xn5RyNw6Z9K9A0WG6bRrP+1I0+2eUPNG0YDegrUJwKWpSG5XIfstv/zwi/74FUdU0+4ubZYbC7+wZbLvHGCxHfHofetWkPIpknAWnhWa81a882a8itLRWitJZXLSPMw+aYE9hwB9DVt21fUPCesaTfWkjanFA0IdV+S4BGFdT057jsc12gGKKB3PK3ttUa9urj+xdRAk01LZV8hG3OEKnnOQOeorW8IWd+mti4udOurWOPTIbYtOoG51POMGu+rmPEnjvw/4Tmhi1e8aKWYbkRImckevA4oHzHOi08Rpp+tWVvpbZuLuR7efzQrcn73PQYzzV62/tex8V211JpDj7ZZeRIImDLGyHKs56AHJre8PeLtC8UQtJpGoxXOz76DIdfqp5FblArnOi58SlCf7PtN20EAzHrtOR/31gfSp1k1q4JiuIIoImDgyQyZdRgbSAe/WtlnRfvOo+ppBPCTgSof+BCgDzTT9F1NvEGo3kFteG5QRLby6kzAZ53NgcNjsKv8AhDR7rQtf1G2msXm8yQyNqbgKCrfNtUf72eBXfcHpXKw+N7WTxgPDjaffwzsjuk80YWNwvUjnOPfFBWrK/wBj1K91y+1trIO9uhtbC2nO0MpI3ufr0HsKksLK/wDDerJb28Elxo922QicmykPX/gB/SuuBBAxS4oRJ554r0i71vXI5njvY9PslO9ljB3H1RR8zZ/KodK0jVb7QtIvFe5ikFyHEEcSwiFQxGWXAJGB0969KxRimPm0scL4x0mK6uLb7LpE8l9PcQB72JDiNBIN24g8YGazbLS9de6vZbOze1msr2aaGWViBchmzs2/3SO/rivTKKQcxRguJ5NMS5ktZEmMe5rc43A+npmud8PLeXHi3XtQm0+6tIJ47dI/tCAFigYHHPvXYUUCuUNVlvodLuJNOhWa8VcxRscBjTNDn1KfR7eXVoEgvmB82NDkKcnH6YrSI4oAxQAA5oNFFMQmeKOtLUM06wjLHFZVasKUXObshpNvQoDR7W3tr5bOBI5LoOXfu7EY5NV9F0VbbwnY6TqMMUwigWOVGAZSR9avnUYge/5U5dQibjOPrXFHNcNJ25iuSRgDw9qcOuXWpWupxIZkWONJIN3lIOijn8a0LLRTbNfvJN5k16QzNsACnbtOP8961lmRuhFSAjtXZTr06msXclpo4zTfCOo6Pa3FtY6tEsM/L+ZBuOdu3jn2pl34V1X+y0s7bUV2W1qIreMrtDPnJdj9BgfWu2pa1C5xCaDq88jQywWlrBcvuuZIpSzkbcYTI+XnB4rbMGrad4dWC1kW91CMBUklwocZ6n6CtzFUdU1K30nTbi/umCQwRl2P07UBe5cXOACcnvWfr1lLqOgX9lBtE09u8abuBkggZrN8FzapeeH473VnJnunaZEIx5cbHKr+WK6SgR51qXg3WNRvFME0NnFHbrGWMjNvcAfMAMYFa/hbQ73R9PurK7Bd3X/j4Mxk3nBHQj5a66iixXM7WPN5/BmsTWmmWsMkNubaHZNN5jENycKFGOmetafhHw7qWg3MovnN1vB/0nzycc5xsPSu1oxQHM7WOB1XwlrV1rF/PZ6p5FpqMiCaNOGWMKAxz3PGBVrTtD1vR7u4t9P+ypYz3ayB3cl44gACoHrgfrXaYoxQK4ynAUtFMQYooooAWiiigAooooAKKKKAKWqQXFzpl1BazGGeSJljkH8LY4NYng/Xm1XTja3uU1WyPk3cbcHcP4h6g9a6c1xnifw7eLfx+I/D7LHq0AxJEfuXUfdW9/Q0hpJ6HZ5ormPDHjCw8RRGIE22oRfLPZy8OjfTuPeumBzQJqw6kzSMcCvPviF8SbTwjbm2ttk2psMqhPyx+7f4UDSudTrvibSfDlo1xqV2kQx8qDl29gO9eL+JvjXaXFwWsdGtJCoKLNdIJHA9h0/CvLNZ1/UddvJLu/uHmlY5JJ/QegrL2qD0quUG1E6iL4g3Vr4jGvWcMVpfBSh+zxBEcH1UcGt6f44eJLq1e3e6WLfxvSIBh9DXnJVT2pDGhPKijlDmNm78Va1fSF5dRuZM9C0rGoE1nVItsq3dwhPKtuYf1rNKgrtHFeg3njCz8V6L4f8ADT6NDZvbyRxyXSkfMo4444z1NFg52O8PfFfxVo7KTLJe2y/eWVS4x9eo/OvQU1vwz8To0/ftpXiNI9ltNvIwc5wCCNw46GvTNJ8PaXpWlxWVtZwCEIFPyA7uOprxz4w+CLPw9BD4l0VfsoM6x3EKcKSejD054pNDUj1fwhf6te6bMusQolxbztAJEUqsyrxuAPPNdLXjHwu+KR1JotF1qUeccLBOx+8f7re/oa9du7l7azmniged0QssakAvjsM0hMtZorD8L+I4PFGjR6lBbzQKzvGY5QNyspwenvW5TEFFFFABRRRQAUUUUAFFFFABVO9gMycdRVymnnjNc2Kw8a9N05dRxlZ3MiJ0VvLlABHc96tG1hlGcA/SpZreOQfMB9aqeTLCcwvuX0zmvmXhJYR8tSHNHutzfm5tnYc1iyg+W5B7Uge6gxuG8e1PS9x8snyn1qws0Uo4YVpTpYafvUJuMuwm5dURQ6gjnaw2n3q2rqwyDVSW0jlGRgH1FVys9scqSy10QxuJwztV96PdC5VLY02dUUszAKOST2rz29lb4ga8un2pY+HrCQNdTfw3Mg6Ivqo7mrN5p2t+LL2W21C5Gn6IjbfJgbMtwP8Aab+EH0rsbCwtdNs4rSzhSGCIbVRRgAV7dCvCvHmg9DNpxZYjQIAAAABgAU+lpK3JCiiimAUUUUAFFFFABRRRQAUUUUALRRRQAUUUUAFFFFABTSM96dSUAcx4i8D6R4gkW5lWS2vk+5d2zbJF/HvVjw5od/osc0d5rl1qiuR5f2gAFAO2R1rfpG4FA7s5bx34sh8I+HZb0lTcv8kCN0Lep9hXyTf6zcazf3F3dTPJLI5Ysx5JPevRfjB4hj1zxwmlSXPlWFsywM/UDn52/P8AlXmJshcawbTTd0okmMcGeCwzwaaQpO2htz6fb/8ACN2l7a7TIGZbg7+VOeBj0xWNxRKJLW4ktJsCSNirYPGRWtpehSarpGoXluskktsU2xp6HO4n2AFaLV2RhF8iu3dMyaKKKRqFOVirAqcEHIptFGgz2nwV8chY2CWHiWGWYxKFS6hGSQP7wrA+J/xPj8ZQQ6bp1vLDp8cnms0ow0rAEDjsBmvNe9BqQHwTPbzLLGxVlOQRX1L8MfFa+LPDBhuWDXdsoim55dSOG/LivlbtXofwe12TSvGttBuxDc/uXHsen60mio66HsPgZYvD/ibXvDB8+KMT/abCGQlh5JUbirHtuJ4r0Ssw6JZtr6a3tf7akBtg275dmc4x9a1KlA3cSiiimIKKKKACiiigApGOKGOBXmniHxJqnibW38L+FpNgTi9vx0iHcA+tA0rmx4i+Ium6Nc/2fZRSalqbHC21vzg+57Vjra/EbxKA817b6DaNyIok3SY+vX+VdR4Y8G6V4XtQlpCHuWH725kGZHPfmuiA96Q7pbHlsnwwupX33/iLVrlz1Ky7R/Wqx+HZtWzZ+INXgkB/il3CvXSBVea1jmGHQfWqXI9JIylzvZnmIj8baOd0N9b6xbr1inTa5Hsav6V44029vVsNRSXStQPHlz8KT7GunubGS3YlQSnqKwtZ0DTtes2t763V+PklHDofY1z18ow1ZcyWvkKGKlF2kjp0W5QfK4ZT0NBluDwY+a850TX9R8DarDouvTNc6TOdtreN/B7H2r1eMrIgYEEEZBHevIqZLL4YzaR0qqt7GbBFJ9pDBdo71qr1pNoHanAYNdmAwH1SLje5M58zHUGikNeiQFFFFMAooooAKKKKACiiigAooooAWiiigAooooAKKKKACkpaKAErE8V6udD8O3d8v3o0O369q264P4uz+T4EuP8AadRQOO58xaosWpPf38l+n2pJOYX4Lg9SPU5rItLqayu4rqB9k0TB0b0IqN23Su3PLE1reIJNOuJYbjT3x5kKiSEoR5bAAHnvnGfxpx2Il8Vnrcjv7ubW557+ZYISq/N5SBVY/h3NZ8N5cW25YZXQOMMFYjcPQ1bggeeyht4seZPOFXPr0H86lstLie+ubO/uRZyIjbGkHy7x2PoDzzSuVJRikjPW7dRgrmni8U9VINVW4OMjj0702qAufa0/umg3a+hqnRQIufa17Kc0w3Z/ugfWq1FMCZriQjg49xXS+BnkPifTXDEsLlMf99CuUrvvhLpcmqeNtPjVSVSUSMQOgXk1LKhufXi8gGnGmjrSjrSEFFLSUAFFFFABQeBRQelAHD/EbxFc6ZpkGl6ZltV1N/s8KqeVB4LfrWr4S8N2vhPQY7SPHmY3zzE8yP3JNcroiHxJ8WNW1ST57bSF+ywZ6B/4j/OvR5olnt5InHyupVseh4qS3orHAv4o8T+ILqb/AIRPT7X+z4WKfa7wkCUjg7B6Vb8LeML+71u48PeIbRLTVoV8xDGcpMvqv5iuq0rTLbR9NhsbRdsEK7UBqjP4ZspvFdv4hYyfa4YDAAD8pBz1/OmK62NwdKU0dq4fWJvHlxq11HpEFhbWMRAikuG3NLxycDpQJK+h2zKGBB5B7Vi6hZ+S3mJ9w/pWH4U8Y3l5qk2geIbZbTWYRkBfuTL/AHlrsLtPMt3GM8VpTm4yMq1O61OP1jSLXXNKmsLtA0cg4bHKN2I96zvhrrl1G154X1Vyb3TjiJ26yRdiPXFdBjBx6VxXioHQ/FuheJIRtHm/ZrjH8Snpn8zXRWhdcxlQn9k9dU5FOqON1ZFIPBGRUma5DpCg0lFABRRRQAUUUUAFFFFABRRRQAUUUUALRRRQAUUUUAFFFFABSUtIelAGPq3iCx0e90+znMjXN/L5UEUS7mPcsR2UdzXOfFq1Nz4AvCg5iKvx9ad40tbuz1rSfE1rbRSx6VHN9o3y7GKMAAB69z+VdJqFpFrugT2rcR3cGPpkcUilo0z4x0bS01O8nge4SF1jZ4w7Bd7D+HJ4FZjqVYj+7xWx4n0W50HXrmzuIyrxyEHI/wA/Wr0Ol2F94TSS1aAajHIzT+bLtbZ22jpVLVGc3ySu+pjEkaVE6E7o5CSR2PaoL6+udRuPOupDJKQF3HqRUtk6NvtZD8knQnpuHSr2rW9lcXkR0q3njdgPMgYcI3+ye4pbLUuWrVkY81rPb7RNE8e4ZG4YyKixXpNj4I8UeK4bZr9itvAgSNpQECr9eprprX4O2Fqhku9Q8woQCkSf1NZyrR6GlOhKS10PHLHTrjUpvKt0ZmxngE0h0y7DMohY7evFfQUOn+FPBWpQFWaO6CEkvlmwfQAU2O7vNZnI0HRba2SWQqb65hAH4L3NR7WTeiNlh0lqeAHSr0dYH/KmnTbsHBgavqO3tEa0ijuY7eWRdgdxCF3HdgnFRarpXnW0kWn2lj9qadlQTwgqwUZxVuUkHsEfO1zoE6aTa3CQ8yZw397HWva/gF4ZktYL3WLhNp/1EWR17sf5D86qavfaknh64sJ/Df2KMQgPKrLsXLD5gK9q0aBLbR7OJFVQIU6DHYUQcnuRWio7GjS0lLWhzhSGlpKACiiigAqOVxHC7noqk1JUVwhe2lQdWQgflQwR558HUMnhzUL5/wDW3V9I7GvRia83+Ebuvg27tkx50F3KvPrxitI6trkF6I7iDKs2DtHahG8aTm3ZmZoGt6n4h+KmpLHcOmlabG0Zhz8rseB/U/hXpQHFcP4D8JXnh261i6vJopDfzCRAgOQvPX35rue1JGU0k7IZJKkSM8jqqKMlmOABTYZ4biFZYZFkjYZVlOQR9a85+MWsT2egW+mWxYS6hJ5ZIP8ACOo/HIrrvCejroHhfT9NUkmGIbie7Hk/qaAa0ucp8RLd7fxD4X1O0ic3SXoiLIv8B6g/rXoxGQaQorYLKCQcjIzTjwDQiZO6OcnXbO4965D4jw+b4LumzhomWRT6EGuxuv8Aj5f61x/xFcJ4Ivgf49qD6kiu6WtM4qf8RHe+Hrj7X4f0+4PWS3Rj+QrVrG8Lwm38MaZExyy2yA/kK2a4juYUUUUCCiiigAooooAKKKKACiiigAooooAWiiigAooooAKKKKACkpaSgCte2cN/ZT2k67opkKOPY1BpOmtpWmw2f2iS4EK7VklxuwOg4FaFFAHnPxJ+HFv4vtGurULHqca4BPAlHoff0NfMesaFf6HfS2d5byxNGcEMMV9c+JfFQ8O6npsVxaymzupPLkuQPliY4Cgntkn9Kta14Z0TxTZKuo2sVwpXMcyfeXPdWH/6qRSd1ZnxQPmYAdSeK9o8E+DtZSyttWhSxmdsbYrlNxZfUHtUPj74PyeHLdtU0tmubZGy424aMe/qPepvCXxbtdH02Oy1G1cvCuxGQ447Ag1jWcrWRvRstT1u+tjFZRlmwS6AqOgyeRTFtfOj1OKNcuH+TP0qjpGvDxdokV3aQlAZuUJ5GDXSQWywSSyITmVtxzzWClGMfM6G7FGXSorqWxnlii8yHliyAnGOma4y2uvEsvxHfT3tCmkRTFgBHhQuOG3etekUAGpVWQrszbLSkhUmX5mPbt1yPxqS6st0ZltwFuEDtH6FyuOavEgdeM9M0A5pOpJ7iuecy2OuzfDrWG8QshvQC8Z2jIVSDg4+lej6JqMdxoelyyOqSXEClEJwWO3nFcr48vvK0H+y7c7r3U3FtDGvU5PzHHoBVHX7WZ/EHhTw3puIb+yj+1LdljiNFwrLtHXcPWuii3a5hV1PTwc0tNTOOaea6TnEooooAKKKKACkPSlpDQB5r4PcaD8RvEPh+X5Uum+2W46Ag9QP89q9HKo3JUZ+leffErSbq2+xeLNKB+26W2ZAozvi759cV1fh7X7XX9KgvrdxslA4z0PcUIpvqbAI7ClzXA6pp/jDRdcutS0KWPUrO6IZ7K5cgxn/AGT2FanhjVfFGo3k41vRYdPtlT5GWXczNnp9KVxNGd4/0fT9UuNLmvJJka0l3qI/4hxkH8hXVaZqcGowh4WHAwV9KdqOlwajFsmXJHQ+lZ+jaAdLupJBISrdqrQ6P3UqX95G+KR2CoSTgUp9+BWPqF55jeXGTtHUinCDk9DjnLlWpUuGDTuR61wnjpzqep6J4eh5e5nEsoHZF9f1rsLu7gsrWa5uHCRRKWdj6Vy3gPT7jXPEF54uv42VZMxWaMOiDvXRVmoR5TCjFybken2cYit0ReAoAH0qxUKMwHCmnqxJwRiuD2ybsdVnYkoozRWoBRRRQAUUUUAFFFFABRRRQAUUUUALRRRQAUUUUAFFFFABSUtJQAUUUUAZ+raXaaxp01jeQxywSqQVdQwB9cHuKj0DShomh2eliZ5ltYhEsjgAkDp09uPwrUooAilhjmjaORA6MCGVhkEeleTeI/gZpOqai11p9z9kV2y0RXcB9PQV69RgUDTaPGtP0TV/hnI2Y5dS0aTBaSBCWhbpyvXGO9ddp3jDQtRjDQ6jCp7pI2xh7YNdnJtCFmwBjkn0rwlm07XvGl3LNpiXK3kxigVflEcScGQ49TXDiYxpxc2ddCTm7Hq4v7VhlbiM/Rga4nxhI934o02AancW1pLC4/cTbAXHTJqK78A6TJYTNb+ZbMqlhIJGIXHt6Vi2vgxtdtbW+sra2it0BdHa4eQXR9MHlBXHRxVOavexu1yS1I9Qg0yz1zSYW1m4OJhNPLNdlgiLyQecZNdjL44fU5DbeGdNuNSuCceaEKQr7ljXn/iDwjNaX1qzWlvam8V0ht4GMgjdV3LknqSRXruieKdKTwZp2rXs0FlBOFjY42qsnTHA45Fd1NQqbMyrVLapFbQvCF4txLrGt3gl1mRCkToMpag9kB7+9WdM8Hy2XiKPWrzWry/uY4WhQSqqgKTkj5RzzzXUxuskaujBkYZVlPBFS8V1KKSsjjcm3cAKU0gpTVEiUUUUAFNLAEZIGemadXPeI9FutWk0+W0uzBLaTlzyQGVlKkcdwDkUAdBms261i0gnks454ZNQWMuloJAHfA6YrC1HVr3wb4Ptmux/aN8rLAMNtEjE4BJP4V5impS315reuPD9m1eyvI7vyW++sagBl9xigpI9h0DU7nXNJN1eWJtllJ8uNzyye47HqD9K851nTNQ+G+pzalpkElx4fuG3SwJ1gYnqPavV7K8gvrGC9gYNBNGJEbPUEZFeceJ9duvGOqSeFvDxJtVwNQvlGVRf7oP6UJ6i06nTeH/FdtrGnreWjNLATtO4YIPpXQRX9u4znbj1rmtJ0mDTLCGxsowI4VwMdW9z71bZWQ7WGD711+yjJa7nI6sk/d2N1r+2H/LQH6VC+rQL9wM34Vj4xz2rD8QeLNK8ONGl/LIJpAWSONCxIBxSdGEdWwVWcnZI6We9luDjdsX0B61RuLmCzt2nuJViiUZLucf/AK643/hOr3Vz5Phzw/e3crDiSRdqL9T0/WtjRvBup6hdLf8Aim7SVkO5LOI/In1rGtiIUlaO5UaMpP3hkel3HjW5Tz0eHRIn3lTwZyOhPtXfW9vDZwJBbxhI0AVVXgACnwxqkapGoVFGAB0FSYA6da811Jy1Z0pJKyGMXHQkUrZwuTzSgY5Y0jCMnJbms7NXYyYdKWoVYgZByKlByK66VVS0ExaKKK3EFFFFABRRRQAUUUUAFFFFAC0UUUAFFFFABRRRQAUlLSUAFFFFABRRSigBK4Dx/wCI7q2jsNL0DUFTV7q9SApGFdlU5LZB6fjXfmsDTvCmm6Zql7qSoZry8l82SWXDEY6AccAUhqxm+MtSn0LwU8bXJmv7gLaxPtwXkbjOB7ZNcB4I09BqN9MDu+yhbSLPtyx/E10XiSf+3viBa6eObXSIjPL6GVug/AViaH4cHiPVNX1eC9uNOVZ/Kt2tuAxH3mI6HmvKxblWk6UXsjvw8eSHMz0ERD7OYyuQVII9civOND1m+g0G10HSFQ3811PHG8n3YYwxyx/Onz6b43k1eWx07U7xreI7Xu7pFRPwxyarLYWHhfzrbTb2XVvEcyNGpjGUh3n5jgdPWuSjg/ZJ+0aaLcrnMS3uo2Wo6feXE15erb6gwd2bMcpVsfLnpmuz060ur74W+LNOmt5ITBNI8duCCyDh9tB0pvA62xugL/RLgot7HKM+TKf+Wi/jXY+AI47/AEjVbpwskN9fTMPR0+6P0r1cK4SV4bGFZ2R0Phu5hvPDmmz27AxvboVIGP4RWvVe2tobO2jt7eJY4YxtRFGAo9KsV2HG9dQooooAKKKKAClpKKAMLxZon9veG7uxQgTFd8LH+Fxyp/OvHdStLnxJPp2o6eRbaoc2V9E/99QeH9QwHWvfz0riPEHg65bWRr3h+4jtr/H7+GQfurkf7XofemrdSk2cxb6P44vtNi0l7zTtG0uNNhFqSzlc8gd81sXcNp4K8O2Wl6FgXd7dxxGZhlnycsx/AGmS6j4vceTD4S8ufp5r3QMYPr0zisO30rV4/iLpn9u36XM628lwIYx+7i7AD1+tWlG6sZtyad9j0/TYcs0uB7GtFoo2+8qmqulgi359abrGo/2Vpsl4Y/MEZXcM4wCQCf1om3zMinFcpYkto2iYbQMjrXmvxAgS1t7LWPJV30+6R3DDOYycMMenNdj4u12TQ/Dlxf2oV5o1DqGHBGRn9KxPGCLqng2/ZR/rrPzR7cBqcLtag0otNHX27RPaxtbqqRyKGUKABgjNTcD5B071geC7k3vg/R52OSbVMn1IGP6VvL8xNeRXk/aW7nQiZMAYpGU5yKYCpJUE5p6HIx6VrFqS5WhCCPccmnFFx0FDPt+tMyz9eBTlyx91LUQijG4du1SR5xTM54FSqMDFKhHX0GxaKDRXaSFFFFABRRRQAUUUUAFFFFAC0UUUAFFFFABRRRQAUlLSUAFFFFABSikooAWqWpXg0/Tbq88t5BBG0hRBktgdBV3NNZQwIPINAHiukPdXPhXVNah/e3+oNJMQpyR2C/gKtaD4pj0zw/aabpei6hd3UaDzNybF3nkksa6HVPAd1Z3k1/4XvFtJJTuls5RmFz6gdjWW1x4qsAFvPDTyju9pKGB98V4tSnXpzlKCvc9KNSnOKTdrEbWHiTxCc6xqH2K1J/487DgkejPW/o2g2GixlbO3WMnqw6t9T1NYi+M1sx/pmj6nB/vWxI/SpY/iF4fZgJbpoWPaSNl/mK86t9am/eTsX7vQf8RAD4LuwenmR8H/AHhXd6Pp9rpmk29pZQLDAiDai9Bnk15x431O01DwLcTWsqyxO8e11OQfnFepW3NpF/uD+VetlUWqbv3OTE7omxRS5pK9U5QooooAKKKKACiiigAoPNFFADSOK811O8hi+KF9PcOscNppyKzt0BZq9MNeI+K5PO1nxo4IJRbeMH0+ZTVQupXC100esQ39pZ26faJ0QsjSAMeSqjJP4ZqpPf6f4o8NXy6bdxXMckLJujOSDjuO1cgU1RPE+jpqkttLI2m3RjMCFQF2r+tZHw/u4rvxBpaWUJsZYLNhes52/bOcLhf4sHvUyleRUYcqRq61dvqPwi+0yHMotNkmf7ynB/lWqT5/glQec6fj/wAh1h61CdPsvF2gPkRGM39p/uP94D6MK1tMcv4CtnPJOn5/8crem7mFRdfMufDCTzPAOlZ7Rsv5Ma63lTx1rjvhav8AxQenfR//AEI12pz2ArysVSvK+x0XsIOBkjBoRip6U8Jk5NIQQan2ckubawXQ13AOTSBxIpAJpWI7rmlB7BcfhUe827vRgOjHyipKagwMU6u6lHlikSwooorUQUUUUAFFFFABRRRQAUUUUALRRRQAUUUUAFFFFABSUtJQAUUUUAFFFFABRRRQAmKMUtFADTGD15qtNp1nOMTW0En+/GDVuiiw7sy/7A0s2Zs/sFt9mJB8oRgLkHPT61pqNqgDoKWipUUtgbb3CiiiqEFFFFABRRRQAUUUUAFFFFAAa4m58M2aavqjSK0yakymWN+Rx6V21RNbxvIHKgsO9VGViJptWRnPodlPe2V7JGfOtIniiwcAKwAII79KzbvwRpNxplvZQI9q1qxe2uImxJCxOeD6e3SuoxRipLT0PO/iB4c1S50u2utJD3eowwtayZHMsbjBz755qf7JJpfg1bKYAS21gUkAPG4Ic13mKyL/AEYX0NxCzlUmjaMkdQCMVpTaV7kzu7IwfhUv/FAaaxHUMef94122Ky/D+jw6BolrpcDs8dum0M3U1qVm3coXFIRRmilYAxRgUUUrIAxRS0GqASiiigAooooAKKKKACiiigAooooAWiiigAooooAKKKKACkpaSgAooooAKKKKACiiigAooooAKKKKACiiigAooooAKKKKACiiigAooooAKKKKACiiigAooooAKXFJS0AJgCilNJQAUUUUAFFFFABRRRQAUUUUAFFFFABRRRQAUUUUAFFFF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45062" name="AutoShape 6" descr="data:image/jpeg;base64,/9j/4AAQSkZJRgABAQAAAQABAAD/2wBDAAgGBgcGBQgHBwcJCQgKDBQNDAsLDBkSEw8UHRofHh0aHBwgJC4nICIsIxwcKDcpLDAxNDQ0Hyc5PTgyPC4zNDL/2wBDAQkJCQwLDBgNDRgyIRwhMjIyMjIyMjIyMjIyMjIyMjIyMjIyMjIyMjIyMjIyMjIyMjIyMjIyMjIyMjIyMjIyMjL/wAARCADc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kyKWgAooooAKKM0UAFFJkUtABRRRQAUUUUAFFFFABRRRQAUUUUAFFGaKACiiigAooooAKKKKACiiigAooooAKKKKACiiigAooooAKKKKACiiigAooooAKKKKACiiigAooooAKKKKACiiigArP1PV7TSLdZrpnCscDZGWJP0FaB6Vyvi+a3hs283Ub21cxPsS2Gd/Hfg8flQBJD4ut57mIGzuoraWF5knlTbuCDJwvU8c1u2d1FfWkV1ASYpVDoSCCQfY9K8aLiy8H6Dqsmo6pFJbmEJGzqC6MAG8oY569TXqXh5LqPTFkvGuRJKchLmRXKDt0A/KkU1Y07y7hsbWS4nYrGgyxAJ/QVzr+NbN1WS3s7ySDzlied4jGiljjvyTyO1amtywJpzNPeTW0eRmSDluvToa8vtIUvtH8Q7tT1aOBLiR1mlKrEWUAjdkZ3E/0oBJNHrNhqFtqCym3dmEUhiclCvzDr161Nc3MdpbvPKSI4xuYgZwPpXI+Bbm5vtNTUZpb427oBH9plUiQ9yABwM8DJrotWliXTZTLdy26ADMsJBcc9uD/KgTVjIn8bWiQSTW1leTxROqyytEY0QFgM5b65rds9Rtr6S4jt2Zmt5PLkypGG/HrXldpDHqf/AAkkL6pq62jM2biUqsfCcb8jOcjtXR+ALq61LTo7+We+MCRhA08q7ZG6MQoGQBjgk0DcTuZ5hBA8ux32jO1Blj9BXPxeNtNmnWI299EWkaINJblRvAJK59cA1q6pOqaZOWaYYXk2/wB8e4ryjTTvsdLm3XrtPfTyk3B+Q5R+VPc+tMIxuekaZ4t0zVLyC1tzOJpoTOiyRFQUHU56dxS6p4lt7C9j0+2he91B8H7PCR8i/wB5ieFFcX4UdBq+mQyzbDd6GsVs6H5o2ViXH1OQR9K2vEWjWugeBtT+xb/tDqrSXLtmSRtw5ZqAa1Ok0rXdP1dXFpOGkjO2SJgVdD6FTyK1M8ZrEm0DT7y6tdQaJo7yLawmibYzezEfeHsa1jMgXO4YA55oFYxZ/FVtBcPC2naoxRiCy2jFTjuD3FPsvE9tf3UcEdlqKGTo8lsyoPqa5nxBrV9rGn3stkJLfQ7VS09wDskucdUj9F9W/Kr2lajqGiG1tL6283S5gv2W6t1P7oHokg/9m70D5Tfm1iKDWo9NEUjyNbtcMy9FUHHT1JrNn8b6damHz7XUo/OcRxlrRxuY9q4fW1uI/HV9aR3N9Bf3jwxWTmUgeSBukIP1yAPWtm41a5m8aWAn0W/k+y2jPFCdpO/ON/XnilcLaHX6p4h03RVDahOYVIzuKEj06gVm2njnTJS4uVuLVhKY41kiYmQDuMDvWN44gRIdMu5rSaWKe4UXcBcldu04BA4GDj8q5vclxHaTvL508d0iPDskHlKTgtv3cYFA1G6uepahrdtp62TSJK4vJRFGI0yclS3I+grN/wCE20/dcqLPUi1r/rgLRvk4yM/hzVDxfp8Q03S4omRo7a588pLclGdFRs4brxnNc3ptlcNqGtvZ2cLyXMKSoDqDHykaPaC2Rhs9RQJJNXPULG+h1GxgvICTFOgkTcMHB6cVZzWJ4VKDwvpsayxyiOBU3RnK5AxW1mmSOzRmkooAXNGaSigBc0ZpKKAFzRmkooAXNGaSigBc0ZpKKAFzRmkooAXNGaSigBc0ZpKMUALmjNJRQAuaM0lFAC5opKKAFooooAKKKKACsnWbI6jZtbi+ksy+U3ptJOR0wwrWrzzxpb3V1q8IN0qmJBJZwLP5Z3g/NKxOOnAA96Bo2R4N0r+yV0+VfNl+xi0E7/eCgYyo6A/Sp4fCsK6bZ2k9/fTtbyeb5zy/M7bSvPtz0rzq8vGW9udVa/1Dy7KQIypqILpHj5wDnJJOOa9Hj1nSdGsbWO71Mp5sfmIbuUs7A88nvSuN3H2vhu2sVf7PcXQZrdbdXaTcUVckEZ75PU1W07wdY20bLeSNqD/aXuQ0wAG5sZyo4PTuKm/4Tfw1nH9s2v8A31Uz6r/a2lSzeH7q1nmVtod8lAe4OOelAlco2PhKysYZ7aW7upoJ5NyRNKVWMbtwVQPfmr8OhWdtNNNbmWOWVXG/zC2NzbiQDkdTXK+I768bxLbSt+7SwKRQBoyyzXMnUgZGQq/zqz9v1C60bXn1yGOa2sHKxCEND5pUZJznOM8celA7GlY+D7OJ52v5ZNQMtx9o/fgABsAcgYB6dxTrXwjZ2z6grXFzJb3hb/R95VIgTkhQOmT3rg7wwjWVih04RW9va/aZIm1GQPOpXIC/N2wTXQeGrixbUZdmkXFtMtkLpNt28pdHzxgnrQOx1KaBZQSTTQeYksiOhYyEgbyM8E47Cs2LwjZNDZRre3LpYgqkYcbN20gkjHX5jVC11q30zRIzpbqtuk8kTnVJ3DrJ1IzyTVHwj9sufF2ozuYjGG879zdMU2yDqF6HlevagR1GleFNL02KyP2aOW6tECJclAHPGM8e1Xde0pda0W405pDEJgBvAzjBB/pWkKr3rMlnMyJI7BDgR/eJ9vegQ4lIoRvYKijBZjgCsqDw1plvPFPEkwaNg6/vmIyN3bPP3jXASLc397rGnT6drd462u2Mz3IJRmB5Kghfccdq3/CGs3N75M0kGoO1zCqsJJEMaFBtYqM5wSKCuU6rV9Lj1PRrnTywiSaMpuUfdFWLWNIrSKJGDoiBQR7CuK8WeJ79NM/s630m8gu75jBC7FR2+YjB7LmtXRtTmt9Ps7SDQ74QIioshZCMf3s55pkvYsXfhew1DV57/UQLhnRI4Eb5fIC8naRzknnNOstAmtvEDarPqUlz+5MMcbRKuxc56jrXLeLVkh8VJNM7SwTtbeVbRuWd9hfftQf7w5/wrL0bTruTxJFcER3cVrIT9mtrlg6An5TLztYj+6KRSjdHd6x4Yh1druSS8uo5J4RChDfLCAQcqvTJIHWqUPhANcmS51SW5geQyTwiJEWZtpX5yo5x6Vj+LYm1bUNStLSyX7VaxRSG8E7KYxnJO0HngGsvTdQTVXuLG5uZYNK+3yzTCON/Mn+bITgfKvr+VAa2O3/4Q/Tio/eXLFbV7WIySlvLRuu3Pftn0qFfBz/YobOXWLt7eLZ8gVFLBcYBIGccetalxYWus2du3m3UcWNyGCV4Tj3xg/nXG6zphuNV/sHQ7vVBfAB7i5a+l2WqHoevLHBwKCUdlFotvZafeW2m/wCiG5LPuXkI7DBIB6euKuWUEltYwQyzNNJHGFeRhy5A5J+tN060Njp8Fq08s5iQKZZW3O/uTVwChCCilpKYBQaKQ0AZ8+u6VazNDcalaQyr95JJlVh+BNMj8RaNLIsceqWbOxwFWdST+tYPiXVLKCd7Ky063vtXeMuQ0assKj+Nzjp7d6ztA1PTbNbWHU7eJhdASWupyQIqTlucDA+Qg8AGgdj0LOaXNcF4tuJ7a4MFhrWoQ39wyhI05jiUnBb7p6c96p+IvEl3bX9xb2uqtD/ZMCuwkAzdycEqeP7o7dzSuFj0jNU9S1K10mye7vZVigTqx/l71xumXF14lj1XUY9XvoIY3BgjhZQoXyw2DkepqK+ifUfDOi6re6k/mwoHEblAssn95g3BI7Ux8uup3Ftqdnd7Rb3UMjMMhVkBb8quV4vd3M2mTXOs2VzCl7HAUTYLfBGc/dXqf1r13TpXuNOtZ5PvvErNxjkgZoBqxbqC6uobK0luZ3CRRKXdj2A6mp65D4hTaknhmaKwXAlVxcSlciOIIxP4ngfjQxI25vEOl2xAnvYo8xrL8x/hboasWupWl9am5tLiOaEZBdDkDHWvGr3U5mv7a6uWitry3hW1aIOSpCKHDHp16c966DQdUv5PDOsQaYvmXxlWXzQo2fvepx7AHIqUynDS53f/AAkWlpBBM93Gkc6M8bNwGC9T+tWLDV7DU0d7K6inEf3yjZ2/WvF3vp5NP0m3vDHDNYxgwsrn96spIyemMbRnB711HgXV2udYv1IWa4vIBLuBAVRH8gUgdCf5c0xuGlzu49d0yXS5dTivYnsYt3mTg5VdvB/KpINXsrq5jt4bhHlkhE6KveM9Grib3VL1o3slsBaCz1CJLpLAbg0bruY4A9+eKfpCQr40s7jTJdSlimhkS8a4UhQFA8scgY6ngUE2PQhS4rP1O/fTrCS5jtZrp1xiGEZZiabo2oz6nYi4nsZ7JmYgRT43Y9eKZJpYooooAKKKKACiiigAPSuC8Vadd6jrsT6fa3E11FD5eZYVNsASDklup47ZrvaTFA07HlVp4V1KEapJFBFNKtyQifY4xn5RyNw6Z9K9A0WG6bRrP+1I0+2eUPNG0YDegrUJwKWpSG5XIfstv/zwi/74FUdU0+4ubZYbC7+wZbLvHGCxHfHofetWkPIpknAWnhWa81a882a8itLRWitJZXLSPMw+aYE9hwB9DVt21fUPCesaTfWkjanFA0IdV+S4BGFdT057jsc12gGKKB3PK3ttUa9urj+xdRAk01LZV8hG3OEKnnOQOeorW8IWd+mti4udOurWOPTIbYtOoG51POMGu+rmPEnjvw/4Tmhi1e8aKWYbkRImckevA4oHzHOi08Rpp+tWVvpbZuLuR7efzQrcn73PQYzzV62/tex8V211JpDj7ZZeRIImDLGyHKs56AHJre8PeLtC8UQtJpGoxXOz76DIdfqp5FblArnOi58SlCf7PtN20EAzHrtOR/31gfSp1k1q4JiuIIoImDgyQyZdRgbSAe/WtlnRfvOo+ppBPCTgSof+BCgDzTT9F1NvEGo3kFteG5QRLby6kzAZ53NgcNjsKv8AhDR7rQtf1G2msXm8yQyNqbgKCrfNtUf72eBXfcHpXKw+N7WTxgPDjaffwzsjuk80YWNwvUjnOPfFBWrK/wBj1K91y+1trIO9uhtbC2nO0MpI3ufr0HsKksLK/wDDerJb28Elxo922QicmykPX/gB/SuuBBAxS4oRJ554r0i71vXI5njvY9PslO9ljB3H1RR8zZ/KodK0jVb7QtIvFe5ikFyHEEcSwiFQxGWXAJGB0969KxRimPm0scL4x0mK6uLb7LpE8l9PcQB72JDiNBIN24g8YGazbLS9de6vZbOze1msr2aaGWViBchmzs2/3SO/rivTKKQcxRguJ5NMS5ktZEmMe5rc43A+npmud8PLeXHi3XtQm0+6tIJ47dI/tCAFigYHHPvXYUUCuUNVlvodLuJNOhWa8VcxRscBjTNDn1KfR7eXVoEgvmB82NDkKcnH6YrSI4oAxQAA5oNFFMQmeKOtLUM06wjLHFZVasKUXObshpNvQoDR7W3tr5bOBI5LoOXfu7EY5NV9F0VbbwnY6TqMMUwigWOVGAZSR9avnUYge/5U5dQibjOPrXFHNcNJ25iuSRgDw9qcOuXWpWupxIZkWONJIN3lIOijn8a0LLRTbNfvJN5k16QzNsACnbtOP8961lmRuhFSAjtXZTr06msXclpo4zTfCOo6Pa3FtY6tEsM/L+ZBuOdu3jn2pl34V1X+y0s7bUV2W1qIreMrtDPnJdj9BgfWu2pa1C5xCaDq88jQywWlrBcvuuZIpSzkbcYTI+XnB4rbMGrad4dWC1kW91CMBUklwocZ6n6CtzFUdU1K30nTbi/umCQwRl2P07UBe5cXOACcnvWfr1lLqOgX9lBtE09u8abuBkggZrN8FzapeeH473VnJnunaZEIx5cbHKr+WK6SgR51qXg3WNRvFME0NnFHbrGWMjNvcAfMAMYFa/hbQ73R9PurK7Bd3X/j4Mxk3nBHQj5a66iixXM7WPN5/BmsTWmmWsMkNubaHZNN5jENycKFGOmetafhHw7qWg3MovnN1vB/0nzycc5xsPSu1oxQHM7WOB1XwlrV1rF/PZ6p5FpqMiCaNOGWMKAxz3PGBVrTtD1vR7u4t9P+ypYz3ayB3cl44gACoHrgfrXaYoxQK4ynAUtFMQYooooAWiiigAooooAKKKKAKWqQXFzpl1BazGGeSJljkH8LY4NYng/Xm1XTja3uU1WyPk3cbcHcP4h6g9a6c1xnifw7eLfx+I/D7LHq0AxJEfuXUfdW9/Q0hpJ6HZ5ormPDHjCw8RRGIE22oRfLPZy8OjfTuPeumBzQJqw6kzSMcCvPviF8SbTwjbm2ttk2psMqhPyx+7f4UDSudTrvibSfDlo1xqV2kQx8qDl29gO9eL+JvjXaXFwWsdGtJCoKLNdIJHA9h0/CvLNZ1/UddvJLu/uHmlY5JJ/QegrL2qD0quUG1E6iL4g3Vr4jGvWcMVpfBSh+zxBEcH1UcGt6f44eJLq1e3e6WLfxvSIBh9DXnJVT2pDGhPKijlDmNm78Va1fSF5dRuZM9C0rGoE1nVItsq3dwhPKtuYf1rNKgrtHFeg3njCz8V6L4f8ADT6NDZvbyRxyXSkfMo4444z1NFg52O8PfFfxVo7KTLJe2y/eWVS4x9eo/OvQU1vwz8To0/ftpXiNI9ltNvIwc5wCCNw46GvTNJ8PaXpWlxWVtZwCEIFPyA7uOprxz4w+CLPw9BD4l0VfsoM6x3EKcKSejD054pNDUj1fwhf6te6bMusQolxbztAJEUqsyrxuAPPNdLXjHwu+KR1JotF1qUeccLBOx+8f7re/oa9du7l7azmniged0QssakAvjsM0hMtZorD8L+I4PFGjR6lBbzQKzvGY5QNyspwenvW5TEFFFFABRRRQAUUUUAFFFFABVO9gMycdRVymnnjNc2Kw8a9N05dRxlZ3MiJ0VvLlABHc96tG1hlGcA/SpZreOQfMB9aqeTLCcwvuX0zmvmXhJYR8tSHNHutzfm5tnYc1iyg+W5B7Uge6gxuG8e1PS9x8snyn1qws0Uo4YVpTpYafvUJuMuwm5dURQ6gjnaw2n3q2rqwyDVSW0jlGRgH1FVys9scqSy10QxuJwztV96PdC5VLY02dUUszAKOST2rz29lb4ga8un2pY+HrCQNdTfw3Mg6Ivqo7mrN5p2t+LL2W21C5Gn6IjbfJgbMtwP8Aab+EH0rsbCwtdNs4rSzhSGCIbVRRgAV7dCvCvHmg9DNpxZYjQIAAAABgAU+lpK3JCiiimAUUUUAFFFFABRRRQAUUUUALRRRQAUUUUAFFFFABTSM96dSUAcx4i8D6R4gkW5lWS2vk+5d2zbJF/HvVjw5od/osc0d5rl1qiuR5f2gAFAO2R1rfpG4FA7s5bx34sh8I+HZb0lTcv8kCN0Lep9hXyTf6zcazf3F3dTPJLI5Ysx5JPevRfjB4hj1zxwmlSXPlWFsywM/UDn52/P8AlXmJshcawbTTd0okmMcGeCwzwaaQpO2htz6fb/8ACN2l7a7TIGZbg7+VOeBj0xWNxRKJLW4ktJsCSNirYPGRWtpehSarpGoXluskktsU2xp6HO4n2AFaLV2RhF8iu3dMyaKKKRqFOVirAqcEHIptFGgz2nwV8chY2CWHiWGWYxKFS6hGSQP7wrA+J/xPj8ZQQ6bp1vLDp8cnms0ow0rAEDjsBmvNe9BqQHwTPbzLLGxVlOQRX1L8MfFa+LPDBhuWDXdsoim55dSOG/LivlbtXofwe12TSvGttBuxDc/uXHsen60mio66HsPgZYvD/ibXvDB8+KMT/abCGQlh5JUbirHtuJ4r0Ssw6JZtr6a3tf7akBtg275dmc4x9a1KlA3cSiiimIKKKKACiiigApGOKGOBXmniHxJqnibW38L+FpNgTi9vx0iHcA+tA0rmx4i+Ium6Nc/2fZRSalqbHC21vzg+57Vjra/EbxKA817b6DaNyIok3SY+vX+VdR4Y8G6V4XtQlpCHuWH725kGZHPfmuiA96Q7pbHlsnwwupX33/iLVrlz1Ky7R/Wqx+HZtWzZ+INXgkB/il3CvXSBVea1jmGHQfWqXI9JIylzvZnmIj8baOd0N9b6xbr1inTa5Hsav6V44029vVsNRSXStQPHlz8KT7GunubGS3YlQSnqKwtZ0DTtes2t763V+PklHDofY1z18ow1ZcyWvkKGKlF2kjp0W5QfK4ZT0NBluDwY+a850TX9R8DarDouvTNc6TOdtreN/B7H2r1eMrIgYEEEZBHevIqZLL4YzaR0qqt7GbBFJ9pDBdo71qr1pNoHanAYNdmAwH1SLje5M58zHUGikNeiQFFFFMAooooAKKKKACiiigAooooAWiiigAooooAKKKKACkpaKAErE8V6udD8O3d8v3o0O369q264P4uz+T4EuP8AadRQOO58xaosWpPf38l+n2pJOYX4Lg9SPU5rItLqayu4rqB9k0TB0b0IqN23Su3PLE1reIJNOuJYbjT3x5kKiSEoR5bAAHnvnGfxpx2Il8Vnrcjv7ubW557+ZYISq/N5SBVY/h3NZ8N5cW25YZXQOMMFYjcPQ1bggeeyht4seZPOFXPr0H86lstLie+ubO/uRZyIjbGkHy7x2PoDzzSuVJRikjPW7dRgrmni8U9VINVW4OMjj0702qAufa0/umg3a+hqnRQIufa17Kc0w3Z/ugfWq1FMCZriQjg49xXS+BnkPifTXDEsLlMf99CuUrvvhLpcmqeNtPjVSVSUSMQOgXk1LKhufXi8gGnGmjrSjrSEFFLSUAFFFFABQeBRQelAHD/EbxFc6ZpkGl6ZltV1N/s8KqeVB4LfrWr4S8N2vhPQY7SPHmY3zzE8yP3JNcroiHxJ8WNW1ST57bSF+ywZ6B/4j/OvR5olnt5InHyupVseh4qS3orHAv4o8T+ILqb/AIRPT7X+z4WKfa7wkCUjg7B6Vb8LeML+71u48PeIbRLTVoV8xDGcpMvqv5iuq0rTLbR9NhsbRdsEK7UBqjP4ZspvFdv4hYyfa4YDAAD8pBz1/OmK62NwdKU0dq4fWJvHlxq11HpEFhbWMRAikuG3NLxycDpQJK+h2zKGBB5B7Vi6hZ+S3mJ9w/pWH4U8Y3l5qk2geIbZbTWYRkBfuTL/AHlrsLtPMt3GM8VpTm4yMq1O61OP1jSLXXNKmsLtA0cg4bHKN2I96zvhrrl1G154X1Vyb3TjiJ26yRdiPXFdBjBx6VxXioHQ/FuheJIRtHm/ZrjH8Snpn8zXRWhdcxlQn9k9dU5FOqON1ZFIPBGRUma5DpCg0lFABRRRQAUUUUAFFFFABRRRQAUUUUALRRRQAUUUUAFFFFABSUtIelAGPq3iCx0e90+znMjXN/L5UEUS7mPcsR2UdzXOfFq1Nz4AvCg5iKvx9ad40tbuz1rSfE1rbRSx6VHN9o3y7GKMAAB69z+VdJqFpFrugT2rcR3cGPpkcUilo0z4x0bS01O8nge4SF1jZ4w7Bd7D+HJ4FZjqVYj+7xWx4n0W50HXrmzuIyrxyEHI/wA/Wr0Ol2F94TSS1aAajHIzT+bLtbZ22jpVLVGc3ySu+pjEkaVE6E7o5CSR2PaoL6+udRuPOupDJKQF3HqRUtk6NvtZD8knQnpuHSr2rW9lcXkR0q3njdgPMgYcI3+ye4pbLUuWrVkY81rPb7RNE8e4ZG4YyKixXpNj4I8UeK4bZr9itvAgSNpQECr9eprprX4O2Fqhku9Q8woQCkSf1NZyrR6GlOhKS10PHLHTrjUpvKt0ZmxngE0h0y7DMohY7evFfQUOn+FPBWpQFWaO6CEkvlmwfQAU2O7vNZnI0HRba2SWQqb65hAH4L3NR7WTeiNlh0lqeAHSr0dYH/KmnTbsHBgavqO3tEa0ijuY7eWRdgdxCF3HdgnFRarpXnW0kWn2lj9qadlQTwgqwUZxVuUkHsEfO1zoE6aTa3CQ8yZw397HWva/gF4ZktYL3WLhNp/1EWR17sf5D86qavfaknh64sJ/Df2KMQgPKrLsXLD5gK9q0aBLbR7OJFVQIU6DHYUQcnuRWio7GjS0lLWhzhSGlpKACiiigAqOVxHC7noqk1JUVwhe2lQdWQgflQwR558HUMnhzUL5/wDW3V9I7GvRia83+Ebuvg27tkx50F3KvPrxitI6trkF6I7iDKs2DtHahG8aTm3ZmZoGt6n4h+KmpLHcOmlabG0Zhz8rseB/U/hXpQHFcP4D8JXnh261i6vJopDfzCRAgOQvPX35rue1JGU0k7IZJKkSM8jqqKMlmOABTYZ4biFZYZFkjYZVlOQR9a85+MWsT2egW+mWxYS6hJ5ZIP8ACOo/HIrrvCejroHhfT9NUkmGIbie7Hk/qaAa0ucp8RLd7fxD4X1O0ic3SXoiLIv8B6g/rXoxGQaQorYLKCQcjIzTjwDQiZO6OcnXbO4965D4jw+b4LumzhomWRT6EGuxuv8Aj5f61x/xFcJ4Ivgf49qD6kiu6WtM4qf8RHe+Hrj7X4f0+4PWS3Rj+QrVrG8Lwm38MaZExyy2yA/kK2a4juYUUUUCCiiigAooooAKKKKACiiigAooooAWiiigAooooAKKKKACkpaSgCte2cN/ZT2k67opkKOPY1BpOmtpWmw2f2iS4EK7VklxuwOg4FaFFAHnPxJ+HFv4vtGurULHqca4BPAlHoff0NfMesaFf6HfS2d5byxNGcEMMV9c+JfFQ8O6npsVxaymzupPLkuQPliY4Cgntkn9Kta14Z0TxTZKuo2sVwpXMcyfeXPdWH/6qRSd1ZnxQPmYAdSeK9o8E+DtZSyttWhSxmdsbYrlNxZfUHtUPj74PyeHLdtU0tmubZGy424aMe/qPepvCXxbtdH02Oy1G1cvCuxGQ447Ag1jWcrWRvRstT1u+tjFZRlmwS6AqOgyeRTFtfOj1OKNcuH+TP0qjpGvDxdokV3aQlAZuUJ5GDXSQWywSSyITmVtxzzWClGMfM6G7FGXSorqWxnlii8yHliyAnGOma4y2uvEsvxHfT3tCmkRTFgBHhQuOG3etekUAGpVWQrszbLSkhUmX5mPbt1yPxqS6st0ZltwFuEDtH6FyuOavEgdeM9M0A5pOpJ7iuecy2OuzfDrWG8QshvQC8Z2jIVSDg4+lej6JqMdxoelyyOqSXEClEJwWO3nFcr48vvK0H+y7c7r3U3FtDGvU5PzHHoBVHX7WZ/EHhTw3puIb+yj+1LdljiNFwrLtHXcPWuii3a5hV1PTwc0tNTOOaea6TnEooooAKKKKACkPSlpDQB5r4PcaD8RvEPh+X5Uum+2W46Ag9QP89q9HKo3JUZ+leffErSbq2+xeLNKB+26W2ZAozvi759cV1fh7X7XX9KgvrdxslA4z0PcUIpvqbAI7ClzXA6pp/jDRdcutS0KWPUrO6IZ7K5cgxn/AGT2FanhjVfFGo3k41vRYdPtlT5GWXczNnp9KVxNGd4/0fT9UuNLmvJJka0l3qI/4hxkH8hXVaZqcGowh4WHAwV9KdqOlwajFsmXJHQ+lZ+jaAdLupJBISrdqrQ6P3UqX95G+KR2CoSTgUp9+BWPqF55jeXGTtHUinCDk9DjnLlWpUuGDTuR61wnjpzqep6J4eh5e5nEsoHZF9f1rsLu7gsrWa5uHCRRKWdj6Vy3gPT7jXPEF54uv42VZMxWaMOiDvXRVmoR5TCjFybken2cYit0ReAoAH0qxUKMwHCmnqxJwRiuD2ybsdVnYkoozRWoBRRRQAUUUUAFFFFABRRRQAUUUUALRRRQAUUUUAFFFFABSUtJQAUUUUAZ+raXaaxp01jeQxywSqQVdQwB9cHuKj0DShomh2eliZ5ltYhEsjgAkDp09uPwrUooAilhjmjaORA6MCGVhkEeleTeI/gZpOqai11p9z9kV2y0RXcB9PQV69RgUDTaPGtP0TV/hnI2Y5dS0aTBaSBCWhbpyvXGO9ddp3jDQtRjDQ6jCp7pI2xh7YNdnJtCFmwBjkn0rwlm07XvGl3LNpiXK3kxigVflEcScGQ49TXDiYxpxc2ddCTm7Hq4v7VhlbiM/Rga4nxhI934o02AancW1pLC4/cTbAXHTJqK78A6TJYTNb+ZbMqlhIJGIXHt6Vi2vgxtdtbW+sra2it0BdHa4eQXR9MHlBXHRxVOavexu1yS1I9Qg0yz1zSYW1m4OJhNPLNdlgiLyQecZNdjL44fU5DbeGdNuNSuCceaEKQr7ljXn/iDwjNaX1qzWlvam8V0ht4GMgjdV3LknqSRXruieKdKTwZp2rXs0FlBOFjY42qsnTHA45Fd1NQqbMyrVLapFbQvCF4txLrGt3gl1mRCkToMpag9kB7+9WdM8Hy2XiKPWrzWry/uY4WhQSqqgKTkj5RzzzXUxuskaujBkYZVlPBFS8V1KKSsjjcm3cAKU0gpTVEiUUUUAFNLAEZIGemadXPeI9FutWk0+W0uzBLaTlzyQGVlKkcdwDkUAdBms261i0gnks454ZNQWMuloJAHfA6YrC1HVr3wb4Ptmux/aN8rLAMNtEjE4BJP4V5impS315reuPD9m1eyvI7vyW++sagBl9xigpI9h0DU7nXNJN1eWJtllJ8uNzyye47HqD9K851nTNQ+G+pzalpkElx4fuG3SwJ1gYnqPavV7K8gvrGC9gYNBNGJEbPUEZFeceJ9duvGOqSeFvDxJtVwNQvlGVRf7oP6UJ6i06nTeH/FdtrGnreWjNLATtO4YIPpXQRX9u4znbj1rmtJ0mDTLCGxsowI4VwMdW9z71bZWQ7WGD711+yjJa7nI6sk/d2N1r+2H/LQH6VC+rQL9wM34Vj4xz2rD8QeLNK8ONGl/LIJpAWSONCxIBxSdGEdWwVWcnZI6We9luDjdsX0B61RuLmCzt2nuJViiUZLucf/AK643/hOr3Vz5Phzw/e3crDiSRdqL9T0/WtjRvBup6hdLf8Aim7SVkO5LOI/In1rGtiIUlaO5UaMpP3hkel3HjW5Tz0eHRIn3lTwZyOhPtXfW9vDZwJBbxhI0AVVXgACnwxqkapGoVFGAB0FSYA6da811Jy1Z0pJKyGMXHQkUrZwuTzSgY5Y0jCMnJbms7NXYyYdKWoVYgZByKlByK66VVS0ExaKKK3EFFFFABRRRQAUUUUAFFFFAC0UUUAFFFFABRRRQAUlLSUAFFFFABRRSigBK4Dx/wCI7q2jsNL0DUFTV7q9SApGFdlU5LZB6fjXfmsDTvCmm6Zql7qSoZry8l82SWXDEY6AccAUhqxm+MtSn0LwU8bXJmv7gLaxPtwXkbjOB7ZNcB4I09BqN9MDu+yhbSLPtyx/E10XiSf+3viBa6eObXSIjPL6GVug/AViaH4cHiPVNX1eC9uNOVZ/Kt2tuAxH3mI6HmvKxblWk6UXsjvw8eSHMz0ERD7OYyuQVII9civOND1m+g0G10HSFQ3811PHG8n3YYwxyx/Onz6b43k1eWx07U7xreI7Xu7pFRPwxyarLYWHhfzrbTb2XVvEcyNGpjGUh3n5jgdPWuSjg/ZJ+0aaLcrnMS3uo2Wo6feXE15erb6gwd2bMcpVsfLnpmuz060ur74W+LNOmt5ITBNI8duCCyDh9tB0pvA62xugL/RLgot7HKM+TKf+Wi/jXY+AI47/AEjVbpwskN9fTMPR0+6P0r1cK4SV4bGFZ2R0Phu5hvPDmmz27AxvboVIGP4RWvVe2tobO2jt7eJY4YxtRFGAo9KsV2HG9dQooooAKKKKAClpKKAMLxZon9veG7uxQgTFd8LH+Fxyp/OvHdStLnxJPp2o6eRbaoc2V9E/99QeH9QwHWvfz0riPEHg65bWRr3h+4jtr/H7+GQfurkf7XofemrdSk2cxb6P44vtNi0l7zTtG0uNNhFqSzlc8gd81sXcNp4K8O2Wl6FgXd7dxxGZhlnycsx/AGmS6j4vceTD4S8ufp5r3QMYPr0zisO30rV4/iLpn9u36XM628lwIYx+7i7AD1+tWlG6sZtyad9j0/TYcs0uB7GtFoo2+8qmqulgi359abrGo/2Vpsl4Y/MEZXcM4wCQCf1om3zMinFcpYkto2iYbQMjrXmvxAgS1t7LWPJV30+6R3DDOYycMMenNdj4u12TQ/Dlxf2oV5o1DqGHBGRn9KxPGCLqng2/ZR/rrPzR7cBqcLtag0otNHX27RPaxtbqqRyKGUKABgjNTcD5B071geC7k3vg/R52OSbVMn1IGP6VvL8xNeRXk/aW7nQiZMAYpGU5yKYCpJUE5p6HIx6VrFqS5WhCCPccmnFFx0FDPt+tMyz9eBTlyx91LUQijG4du1SR5xTM54FSqMDFKhHX0GxaKDRXaSFFFFABRRRQAUUUUAFFFFAC0UUUAFFFFABRRRQAUlLSUAFFFFABSikooAWqWpXg0/Tbq88t5BBG0hRBktgdBV3NNZQwIPINAHiukPdXPhXVNah/e3+oNJMQpyR2C/gKtaD4pj0zw/aabpei6hd3UaDzNybF3nkksa6HVPAd1Z3k1/4XvFtJJTuls5RmFz6gdjWW1x4qsAFvPDTyju9pKGB98V4tSnXpzlKCvc9KNSnOKTdrEbWHiTxCc6xqH2K1J/487DgkejPW/o2g2GixlbO3WMnqw6t9T1NYi+M1sx/pmj6nB/vWxI/SpY/iF4fZgJbpoWPaSNl/mK86t9am/eTsX7vQf8RAD4LuwenmR8H/AHhXd6Pp9rpmk29pZQLDAiDai9Bnk15x431O01DwLcTWsqyxO8e11OQfnFepW3NpF/uD+VetlUWqbv3OTE7omxRS5pK9U5QooooAKKKKACiiigAoPNFFADSOK811O8hi+KF9PcOscNppyKzt0BZq9MNeI+K5PO1nxo4IJRbeMH0+ZTVQupXC100esQ39pZ26faJ0QsjSAMeSqjJP4ZqpPf6f4o8NXy6bdxXMckLJujOSDjuO1cgU1RPE+jpqkttLI2m3RjMCFQF2r+tZHw/u4rvxBpaWUJsZYLNhes52/bOcLhf4sHvUyleRUYcqRq61dvqPwi+0yHMotNkmf7ynB/lWqT5/glQec6fj/wAh1h61CdPsvF2gPkRGM39p/uP94D6MK1tMcv4CtnPJOn5/8crem7mFRdfMufDCTzPAOlZ7Rsv5Ma63lTx1rjvhav8AxQenfR//AEI12pz2ArysVSvK+x0XsIOBkjBoRip6U8Jk5NIQQan2ckubawXQ13AOTSBxIpAJpWI7rmlB7BcfhUe827vRgOjHyipKagwMU6u6lHlikSwooorUQUUUUAFFFFABRRRQAUUUUALRRRQAUUUUAFFFFABSUtJQAUUUUAFFFFABRRRQAmKMUtFADTGD15qtNp1nOMTW0En+/GDVuiiw7sy/7A0s2Zs/sFt9mJB8oRgLkHPT61pqNqgDoKWipUUtgbb3CiiiqEFFFFABRRRQAUUUUAFFFFAAa4m58M2aavqjSK0yakymWN+Rx6V21RNbxvIHKgsO9VGViJptWRnPodlPe2V7JGfOtIniiwcAKwAII79KzbvwRpNxplvZQI9q1qxe2uImxJCxOeD6e3SuoxRipLT0PO/iB4c1S50u2utJD3eowwtayZHMsbjBz755qf7JJpfg1bKYAS21gUkAPG4Ic13mKyL/AEYX0NxCzlUmjaMkdQCMVpTaV7kzu7IwfhUv/FAaaxHUMef94122Ky/D+jw6BolrpcDs8dum0M3U1qVm3coXFIRRmilYAxRgUUUrIAxRS0GqASiiigAooooAKKKKACiiigAooooAWiiigAooooAKKKKACkpaSgAooooAKKKKACiiigAooooAKKKKACiiigAooooAKKKKACiiigAooooAKKKKACiiigAooooAKXFJS0AJgCilNJQAUUUUAFFFFABRRRQAUUUUAFFFFABRRRQAUUUUAFFFF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6" name="TextBox 15"/>
          <p:cNvSpPr txBox="1"/>
          <p:nvPr/>
        </p:nvSpPr>
        <p:spPr>
          <a:xfrm>
            <a:off x="714348" y="1928808"/>
            <a:ext cx="7148040" cy="369332"/>
          </a:xfrm>
          <a:prstGeom prst="rect">
            <a:avLst/>
          </a:prstGeom>
          <a:noFill/>
        </p:spPr>
        <p:txBody>
          <a:bodyPr wrap="square" rtlCol="0">
            <a:spAutoFit/>
          </a:bodyPr>
          <a:lstStyle/>
          <a:p>
            <a:r>
              <a:rPr lang="zh-CN" altLang="en-US" dirty="0" smtClean="0"/>
              <a:t>如何给面试官留下一个良好的第一印象，首先要从着装上入手。</a:t>
            </a:r>
            <a:endParaRPr lang="zh-CN" altLang="en-US" dirty="0"/>
          </a:p>
        </p:txBody>
      </p:sp>
      <p:pic>
        <p:nvPicPr>
          <p:cNvPr id="46082" name="Picture 2" descr="https://timgsa.baidu.com/timg?image&amp;quality=80&amp;size=b9999_10000&amp;sec=1490071362662&amp;di=b059d4cd3da371e658869556200002dc&amp;imgtype=0&amp;src=http%3A%2F%2Fwww.ntce.com%2Fuploads%2Fallimg%2F160105%2F1-16010522492Xb.jpg"/>
          <p:cNvPicPr>
            <a:picLocks noChangeAspect="1" noChangeArrowheads="1"/>
          </p:cNvPicPr>
          <p:nvPr/>
        </p:nvPicPr>
        <p:blipFill>
          <a:blip r:embed="rId1"/>
          <a:srcRect/>
          <a:stretch>
            <a:fillRect/>
          </a:stretch>
        </p:blipFill>
        <p:spPr bwMode="auto">
          <a:xfrm>
            <a:off x="785786" y="2500312"/>
            <a:ext cx="3429024" cy="2282992"/>
          </a:xfrm>
          <a:prstGeom prst="rect">
            <a:avLst/>
          </a:prstGeom>
          <a:noFill/>
          <a:ln w="19050">
            <a:solidFill>
              <a:srgbClr val="00B050"/>
            </a:solidFill>
          </a:ln>
        </p:spPr>
      </p:pic>
      <p:pic>
        <p:nvPicPr>
          <p:cNvPr id="46084" name="Picture 4" descr="https://timgsa.baidu.com/timg?image&amp;quality=80&amp;size=b9999_10000&amp;sec=1490071488008&amp;di=2e8ddbbd81f2a11e428240bc6977c7cd&amp;imgtype=0&amp;src=http%3A%2F%2Fimg.school51.com%2F2012-2-2%2F2012020238731029.jpg"/>
          <p:cNvPicPr>
            <a:picLocks noChangeAspect="1" noChangeArrowheads="1"/>
          </p:cNvPicPr>
          <p:nvPr/>
        </p:nvPicPr>
        <p:blipFill>
          <a:blip r:embed="rId2"/>
          <a:srcRect/>
          <a:stretch>
            <a:fillRect/>
          </a:stretch>
        </p:blipFill>
        <p:spPr bwMode="auto">
          <a:xfrm>
            <a:off x="4714876" y="2500312"/>
            <a:ext cx="3500462" cy="2286016"/>
          </a:xfrm>
          <a:prstGeom prst="rect">
            <a:avLst/>
          </a:prstGeom>
          <a:noFill/>
          <a:ln w="19050">
            <a:solidFill>
              <a:srgbClr val="00B050"/>
            </a:solidFill>
          </a:ln>
        </p:spPr>
      </p:pic>
      <p:sp>
        <p:nvSpPr>
          <p:cNvPr id="3" name="TextBox 25"/>
          <p:cNvSpPr txBox="1">
            <a:spLocks noChangeArrowheads="1"/>
          </p:cNvSpPr>
          <p:nvPr/>
        </p:nvSpPr>
        <p:spPr bwMode="auto">
          <a:xfrm>
            <a:off x="1043305" y="339725"/>
            <a:ext cx="5119370" cy="121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二、面试的准备</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amond(in)">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heckerboard(across)">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nodeType="clickEffect">
                                  <p:stCondLst>
                                    <p:cond delay="0"/>
                                  </p:stCondLst>
                                  <p:childTnLst>
                                    <p:set>
                                      <p:cBhvr>
                                        <p:cTn id="38" dur="1" fill="hold">
                                          <p:stCondLst>
                                            <p:cond delay="0"/>
                                          </p:stCondLst>
                                        </p:cTn>
                                        <p:tgtEl>
                                          <p:spTgt spid="46082"/>
                                        </p:tgtEl>
                                        <p:attrNameLst>
                                          <p:attrName>style.visibility</p:attrName>
                                        </p:attrNameLst>
                                      </p:cBhvr>
                                      <p:to>
                                        <p:strVal val="visible"/>
                                      </p:to>
                                    </p:set>
                                    <p:animEffect transition="in" filter="diamond(in)">
                                      <p:cBhvr>
                                        <p:cTn id="39" dur="1000"/>
                                        <p:tgtEl>
                                          <p:spTgt spid="46082"/>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46084"/>
                                        </p:tgtEl>
                                        <p:attrNameLst>
                                          <p:attrName>style.visibility</p:attrName>
                                        </p:attrNameLst>
                                      </p:cBhvr>
                                      <p:to>
                                        <p:strVal val="visible"/>
                                      </p:to>
                                    </p:set>
                                    <p:animEffect transition="in" filter="checkerboard(across)">
                                      <p:cBhvr>
                                        <p:cTn id="44" dur="1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1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2" name="矩形 71"/>
          <p:cNvSpPr/>
          <p:nvPr/>
        </p:nvSpPr>
        <p:spPr>
          <a:xfrm>
            <a:off x="1409998" y="1188292"/>
            <a:ext cx="6192687" cy="3240360"/>
          </a:xfrm>
          <a:prstGeom prst="rect">
            <a:avLst/>
          </a:prstGeom>
          <a:solidFill>
            <a:schemeClr val="tx1">
              <a:alpha val="8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787303" y="411510"/>
            <a:ext cx="720080" cy="720080"/>
            <a:chOff x="3995936" y="652314"/>
            <a:chExt cx="720080" cy="720080"/>
          </a:xfrm>
        </p:grpSpPr>
        <p:sp>
          <p:nvSpPr>
            <p:cNvPr id="7" name="椭圆 6"/>
            <p:cNvSpPr/>
            <p:nvPr/>
          </p:nvSpPr>
          <p:spPr>
            <a:xfrm>
              <a:off x="3995936" y="652314"/>
              <a:ext cx="720080" cy="720080"/>
            </a:xfrm>
            <a:prstGeom prst="ellipse">
              <a:avLst/>
            </a:prstGeom>
            <a:solidFill>
              <a:schemeClr val="bg1">
                <a:alpha val="9000"/>
              </a:schemeClr>
            </a:solidFill>
            <a:ln w="19050">
              <a:solidFill>
                <a:schemeClr val="bg1">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4062611" y="706507"/>
              <a:ext cx="576064" cy="584775"/>
            </a:xfrm>
            <a:prstGeom prst="rect">
              <a:avLst/>
            </a:prstGeom>
            <a:effectLst>
              <a:outerShdw blurRad="25400" dist="12700" algn="tl" rotWithShape="0">
                <a:prstClr val="black">
                  <a:alpha val="40000"/>
                </a:prstClr>
              </a:outerShdw>
            </a:effectLst>
          </p:spPr>
          <p:txBody>
            <a:bodyPr wrap="square">
              <a:spAutoFit/>
            </a:bodyPr>
            <a:lstStyle/>
            <a:p>
              <a:pPr algn="just" fontAlgn="auto">
                <a:spcBef>
                  <a:spcPts val="0"/>
                </a:spcBef>
                <a:spcAft>
                  <a:spcPts val="0"/>
                </a:spcAft>
                <a:defRPr/>
              </a:pPr>
              <a:r>
                <a:rPr lang="zh-CN" altLang="en-US" sz="3200" b="1" dirty="0" smtClean="0">
                  <a:solidFill>
                    <a:schemeClr val="tx2"/>
                  </a:solidFill>
                  <a:latin typeface="微软雅黑" panose="020B0503020204020204" pitchFamily="34" charset="-122"/>
                  <a:ea typeface="微软雅黑" panose="020B0503020204020204" pitchFamily="34" charset="-122"/>
                </a:rPr>
                <a:t>前</a:t>
              </a:r>
              <a:endParaRPr lang="en-US" altLang="zh-CN" sz="3200" b="1" dirty="0">
                <a:solidFill>
                  <a:schemeClr val="tx2"/>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2430042" y="627891"/>
            <a:ext cx="629790" cy="629790"/>
            <a:chOff x="3995936" y="652314"/>
            <a:chExt cx="720080" cy="720080"/>
          </a:xfrm>
        </p:grpSpPr>
        <p:sp>
          <p:nvSpPr>
            <p:cNvPr id="10" name="椭圆 9"/>
            <p:cNvSpPr/>
            <p:nvPr/>
          </p:nvSpPr>
          <p:spPr>
            <a:xfrm>
              <a:off x="3995936" y="652314"/>
              <a:ext cx="720080" cy="720080"/>
            </a:xfrm>
            <a:prstGeom prst="ellipse">
              <a:avLst/>
            </a:prstGeom>
            <a:solidFill>
              <a:schemeClr val="bg1">
                <a:alpha val="7000"/>
              </a:schemeClr>
            </a:solidFill>
            <a:ln w="19050">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036862" y="713238"/>
              <a:ext cx="576064" cy="598232"/>
            </a:xfrm>
            <a:prstGeom prst="rect">
              <a:avLst/>
            </a:prstGeom>
            <a:effectLst>
              <a:outerShdw blurRad="25400" dist="12700" algn="tl" rotWithShape="0">
                <a:prstClr val="black">
                  <a:alpha val="40000"/>
                </a:prstClr>
              </a:outerShdw>
            </a:effectLst>
          </p:spPr>
          <p:txBody>
            <a:bodyPr wrap="square">
              <a:spAutoFit/>
            </a:bodyPr>
            <a:lstStyle/>
            <a:p>
              <a:pPr algn="just" fontAlgn="auto">
                <a:spcBef>
                  <a:spcPts val="0"/>
                </a:spcBef>
                <a:spcAft>
                  <a:spcPts val="0"/>
                </a:spcAft>
                <a:defRPr/>
              </a:pPr>
              <a:r>
                <a:rPr lang="zh-CN" altLang="en-US" sz="2800" b="1" dirty="0">
                  <a:solidFill>
                    <a:schemeClr val="tx2"/>
                  </a:solidFill>
                  <a:latin typeface="微软雅黑" panose="020B0503020204020204" pitchFamily="34" charset="-122"/>
                  <a:ea typeface="微软雅黑" panose="020B0503020204020204" pitchFamily="34" charset="-122"/>
                </a:rPr>
                <a:t>言</a:t>
              </a:r>
              <a:endParaRPr lang="en-US" altLang="zh-CN" sz="2800" b="1" dirty="0">
                <a:solidFill>
                  <a:schemeClr val="tx2"/>
                </a:solidFill>
                <a:latin typeface="微软雅黑" panose="020B0503020204020204" pitchFamily="34" charset="-122"/>
                <a:ea typeface="微软雅黑" panose="020B0503020204020204" pitchFamily="34" charset="-122"/>
              </a:endParaRPr>
            </a:p>
          </p:txBody>
        </p:sp>
      </p:grpSp>
      <p:sp>
        <p:nvSpPr>
          <p:cNvPr id="27" name="Text Box 11"/>
          <p:cNvSpPr txBox="1">
            <a:spLocks noChangeArrowheads="1"/>
          </p:cNvSpPr>
          <p:nvPr/>
        </p:nvSpPr>
        <p:spPr bwMode="auto">
          <a:xfrm>
            <a:off x="1714480" y="1593661"/>
            <a:ext cx="5786478" cy="2834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50000"/>
              </a:lnSpc>
            </a:pPr>
            <a:r>
              <a:rPr lang="zh-CN" altLang="en-US" sz="2400" b="1" dirty="0" smtClean="0">
                <a:solidFill>
                  <a:schemeClr val="bg1"/>
                </a:solidFill>
                <a:latin typeface="华文新魏" panose="02010800040101010101" pitchFamily="2" charset="-122"/>
                <a:ea typeface="华文新魏" panose="02010800040101010101" pitchFamily="2" charset="-122"/>
              </a:rPr>
              <a:t>      </a:t>
            </a:r>
            <a:r>
              <a:rPr lang="zh-CN" altLang="en-US" sz="2400" b="1" dirty="0" smtClean="0">
                <a:solidFill>
                  <a:schemeClr val="accent2">
                    <a:lumMod val="75000"/>
                  </a:schemeClr>
                </a:solidFill>
                <a:latin typeface="华文新魏" panose="02010800040101010101" pitchFamily="2" charset="-122"/>
                <a:ea typeface="华文新魏" panose="02010800040101010101" pitchFamily="2" charset="-122"/>
              </a:rPr>
              <a:t>每一次成功的应聘，都是一场无以伦比的胜利。如何在求职面试中脱颖而出，引起“考官”的注意，确实是一门不小的学问。</a:t>
            </a:r>
            <a:endParaRPr lang="zh-CN" altLang="en-US" sz="2400" b="1" dirty="0" smtClean="0">
              <a:solidFill>
                <a:schemeClr val="accent2">
                  <a:lumMod val="75000"/>
                </a:schemeClr>
              </a:solidFill>
              <a:latin typeface="华文新魏" panose="02010800040101010101" pitchFamily="2" charset="-122"/>
              <a:ea typeface="华文新魏" panose="02010800040101010101" pitchFamily="2" charset="-122"/>
            </a:endParaRPr>
          </a:p>
          <a:p>
            <a:pPr algn="just">
              <a:lnSpc>
                <a:spcPct val="150000"/>
              </a:lnSpc>
            </a:pPr>
            <a:r>
              <a:rPr lang="zh-CN" altLang="zh-CN" sz="2400" b="1" dirty="0">
                <a:solidFill>
                  <a:schemeClr val="accent2">
                    <a:lumMod val="75000"/>
                  </a:schemeClr>
                </a:solidFill>
                <a:latin typeface="华文新魏" panose="02010800040101010101" pitchFamily="2" charset="-122"/>
                <a:ea typeface="华文新魏" panose="02010800040101010101" pitchFamily="2" charset="-122"/>
              </a:rPr>
              <a:t>       </a:t>
            </a:r>
            <a:endParaRPr lang="en-US" altLang="zh-CN" sz="2400" b="1" dirty="0">
              <a:solidFill>
                <a:schemeClr val="accent2">
                  <a:lumMod val="75000"/>
                </a:schemeClr>
              </a:solidFill>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 fill="hold"/>
                                        <p:tgtEl>
                                          <p:spTgt spid="4"/>
                                        </p:tgtEl>
                                        <p:attrNameLst>
                                          <p:attrName>ppt_w</p:attrName>
                                        </p:attrNameLst>
                                      </p:cBhvr>
                                      <p:tavLst>
                                        <p:tav tm="0">
                                          <p:val>
                                            <p:fltVal val="0"/>
                                          </p:val>
                                        </p:tav>
                                        <p:tav tm="100000">
                                          <p:val>
                                            <p:strVal val="#ppt_w"/>
                                          </p:val>
                                        </p:tav>
                                      </p:tavLst>
                                    </p:anim>
                                    <p:anim calcmode="lin" valueType="num">
                                      <p:cBhvr>
                                        <p:cTn id="8" dur="200" fill="hold"/>
                                        <p:tgtEl>
                                          <p:spTgt spid="4"/>
                                        </p:tgtEl>
                                        <p:attrNameLst>
                                          <p:attrName>ppt_h</p:attrName>
                                        </p:attrNameLst>
                                      </p:cBhvr>
                                      <p:tavLst>
                                        <p:tav tm="0">
                                          <p:val>
                                            <p:fltVal val="0"/>
                                          </p:val>
                                        </p:tav>
                                        <p:tav tm="100000">
                                          <p:val>
                                            <p:strVal val="#ppt_h"/>
                                          </p:val>
                                        </p:tav>
                                      </p:tavLst>
                                    </p:anim>
                                    <p:animEffect transition="in" filter="fade">
                                      <p:cBhvr>
                                        <p:cTn id="9" dur="200"/>
                                        <p:tgtEl>
                                          <p:spTgt spid="4"/>
                                        </p:tgtEl>
                                      </p:cBhvr>
                                    </p:animEffect>
                                  </p:childTnLst>
                                </p:cTn>
                              </p:par>
                              <p:par>
                                <p:cTn id="10" presetID="6" presetClass="emph" presetSubtype="0" autoRev="1" fill="hold" nodeType="withEffect">
                                  <p:stCondLst>
                                    <p:cond delay="150"/>
                                  </p:stCondLst>
                                  <p:childTnLst>
                                    <p:animScale>
                                      <p:cBhvr>
                                        <p:cTn id="11" dur="100" fill="hold"/>
                                        <p:tgtEl>
                                          <p:spTgt spid="4"/>
                                        </p:tgtEl>
                                      </p:cBhvr>
                                      <p:by x="130000" y="130000"/>
                                    </p:animScale>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 fill="hold"/>
                                        <p:tgtEl>
                                          <p:spTgt spid="9"/>
                                        </p:tgtEl>
                                        <p:attrNameLst>
                                          <p:attrName>ppt_w</p:attrName>
                                        </p:attrNameLst>
                                      </p:cBhvr>
                                      <p:tavLst>
                                        <p:tav tm="0">
                                          <p:val>
                                            <p:fltVal val="0"/>
                                          </p:val>
                                        </p:tav>
                                        <p:tav tm="100000">
                                          <p:val>
                                            <p:strVal val="#ppt_w"/>
                                          </p:val>
                                        </p:tav>
                                      </p:tavLst>
                                    </p:anim>
                                    <p:anim calcmode="lin" valueType="num">
                                      <p:cBhvr>
                                        <p:cTn id="16" dur="200" fill="hold"/>
                                        <p:tgtEl>
                                          <p:spTgt spid="9"/>
                                        </p:tgtEl>
                                        <p:attrNameLst>
                                          <p:attrName>ppt_h</p:attrName>
                                        </p:attrNameLst>
                                      </p:cBhvr>
                                      <p:tavLst>
                                        <p:tav tm="0">
                                          <p:val>
                                            <p:fltVal val="0"/>
                                          </p:val>
                                        </p:tav>
                                        <p:tav tm="100000">
                                          <p:val>
                                            <p:strVal val="#ppt_h"/>
                                          </p:val>
                                        </p:tav>
                                      </p:tavLst>
                                    </p:anim>
                                    <p:animEffect transition="in" filter="fade">
                                      <p:cBhvr>
                                        <p:cTn id="17" dur="200"/>
                                        <p:tgtEl>
                                          <p:spTgt spid="9"/>
                                        </p:tgtEl>
                                      </p:cBhvr>
                                    </p:animEffect>
                                  </p:childTnLst>
                                </p:cTn>
                              </p:par>
                              <p:par>
                                <p:cTn id="18" presetID="6" presetClass="emph" presetSubtype="0" autoRev="1" fill="hold" nodeType="withEffect">
                                  <p:stCondLst>
                                    <p:cond delay="150"/>
                                  </p:stCondLst>
                                  <p:childTnLst>
                                    <p:animScale>
                                      <p:cBhvr>
                                        <p:cTn id="19" dur="100" fill="hold"/>
                                        <p:tgtEl>
                                          <p:spTgt spid="9"/>
                                        </p:tgtEl>
                                      </p:cBhvr>
                                      <p:by x="130000" y="130000"/>
                                    </p:animScale>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300"/>
                                        <p:tgtEl>
                                          <p:spTgt spid="27"/>
                                        </p:tgtEl>
                                      </p:cBhvr>
                                    </p:animEffect>
                                    <p:anim calcmode="lin" valueType="num">
                                      <p:cBhvr>
                                        <p:cTn id="27" dur="1300" fill="hold"/>
                                        <p:tgtEl>
                                          <p:spTgt spid="27"/>
                                        </p:tgtEl>
                                        <p:attrNameLst>
                                          <p:attrName>ppt_x</p:attrName>
                                        </p:attrNameLst>
                                      </p:cBhvr>
                                      <p:tavLst>
                                        <p:tav tm="0">
                                          <p:val>
                                            <p:strVal val="#ppt_x"/>
                                          </p:val>
                                        </p:tav>
                                        <p:tav tm="100000">
                                          <p:val>
                                            <p:strVal val="#ppt_x"/>
                                          </p:val>
                                        </p:tav>
                                      </p:tavLst>
                                    </p:anim>
                                    <p:anim calcmode="lin" valueType="num">
                                      <p:cBhvr>
                                        <p:cTn id="28" dur="13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bldLvl="0" animBg="1"/>
      <p:bldP spid="2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2086245"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sym typeface="+mn-ea"/>
              </a:rPr>
              <a:t>（</a:t>
            </a:r>
            <a:r>
              <a:rPr lang="zh-CN" altLang="en-US" sz="2000" dirty="0" smtClean="0">
                <a:solidFill>
                  <a:srgbClr val="10575C"/>
                </a:solidFill>
                <a:latin typeface="黑体" panose="02010609060101010101" pitchFamily="49" charset="-122"/>
                <a:ea typeface="黑体" panose="02010609060101010101" pitchFamily="49" charset="-122"/>
                <a:sym typeface="+mn-ea"/>
              </a:rPr>
              <a:t>五</a:t>
            </a:r>
            <a:r>
              <a:rPr lang="zh-CN" altLang="en-US" sz="2000" dirty="0" smtClean="0">
                <a:solidFill>
                  <a:srgbClr val="10575C"/>
                </a:solidFill>
                <a:latin typeface="黑体" panose="02010609060101010101" pitchFamily="49" charset="-122"/>
                <a:ea typeface="黑体" panose="02010609060101010101" pitchFamily="49" charset="-122"/>
                <a:sym typeface="+mn-ea"/>
              </a:rPr>
              <a:t>）面试着装</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785786" y="1285866"/>
            <a:ext cx="5015628" cy="369332"/>
          </a:xfrm>
          <a:prstGeom prst="rect">
            <a:avLst/>
          </a:prstGeom>
          <a:noFill/>
        </p:spPr>
        <p:txBody>
          <a:bodyPr wrap="square" rtlCol="0">
            <a:spAutoFit/>
          </a:bodyPr>
          <a:lstStyle/>
          <a:p>
            <a:r>
              <a:rPr lang="zh-CN" altLang="en-US" dirty="0" smtClean="0"/>
              <a:t>着装是求职者最大限度发挥自身优势的环节。</a:t>
            </a:r>
            <a:endParaRPr lang="zh-CN" altLang="en-US" dirty="0"/>
          </a:p>
        </p:txBody>
      </p:sp>
      <p:sp>
        <p:nvSpPr>
          <p:cNvPr id="12" name="TextBox 11"/>
          <p:cNvSpPr txBox="1"/>
          <p:nvPr/>
        </p:nvSpPr>
        <p:spPr>
          <a:xfrm>
            <a:off x="785786" y="1714494"/>
            <a:ext cx="6500858" cy="369332"/>
          </a:xfrm>
          <a:prstGeom prst="rect">
            <a:avLst/>
          </a:prstGeom>
          <a:noFill/>
        </p:spPr>
        <p:txBody>
          <a:bodyPr wrap="square" rtlCol="0">
            <a:spAutoFit/>
          </a:bodyPr>
          <a:lstStyle/>
          <a:p>
            <a:r>
              <a:rPr lang="zh-CN" altLang="en-US" dirty="0" smtClean="0"/>
              <a:t>求职者的着装最好适用单位的组织文化、岗位特征。</a:t>
            </a:r>
            <a:endParaRPr lang="zh-CN" altLang="en-US" dirty="0"/>
          </a:p>
        </p:txBody>
      </p:sp>
      <p:sp>
        <p:nvSpPr>
          <p:cNvPr id="17" name="TextBox 16"/>
          <p:cNvSpPr txBox="1"/>
          <p:nvPr/>
        </p:nvSpPr>
        <p:spPr>
          <a:xfrm>
            <a:off x="857224" y="2143122"/>
            <a:ext cx="3907048" cy="368300"/>
          </a:xfrm>
          <a:prstGeom prst="rect">
            <a:avLst/>
          </a:prstGeom>
          <a:noFill/>
        </p:spPr>
        <p:txBody>
          <a:bodyPr wrap="square" rtlCol="0">
            <a:spAutoFit/>
          </a:bodyPr>
          <a:lstStyle/>
          <a:p>
            <a:r>
              <a:rPr lang="en-US" altLang="zh-CN" dirty="0" smtClean="0"/>
              <a:t>1</a:t>
            </a:r>
            <a:r>
              <a:rPr lang="zh-CN" altLang="en-US" dirty="0" smtClean="0"/>
              <a:t>、整洁美观、稳重大方</a:t>
            </a:r>
            <a:endParaRPr lang="zh-CN" altLang="en-US" dirty="0"/>
          </a:p>
        </p:txBody>
      </p:sp>
      <p:sp>
        <p:nvSpPr>
          <p:cNvPr id="18" name="TextBox 17"/>
          <p:cNvSpPr txBox="1"/>
          <p:nvPr/>
        </p:nvSpPr>
        <p:spPr>
          <a:xfrm>
            <a:off x="857224" y="2571750"/>
            <a:ext cx="5715040" cy="2148840"/>
          </a:xfrm>
          <a:prstGeom prst="rect">
            <a:avLst/>
          </a:prstGeom>
          <a:noFill/>
        </p:spPr>
        <p:txBody>
          <a:bodyPr wrap="square" rtlCol="0">
            <a:spAutoFit/>
          </a:bodyPr>
          <a:lstStyle/>
          <a:p>
            <a:pPr eaLnBrk="1" latinLnBrk="0" hangingPunct="1">
              <a:lnSpc>
                <a:spcPct val="150000"/>
              </a:lnSpc>
            </a:pPr>
            <a:r>
              <a:rPr lang="en-US" altLang="zh-CN" dirty="0">
                <a:sym typeface="+mn-ea"/>
              </a:rPr>
              <a:t>2</a:t>
            </a:r>
            <a:r>
              <a:rPr lang="zh-CN" altLang="en-US" dirty="0">
                <a:sym typeface="+mn-ea"/>
              </a:rPr>
              <a:t>、根据面试正式程度、职业岗位特点选择着装的正式程度。</a:t>
            </a:r>
            <a:r>
              <a:rPr lang="zh-CN" altLang="zh-CN" dirty="0">
                <a:sym typeface="+mn-ea"/>
              </a:rPr>
              <a:t>公务员招考，大型企业面试等推荐正装。</a:t>
            </a:r>
            <a:endParaRPr lang="zh-CN" altLang="en-US" dirty="0"/>
          </a:p>
          <a:p>
            <a:pPr eaLnBrk="1" latinLnBrk="0" hangingPunct="1">
              <a:lnSpc>
                <a:spcPct val="150000"/>
              </a:lnSpc>
            </a:pPr>
            <a:r>
              <a:rPr lang="en-US" altLang="zh-CN" dirty="0" smtClean="0"/>
              <a:t>3</a:t>
            </a:r>
            <a:r>
              <a:rPr lang="zh-CN" altLang="en-US" dirty="0" smtClean="0"/>
              <a:t>、正式面试着装应遵从“三一律”和“三色原则”鞋子、腰带、公文包三处保持一个颜色。全身颜色不得多于三种颜色（色系）</a:t>
            </a:r>
            <a:endParaRPr lang="zh-CN" altLang="en-US" dirty="0"/>
          </a:p>
        </p:txBody>
      </p:sp>
      <p:sp>
        <p:nvSpPr>
          <p:cNvPr id="3" name="TextBox 25"/>
          <p:cNvSpPr txBox="1">
            <a:spLocks noChangeArrowheads="1"/>
          </p:cNvSpPr>
          <p:nvPr/>
        </p:nvSpPr>
        <p:spPr bwMode="auto">
          <a:xfrm>
            <a:off x="1043305" y="339725"/>
            <a:ext cx="5119370" cy="121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二、面试的准备</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53" presetClass="entr" presetSubtype="16" fill="hold" grpId="1"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p:cTn id="15" dur="200" fill="hold"/>
                                        <p:tgtEl>
                                          <p:spTgt spid="51"/>
                                        </p:tgtEl>
                                        <p:attrNameLst>
                                          <p:attrName>ppt_w</p:attrName>
                                        </p:attrNameLst>
                                      </p:cBhvr>
                                      <p:tavLst>
                                        <p:tav tm="0">
                                          <p:val>
                                            <p:fltVal val="0"/>
                                          </p:val>
                                        </p:tav>
                                        <p:tav tm="100000">
                                          <p:val>
                                            <p:strVal val="#ppt_w"/>
                                          </p:val>
                                        </p:tav>
                                      </p:tavLst>
                                    </p:anim>
                                    <p:anim calcmode="lin" valueType="num">
                                      <p:cBhvr>
                                        <p:cTn id="16" dur="200" fill="hold"/>
                                        <p:tgtEl>
                                          <p:spTgt spid="51"/>
                                        </p:tgtEl>
                                        <p:attrNameLst>
                                          <p:attrName>ppt_h</p:attrName>
                                        </p:attrNameLst>
                                      </p:cBhvr>
                                      <p:tavLst>
                                        <p:tav tm="0">
                                          <p:val>
                                            <p:fltVal val="0"/>
                                          </p:val>
                                        </p:tav>
                                        <p:tav tm="100000">
                                          <p:val>
                                            <p:strVal val="#ppt_h"/>
                                          </p:val>
                                        </p:tav>
                                      </p:tavLst>
                                    </p:anim>
                                    <p:animEffect transition="in" filter="fade">
                                      <p:cBhvr>
                                        <p:cTn id="17" dur="200"/>
                                        <p:tgtEl>
                                          <p:spTgt spid="51"/>
                                        </p:tgtEl>
                                      </p:cBhvr>
                                    </p:animEffect>
                                  </p:childTnLst>
                                </p:cTn>
                              </p:par>
                              <p:par>
                                <p:cTn id="18" presetID="8" presetClass="emph" presetSubtype="0" fill="hold" grpId="0" nodeType="withEffect">
                                  <p:stCondLst>
                                    <p:cond delay="0"/>
                                  </p:stCondLst>
                                  <p:childTnLst>
                                    <p:animRot by="21600000">
                                      <p:cBhvr>
                                        <p:cTn id="19" dur="15000" fill="hold"/>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1"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11" name="TextBox 10"/>
          <p:cNvSpPr txBox="1"/>
          <p:nvPr/>
        </p:nvSpPr>
        <p:spPr>
          <a:xfrm>
            <a:off x="785786" y="1285866"/>
            <a:ext cx="5015628" cy="368300"/>
          </a:xfrm>
          <a:prstGeom prst="rect">
            <a:avLst/>
          </a:prstGeom>
          <a:noFill/>
        </p:spPr>
        <p:txBody>
          <a:bodyPr wrap="square" rtlCol="0">
            <a:spAutoFit/>
          </a:bodyPr>
          <a:lstStyle/>
          <a:p>
            <a:r>
              <a:rPr lang="en-US" altLang="zh-CN" dirty="0" smtClean="0"/>
              <a:t>1</a:t>
            </a:r>
            <a:r>
              <a:rPr lang="zh-CN" altLang="en-US" dirty="0" smtClean="0"/>
              <a:t>、女性正式面试标准着装基本要求</a:t>
            </a:r>
            <a:endParaRPr lang="zh-CN" altLang="en-US" dirty="0"/>
          </a:p>
        </p:txBody>
      </p:sp>
      <p:sp>
        <p:nvSpPr>
          <p:cNvPr id="15" name="矩形 14"/>
          <p:cNvSpPr/>
          <p:nvPr/>
        </p:nvSpPr>
        <p:spPr>
          <a:xfrm>
            <a:off x="642910" y="1714494"/>
            <a:ext cx="5072098" cy="1975926"/>
          </a:xfrm>
          <a:prstGeom prst="rect">
            <a:avLst/>
          </a:prstGeom>
        </p:spPr>
        <p:txBody>
          <a:bodyPr wrap="square">
            <a:spAutoFit/>
          </a:bodyPr>
          <a:lstStyle/>
          <a:p>
            <a:pPr marL="342900" indent="-342900">
              <a:lnSpc>
                <a:spcPct val="120000"/>
              </a:lnSpc>
              <a:spcBef>
                <a:spcPct val="20000"/>
              </a:spcBef>
              <a:buFontTx/>
              <a:buChar char="•"/>
            </a:pPr>
            <a:r>
              <a:rPr lang="zh-CN" altLang="en-US" dirty="0" smtClean="0">
                <a:ea typeface="仿宋_GB2312" pitchFamily="49" charset="-122"/>
              </a:rPr>
              <a:t>一般以西装、套裙为宜</a:t>
            </a:r>
            <a:endParaRPr lang="zh-CN" altLang="en-US" dirty="0" smtClean="0">
              <a:ea typeface="仿宋_GB2312" pitchFamily="49" charset="-122"/>
            </a:endParaRPr>
          </a:p>
          <a:p>
            <a:pPr marL="342900" indent="-342900">
              <a:lnSpc>
                <a:spcPct val="120000"/>
              </a:lnSpc>
              <a:spcBef>
                <a:spcPct val="20000"/>
              </a:spcBef>
              <a:buFontTx/>
              <a:buChar char="•"/>
            </a:pPr>
            <a:r>
              <a:rPr lang="zh-CN" altLang="en-US" dirty="0" smtClean="0">
                <a:ea typeface="仿宋_GB2312" pitchFamily="49" charset="-122"/>
              </a:rPr>
              <a:t>穿套裙一定要配以连裤袜或长筒丝袜</a:t>
            </a:r>
            <a:endParaRPr lang="zh-CN" altLang="en-US" dirty="0" smtClean="0">
              <a:ea typeface="仿宋_GB2312" pitchFamily="49" charset="-122"/>
            </a:endParaRPr>
          </a:p>
          <a:p>
            <a:pPr marL="342900" indent="-342900">
              <a:lnSpc>
                <a:spcPct val="120000"/>
              </a:lnSpc>
              <a:spcBef>
                <a:spcPct val="20000"/>
              </a:spcBef>
              <a:buFontTx/>
              <a:buChar char="•"/>
            </a:pPr>
            <a:r>
              <a:rPr lang="zh-CN" altLang="en-US" dirty="0" smtClean="0">
                <a:ea typeface="仿宋_GB2312" pitchFamily="49" charset="-122"/>
              </a:rPr>
              <a:t>套裙最好与皮鞋搭配（避免穿过高的高跟鞋）</a:t>
            </a:r>
            <a:endParaRPr lang="zh-CN" altLang="en-US" dirty="0" smtClean="0">
              <a:ea typeface="仿宋_GB2312" pitchFamily="49" charset="-122"/>
            </a:endParaRPr>
          </a:p>
          <a:p>
            <a:pPr marL="342900" indent="-342900">
              <a:lnSpc>
                <a:spcPct val="120000"/>
              </a:lnSpc>
              <a:spcBef>
                <a:spcPct val="20000"/>
              </a:spcBef>
              <a:buFontTx/>
              <a:buChar char="•"/>
            </a:pPr>
            <a:r>
              <a:rPr lang="zh-CN" altLang="en-US" dirty="0" smtClean="0">
                <a:ea typeface="仿宋_GB2312" pitchFamily="49" charset="-122"/>
              </a:rPr>
              <a:t>饰物 、发式的选择，要和服装搭配协调</a:t>
            </a:r>
            <a:endParaRPr lang="en-US" altLang="zh-CN" dirty="0" smtClean="0">
              <a:ea typeface="仿宋_GB2312" pitchFamily="49" charset="-122"/>
            </a:endParaRPr>
          </a:p>
          <a:p>
            <a:pPr marL="342900" indent="-342900">
              <a:lnSpc>
                <a:spcPct val="120000"/>
              </a:lnSpc>
              <a:spcBef>
                <a:spcPct val="20000"/>
              </a:spcBef>
              <a:buFontTx/>
              <a:buChar char="•"/>
            </a:pPr>
            <a:r>
              <a:rPr lang="zh-CN" altLang="en-US" dirty="0" smtClean="0">
                <a:ea typeface="仿宋_GB2312" pitchFamily="49" charset="-122"/>
              </a:rPr>
              <a:t>化妆坚持素、淡、质的原则，切忌浓妆艳抹</a:t>
            </a:r>
            <a:endParaRPr lang="zh-CN" altLang="en-US" dirty="0" smtClean="0"/>
          </a:p>
        </p:txBody>
      </p:sp>
      <p:sp>
        <p:nvSpPr>
          <p:cNvPr id="1025" name="AutoShape 1" descr="C:\Users\Administrator\AppData\Roaming\Tencent\Users\117344824\QQ\WinTemp\RichOle\9`X&#10;P3TUGT9BA}7~@9A~P.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26" name="AutoShape 2" descr="C:\Users\Administrator\AppData\Roaming\Tencent\Users\117344824\QQ\WinTemp\RichOle\9`X&#10;P3TUGT9BA}7~@9A~P.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27" name="AutoShape 3" descr="C:\Users\Administrator\AppData\Roaming\Tencent\Users\117344824\QQ\WinTemp\RichOle\9`X&#10;P3TUGT9BA}7~@9A~P.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28" name="AutoShape 4" descr="C:\Users\Administrator\AppData\Roaming\Tencent\Users\117344824\QQ\WinTemp\RichOle\9`X&#10;P3TUGT9BA}7~@9A~P.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pic>
        <p:nvPicPr>
          <p:cNvPr id="1029" name="Picture 5"/>
          <p:cNvPicPr>
            <a:picLocks noChangeAspect="1" noChangeArrowheads="1"/>
          </p:cNvPicPr>
          <p:nvPr/>
        </p:nvPicPr>
        <p:blipFill>
          <a:blip r:embed="rId1"/>
          <a:srcRect/>
          <a:stretch>
            <a:fillRect/>
          </a:stretch>
        </p:blipFill>
        <p:spPr bwMode="auto">
          <a:xfrm>
            <a:off x="6000760" y="357172"/>
            <a:ext cx="2143140" cy="4429156"/>
          </a:xfrm>
          <a:prstGeom prst="rect">
            <a:avLst/>
          </a:prstGeom>
          <a:noFill/>
          <a:ln w="19050">
            <a:solidFill>
              <a:srgbClr val="00B050"/>
            </a:solidFill>
            <a:miter lim="800000"/>
            <a:headEnd/>
            <a:tailEnd/>
          </a:ln>
          <a:effectLst/>
        </p:spPr>
      </p:pic>
      <p:sp>
        <p:nvSpPr>
          <p:cNvPr id="3" name="文本框 2"/>
          <p:cNvSpPr txBox="1"/>
          <p:nvPr/>
        </p:nvSpPr>
        <p:spPr>
          <a:xfrm>
            <a:off x="465455" y="943610"/>
            <a:ext cx="1783080" cy="365760"/>
          </a:xfrm>
          <a:prstGeom prst="rect">
            <a:avLst/>
          </a:prstGeom>
          <a:noFill/>
        </p:spPr>
        <p:txBody>
          <a:bodyPr wrap="none" rtlCol="0" anchor="t">
            <a:spAutoFit/>
          </a:bodyPr>
          <a:p>
            <a:pPr algn="l"/>
            <a:r>
              <a:rPr lang="zh-CN" altLang="en-US" dirty="0" smtClean="0">
                <a:solidFill>
                  <a:srgbClr val="10575C"/>
                </a:solidFill>
                <a:latin typeface="黑体" panose="02010609060101010101" pitchFamily="49" charset="-122"/>
                <a:ea typeface="黑体" panose="02010609060101010101" pitchFamily="49" charset="-122"/>
                <a:sym typeface="+mn-ea"/>
              </a:rPr>
              <a:t>（</a:t>
            </a:r>
            <a:r>
              <a:rPr lang="zh-CN" altLang="en-US" dirty="0" smtClean="0">
                <a:solidFill>
                  <a:srgbClr val="10575C"/>
                </a:solidFill>
                <a:latin typeface="黑体" panose="02010609060101010101" pitchFamily="49" charset="-122"/>
                <a:ea typeface="黑体" panose="02010609060101010101" pitchFamily="49" charset="-122"/>
                <a:sym typeface="+mn-ea"/>
              </a:rPr>
              <a:t>五</a:t>
            </a:r>
            <a:r>
              <a:rPr lang="zh-CN" altLang="en-US" dirty="0" smtClean="0">
                <a:solidFill>
                  <a:srgbClr val="10575C"/>
                </a:solidFill>
                <a:latin typeface="黑体" panose="02010609060101010101" pitchFamily="49" charset="-122"/>
                <a:ea typeface="黑体" panose="02010609060101010101" pitchFamily="49" charset="-122"/>
                <a:sym typeface="+mn-ea"/>
              </a:rPr>
              <a:t>）面试着装</a:t>
            </a:r>
            <a:endParaRPr lang="zh-CN" altLang="en-US"/>
          </a:p>
        </p:txBody>
      </p:sp>
      <p:sp>
        <p:nvSpPr>
          <p:cNvPr id="4" name="TextBox 25"/>
          <p:cNvSpPr txBox="1">
            <a:spLocks noChangeArrowheads="1"/>
          </p:cNvSpPr>
          <p:nvPr/>
        </p:nvSpPr>
        <p:spPr bwMode="auto">
          <a:xfrm>
            <a:off x="1043305" y="339725"/>
            <a:ext cx="5119370" cy="121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二、面试的准备</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53" presetClass="entr" presetSubtype="16" fill="hold" grpId="1"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p:cTn id="15" dur="200" fill="hold"/>
                                        <p:tgtEl>
                                          <p:spTgt spid="51"/>
                                        </p:tgtEl>
                                        <p:attrNameLst>
                                          <p:attrName>ppt_w</p:attrName>
                                        </p:attrNameLst>
                                      </p:cBhvr>
                                      <p:tavLst>
                                        <p:tav tm="0">
                                          <p:val>
                                            <p:fltVal val="0"/>
                                          </p:val>
                                        </p:tav>
                                        <p:tav tm="100000">
                                          <p:val>
                                            <p:strVal val="#ppt_w"/>
                                          </p:val>
                                        </p:tav>
                                      </p:tavLst>
                                    </p:anim>
                                    <p:anim calcmode="lin" valueType="num">
                                      <p:cBhvr>
                                        <p:cTn id="16" dur="200" fill="hold"/>
                                        <p:tgtEl>
                                          <p:spTgt spid="51"/>
                                        </p:tgtEl>
                                        <p:attrNameLst>
                                          <p:attrName>ppt_h</p:attrName>
                                        </p:attrNameLst>
                                      </p:cBhvr>
                                      <p:tavLst>
                                        <p:tav tm="0">
                                          <p:val>
                                            <p:fltVal val="0"/>
                                          </p:val>
                                        </p:tav>
                                        <p:tav tm="100000">
                                          <p:val>
                                            <p:strVal val="#ppt_h"/>
                                          </p:val>
                                        </p:tav>
                                      </p:tavLst>
                                    </p:anim>
                                    <p:animEffect transition="in" filter="fade">
                                      <p:cBhvr>
                                        <p:cTn id="17" dur="200"/>
                                        <p:tgtEl>
                                          <p:spTgt spid="51"/>
                                        </p:tgtEl>
                                      </p:cBhvr>
                                    </p:animEffect>
                                  </p:childTnLst>
                                </p:cTn>
                              </p:par>
                              <p:par>
                                <p:cTn id="18" presetID="8" presetClass="emph" presetSubtype="0" fill="hold" grpId="0" nodeType="withEffect">
                                  <p:stCondLst>
                                    <p:cond delay="0"/>
                                  </p:stCondLst>
                                  <p:childTnLst>
                                    <p:animRot by="21600000">
                                      <p:cBhvr>
                                        <p:cTn id="19" dur="15000" fill="hold"/>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1" grpId="1"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11" name="TextBox 10"/>
          <p:cNvSpPr txBox="1"/>
          <p:nvPr/>
        </p:nvSpPr>
        <p:spPr>
          <a:xfrm>
            <a:off x="785786" y="1285866"/>
            <a:ext cx="5015628" cy="368300"/>
          </a:xfrm>
          <a:prstGeom prst="rect">
            <a:avLst/>
          </a:prstGeom>
          <a:noFill/>
        </p:spPr>
        <p:txBody>
          <a:bodyPr wrap="square" rtlCol="0">
            <a:spAutoFit/>
          </a:bodyPr>
          <a:lstStyle/>
          <a:p>
            <a:r>
              <a:rPr lang="en-US" altLang="zh-CN" dirty="0" smtClean="0"/>
              <a:t>2</a:t>
            </a:r>
            <a:r>
              <a:rPr lang="zh-CN" altLang="en-US" dirty="0" smtClean="0"/>
              <a:t>、男性正式面试标准着装要求</a:t>
            </a:r>
            <a:endParaRPr lang="zh-CN" altLang="en-US" dirty="0"/>
          </a:p>
        </p:txBody>
      </p:sp>
      <p:sp>
        <p:nvSpPr>
          <p:cNvPr id="1025" name="AutoShape 1" descr="C:\Users\Administrator\AppData\Roaming\Tencent\Users\117344824\QQ\WinTemp\RichOle\9`X&#10;P3TUGT9BA}7~@9A~P.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26" name="AutoShape 2" descr="C:\Users\Administrator\AppData\Roaming\Tencent\Users\117344824\QQ\WinTemp\RichOle\9`X&#10;P3TUGT9BA}7~@9A~P.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27" name="AutoShape 3" descr="C:\Users\Administrator\AppData\Roaming\Tencent\Users\117344824\QQ\WinTemp\RichOle\9`X&#10;P3TUGT9BA}7~@9A~P.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28" name="AutoShape 4" descr="C:\Users\Administrator\AppData\Roaming\Tencent\Users\117344824\QQ\WinTemp\RichOle\9`X&#10;P3TUGT9BA}7~@9A~P.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8" name="矩形 17"/>
          <p:cNvSpPr/>
          <p:nvPr/>
        </p:nvSpPr>
        <p:spPr>
          <a:xfrm>
            <a:off x="785786" y="1571618"/>
            <a:ext cx="4786346" cy="3383280"/>
          </a:xfrm>
          <a:prstGeom prst="rect">
            <a:avLst/>
          </a:prstGeom>
        </p:spPr>
        <p:txBody>
          <a:bodyPr wrap="square">
            <a:spAutoFit/>
          </a:bodyPr>
          <a:lstStyle/>
          <a:p>
            <a:pPr eaLnBrk="1" hangingPunct="1">
              <a:lnSpc>
                <a:spcPct val="150000"/>
              </a:lnSpc>
              <a:buFontTx/>
              <a:buNone/>
            </a:pPr>
            <a:r>
              <a:rPr lang="en-US" altLang="zh-CN" dirty="0" smtClean="0">
                <a:ea typeface="仿宋_GB2312" pitchFamily="49" charset="-122"/>
              </a:rPr>
              <a:t>A</a:t>
            </a:r>
            <a:r>
              <a:rPr lang="zh-CN" altLang="en-US" dirty="0" smtClean="0">
                <a:ea typeface="仿宋_GB2312" pitchFamily="49" charset="-122"/>
              </a:rPr>
              <a:t>、</a:t>
            </a:r>
            <a:r>
              <a:rPr lang="en-US" altLang="zh-CN" dirty="0" smtClean="0">
                <a:ea typeface="仿宋_GB2312" pitchFamily="49" charset="-122"/>
              </a:rPr>
              <a:t> </a:t>
            </a:r>
            <a:r>
              <a:rPr lang="zh-CN" altLang="en-US" dirty="0" smtClean="0">
                <a:ea typeface="仿宋_GB2312" pitchFamily="49" charset="-122"/>
              </a:rPr>
              <a:t>穿西装最为稳妥和安全</a:t>
            </a:r>
            <a:endParaRPr lang="zh-CN" altLang="en-US" dirty="0" smtClean="0">
              <a:ea typeface="仿宋_GB2312" pitchFamily="49" charset="-122"/>
            </a:endParaRPr>
          </a:p>
          <a:p>
            <a:pPr eaLnBrk="1" hangingPunct="1">
              <a:lnSpc>
                <a:spcPct val="150000"/>
              </a:lnSpc>
              <a:buFontTx/>
              <a:buNone/>
            </a:pPr>
            <a:r>
              <a:rPr lang="en-US" altLang="zh-CN" dirty="0" smtClean="0">
                <a:ea typeface="仿宋_GB2312" pitchFamily="49" charset="-122"/>
              </a:rPr>
              <a:t>B</a:t>
            </a:r>
            <a:r>
              <a:rPr lang="zh-CN" altLang="en-US" dirty="0" smtClean="0">
                <a:ea typeface="仿宋_GB2312" pitchFamily="49" charset="-122"/>
              </a:rPr>
              <a:t>、上下装颜色、质料、款式一致</a:t>
            </a:r>
            <a:endParaRPr lang="zh-CN" altLang="en-US" dirty="0" smtClean="0">
              <a:ea typeface="仿宋_GB2312" pitchFamily="49" charset="-122"/>
            </a:endParaRPr>
          </a:p>
          <a:p>
            <a:pPr eaLnBrk="1" hangingPunct="1">
              <a:lnSpc>
                <a:spcPct val="150000"/>
              </a:lnSpc>
              <a:buFontTx/>
              <a:buNone/>
            </a:pPr>
            <a:r>
              <a:rPr lang="en-US" altLang="zh-CN" dirty="0" smtClean="0">
                <a:ea typeface="仿宋_GB2312" pitchFamily="49" charset="-122"/>
              </a:rPr>
              <a:t>C</a:t>
            </a:r>
            <a:r>
              <a:rPr lang="zh-CN" altLang="en-US" dirty="0" smtClean="0">
                <a:ea typeface="仿宋_GB2312" pitchFamily="49" charset="-122"/>
              </a:rPr>
              <a:t>、衬衫的领子应干净、平整、挺刮</a:t>
            </a:r>
            <a:endParaRPr lang="zh-CN" altLang="en-US" dirty="0" smtClean="0">
              <a:ea typeface="仿宋_GB2312" pitchFamily="49" charset="-122"/>
            </a:endParaRPr>
          </a:p>
          <a:p>
            <a:pPr eaLnBrk="1" hangingPunct="1">
              <a:lnSpc>
                <a:spcPct val="150000"/>
              </a:lnSpc>
              <a:buFontTx/>
              <a:buNone/>
            </a:pPr>
            <a:r>
              <a:rPr lang="en-US" altLang="zh-CN" dirty="0" smtClean="0">
                <a:ea typeface="仿宋_GB2312" pitchFamily="49" charset="-122"/>
              </a:rPr>
              <a:t>D</a:t>
            </a:r>
            <a:r>
              <a:rPr lang="zh-CN" altLang="en-US" dirty="0" smtClean="0">
                <a:ea typeface="仿宋_GB2312" pitchFamily="49" charset="-122"/>
              </a:rPr>
              <a:t>、领带的颜色和图案与衬衣和西装搭配</a:t>
            </a:r>
            <a:endParaRPr lang="zh-CN" altLang="en-US" dirty="0" smtClean="0">
              <a:ea typeface="仿宋_GB2312" pitchFamily="49" charset="-122"/>
            </a:endParaRPr>
          </a:p>
          <a:p>
            <a:pPr eaLnBrk="1" hangingPunct="1">
              <a:lnSpc>
                <a:spcPct val="150000"/>
              </a:lnSpc>
              <a:buFontTx/>
              <a:buNone/>
            </a:pPr>
            <a:r>
              <a:rPr lang="zh-CN" altLang="en-US" dirty="0" smtClean="0">
                <a:ea typeface="仿宋_GB2312" pitchFamily="49" charset="-122"/>
              </a:rPr>
              <a:t>协调，一般应选用衬衫和西装的中间过渡色</a:t>
            </a:r>
            <a:endParaRPr lang="zh-CN" altLang="en-US" dirty="0" smtClean="0">
              <a:ea typeface="仿宋_GB2312" pitchFamily="49" charset="-122"/>
            </a:endParaRPr>
          </a:p>
          <a:p>
            <a:pPr eaLnBrk="1" hangingPunct="1">
              <a:lnSpc>
                <a:spcPct val="150000"/>
              </a:lnSpc>
              <a:buFontTx/>
              <a:buNone/>
            </a:pPr>
            <a:r>
              <a:rPr lang="en-US" altLang="zh-CN" dirty="0" smtClean="0">
                <a:ea typeface="仿宋_GB2312" pitchFamily="49" charset="-122"/>
              </a:rPr>
              <a:t>E</a:t>
            </a:r>
            <a:r>
              <a:rPr lang="zh-CN" altLang="en-US" dirty="0" smtClean="0">
                <a:ea typeface="仿宋_GB2312" pitchFamily="49" charset="-122"/>
              </a:rPr>
              <a:t>、西装革履：穿西装一定要穿皮鞋。</a:t>
            </a:r>
            <a:endParaRPr lang="zh-CN" altLang="en-US" dirty="0" smtClean="0">
              <a:ea typeface="仿宋_GB2312" pitchFamily="49" charset="-122"/>
            </a:endParaRPr>
          </a:p>
          <a:p>
            <a:pPr eaLnBrk="1" hangingPunct="1">
              <a:lnSpc>
                <a:spcPct val="150000"/>
              </a:lnSpc>
              <a:buFontTx/>
              <a:buNone/>
            </a:pPr>
            <a:r>
              <a:rPr lang="en-US" altLang="zh-CN" dirty="0" smtClean="0">
                <a:ea typeface="仿宋_GB2312" pitchFamily="49" charset="-122"/>
              </a:rPr>
              <a:t>F</a:t>
            </a:r>
            <a:r>
              <a:rPr lang="zh-CN" altLang="en-US" dirty="0" smtClean="0">
                <a:ea typeface="仿宋_GB2312" pitchFamily="49" charset="-122"/>
              </a:rPr>
              <a:t>、西裤裤长适合</a:t>
            </a:r>
            <a:endParaRPr lang="zh-CN" altLang="en-US" dirty="0" smtClean="0">
              <a:ea typeface="仿宋_GB2312" pitchFamily="49" charset="-122"/>
            </a:endParaRPr>
          </a:p>
          <a:p>
            <a:pPr eaLnBrk="1" hangingPunct="1">
              <a:lnSpc>
                <a:spcPct val="150000"/>
              </a:lnSpc>
              <a:buFontTx/>
              <a:buNone/>
            </a:pPr>
            <a:r>
              <a:rPr lang="en-US" altLang="zh-CN" dirty="0" smtClean="0">
                <a:ea typeface="仿宋_GB2312" pitchFamily="49" charset="-122"/>
              </a:rPr>
              <a:t>G</a:t>
            </a:r>
            <a:r>
              <a:rPr lang="zh-CN" altLang="en-US" dirty="0" smtClean="0">
                <a:ea typeface="仿宋_GB2312" pitchFamily="49" charset="-122"/>
              </a:rPr>
              <a:t>、袜子的颜色适宜</a:t>
            </a:r>
            <a:endParaRPr lang="zh-CN" altLang="en-US" dirty="0" smtClean="0">
              <a:ea typeface="仿宋_GB2312" pitchFamily="49" charset="-122"/>
            </a:endParaRPr>
          </a:p>
        </p:txBody>
      </p:sp>
      <p:pic>
        <p:nvPicPr>
          <p:cNvPr id="54273" name="Picture 1" descr="C:\Users\Administrator\AppData\Roaming\Tencent\Users\117344824\QQ\WinTemp\RichOle\H8@AXLX642SJDJT9T`OMXRO.png"/>
          <p:cNvPicPr>
            <a:picLocks noChangeAspect="1" noChangeArrowheads="1"/>
          </p:cNvPicPr>
          <p:nvPr/>
        </p:nvPicPr>
        <p:blipFill>
          <a:blip r:embed="rId1"/>
          <a:srcRect/>
          <a:stretch>
            <a:fillRect/>
          </a:stretch>
        </p:blipFill>
        <p:spPr bwMode="auto">
          <a:xfrm>
            <a:off x="5715008" y="928676"/>
            <a:ext cx="2767034" cy="3662614"/>
          </a:xfrm>
          <a:prstGeom prst="rect">
            <a:avLst/>
          </a:prstGeom>
          <a:noFill/>
          <a:ln w="19050">
            <a:solidFill>
              <a:srgbClr val="00B050"/>
            </a:solidFill>
          </a:ln>
        </p:spPr>
      </p:pic>
      <p:sp>
        <p:nvSpPr>
          <p:cNvPr id="3" name="文本框 2"/>
          <p:cNvSpPr txBox="1"/>
          <p:nvPr/>
        </p:nvSpPr>
        <p:spPr>
          <a:xfrm>
            <a:off x="241300" y="920115"/>
            <a:ext cx="1783080" cy="365760"/>
          </a:xfrm>
          <a:prstGeom prst="rect">
            <a:avLst/>
          </a:prstGeom>
          <a:noFill/>
        </p:spPr>
        <p:txBody>
          <a:bodyPr wrap="none" rtlCol="0" anchor="t">
            <a:spAutoFit/>
          </a:bodyPr>
          <a:p>
            <a:pPr algn="l"/>
            <a:r>
              <a:rPr lang="zh-CN" altLang="en-US" dirty="0" smtClean="0">
                <a:solidFill>
                  <a:srgbClr val="10575C"/>
                </a:solidFill>
                <a:latin typeface="黑体" panose="02010609060101010101" pitchFamily="49" charset="-122"/>
                <a:ea typeface="黑体" panose="02010609060101010101" pitchFamily="49" charset="-122"/>
                <a:sym typeface="+mn-ea"/>
              </a:rPr>
              <a:t>（</a:t>
            </a:r>
            <a:r>
              <a:rPr lang="zh-CN" altLang="en-US" dirty="0" smtClean="0">
                <a:solidFill>
                  <a:srgbClr val="10575C"/>
                </a:solidFill>
                <a:latin typeface="黑体" panose="02010609060101010101" pitchFamily="49" charset="-122"/>
                <a:ea typeface="黑体" panose="02010609060101010101" pitchFamily="49" charset="-122"/>
                <a:sym typeface="+mn-ea"/>
              </a:rPr>
              <a:t>五</a:t>
            </a:r>
            <a:r>
              <a:rPr lang="zh-CN" altLang="en-US" dirty="0" smtClean="0">
                <a:solidFill>
                  <a:srgbClr val="10575C"/>
                </a:solidFill>
                <a:latin typeface="黑体" panose="02010609060101010101" pitchFamily="49" charset="-122"/>
                <a:ea typeface="黑体" panose="02010609060101010101" pitchFamily="49" charset="-122"/>
                <a:sym typeface="+mn-ea"/>
              </a:rPr>
              <a:t>）面试着装</a:t>
            </a:r>
            <a:endParaRPr lang="zh-CN" altLang="en-US"/>
          </a:p>
        </p:txBody>
      </p:sp>
      <p:sp>
        <p:nvSpPr>
          <p:cNvPr id="4" name="TextBox 25"/>
          <p:cNvSpPr txBox="1">
            <a:spLocks noChangeArrowheads="1"/>
          </p:cNvSpPr>
          <p:nvPr/>
        </p:nvSpPr>
        <p:spPr bwMode="auto">
          <a:xfrm>
            <a:off x="1043305" y="339725"/>
            <a:ext cx="5119370" cy="121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二、面试的准备</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53" presetClass="entr" presetSubtype="16" fill="hold" grpId="1"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p:cTn id="15" dur="200" fill="hold"/>
                                        <p:tgtEl>
                                          <p:spTgt spid="51"/>
                                        </p:tgtEl>
                                        <p:attrNameLst>
                                          <p:attrName>ppt_w</p:attrName>
                                        </p:attrNameLst>
                                      </p:cBhvr>
                                      <p:tavLst>
                                        <p:tav tm="0">
                                          <p:val>
                                            <p:fltVal val="0"/>
                                          </p:val>
                                        </p:tav>
                                        <p:tav tm="100000">
                                          <p:val>
                                            <p:strVal val="#ppt_w"/>
                                          </p:val>
                                        </p:tav>
                                      </p:tavLst>
                                    </p:anim>
                                    <p:anim calcmode="lin" valueType="num">
                                      <p:cBhvr>
                                        <p:cTn id="16" dur="200" fill="hold"/>
                                        <p:tgtEl>
                                          <p:spTgt spid="51"/>
                                        </p:tgtEl>
                                        <p:attrNameLst>
                                          <p:attrName>ppt_h</p:attrName>
                                        </p:attrNameLst>
                                      </p:cBhvr>
                                      <p:tavLst>
                                        <p:tav tm="0">
                                          <p:val>
                                            <p:fltVal val="0"/>
                                          </p:val>
                                        </p:tav>
                                        <p:tav tm="100000">
                                          <p:val>
                                            <p:strVal val="#ppt_h"/>
                                          </p:val>
                                        </p:tav>
                                      </p:tavLst>
                                    </p:anim>
                                    <p:animEffect transition="in" filter="fade">
                                      <p:cBhvr>
                                        <p:cTn id="17" dur="200"/>
                                        <p:tgtEl>
                                          <p:spTgt spid="51"/>
                                        </p:tgtEl>
                                      </p:cBhvr>
                                    </p:animEffect>
                                  </p:childTnLst>
                                </p:cTn>
                              </p:par>
                              <p:par>
                                <p:cTn id="18" presetID="8" presetClass="emph" presetSubtype="0" fill="hold" grpId="0" nodeType="withEffect">
                                  <p:stCondLst>
                                    <p:cond delay="0"/>
                                  </p:stCondLst>
                                  <p:childTnLst>
                                    <p:animRot by="21600000">
                                      <p:cBhvr>
                                        <p:cTn id="19" dur="15000" fill="hold"/>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1" grpId="1"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4176395"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00034" y="857238"/>
            <a:ext cx="4929222"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（六）心态调整</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785786" y="1285866"/>
            <a:ext cx="6286544" cy="369332"/>
          </a:xfrm>
          <a:prstGeom prst="rect">
            <a:avLst/>
          </a:prstGeom>
          <a:noFill/>
        </p:spPr>
        <p:txBody>
          <a:bodyPr wrap="square" rtlCol="0">
            <a:spAutoFit/>
          </a:bodyPr>
          <a:lstStyle/>
          <a:p>
            <a:r>
              <a:rPr lang="en-US" altLang="zh-CN" dirty="0" smtClean="0"/>
              <a:t>1</a:t>
            </a:r>
            <a:r>
              <a:rPr lang="zh-CN" altLang="en-US" dirty="0" smtClean="0"/>
              <a:t>、保持愉悦的心情。</a:t>
            </a:r>
            <a:endParaRPr lang="zh-CN" altLang="en-US" dirty="0"/>
          </a:p>
        </p:txBody>
      </p:sp>
      <p:sp>
        <p:nvSpPr>
          <p:cNvPr id="45060" name="AutoShape 4" descr="data:image/jpeg;base64,/9j/4AAQSkZJRgABAQAAAQABAAD/2wBDAAgGBgcGBQgHBwcJCQgKDBQNDAsLDBkSEw8UHRofHh0aHBwgJC4nICIsIxwcKDcpLDAxNDQ0Hyc5PTgyPC4zNDL/2wBDAQkJCQwLDBgNDRgyIRwhMjIyMjIyMjIyMjIyMjIyMjIyMjIyMjIyMjIyMjIyMjIyMjIyMjIyMjIyMjIyMjIyMjL/wAARCADc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kyKWgAooooAKKM0UAFFJkUtABRRRQAUUUUAFFFFABRRRQAUUUUAFFGaKACiiigAooooAKKKKACiiigAooooAKKKKACiiigAooooAKKKKACiiigAooooAKKKKACiiigAooooAKKKKACiiigArP1PV7TSLdZrpnCscDZGWJP0FaB6Vyvi+a3hs283Ub21cxPsS2Gd/Hfg8flQBJD4ut57mIGzuoraWF5knlTbuCDJwvU8c1u2d1FfWkV1ASYpVDoSCCQfY9K8aLiy8H6Dqsmo6pFJbmEJGzqC6MAG8oY569TXqXh5LqPTFkvGuRJKchLmRXKDt0A/KkU1Y07y7hsbWS4nYrGgyxAJ/QVzr+NbN1WS3s7ySDzlied4jGiljjvyTyO1amtywJpzNPeTW0eRmSDluvToa8vtIUvtH8Q7tT1aOBLiR1mlKrEWUAjdkZ3E/0oBJNHrNhqFtqCym3dmEUhiclCvzDr161Nc3MdpbvPKSI4xuYgZwPpXI+Bbm5vtNTUZpb427oBH9plUiQ9yABwM8DJrotWliXTZTLdy26ADMsJBcc9uD/KgTVjIn8bWiQSTW1leTxROqyytEY0QFgM5b65rds9Rtr6S4jt2Zmt5PLkypGG/HrXldpDHqf/AAkkL6pq62jM2biUqsfCcb8jOcjtXR+ALq61LTo7+We+MCRhA08q7ZG6MQoGQBjgk0DcTuZ5hBA8ux32jO1Blj9BXPxeNtNmnWI299EWkaINJblRvAJK59cA1q6pOqaZOWaYYXk2/wB8e4ryjTTvsdLm3XrtPfTyk3B+Q5R+VPc+tMIxuekaZ4t0zVLyC1tzOJpoTOiyRFQUHU56dxS6p4lt7C9j0+2he91B8H7PCR8i/wB5ieFFcX4UdBq+mQyzbDd6GsVs6H5o2ViXH1OQR9K2vEWjWugeBtT+xb/tDqrSXLtmSRtw5ZqAa1Ok0rXdP1dXFpOGkjO2SJgVdD6FTyK1M8ZrEm0DT7y6tdQaJo7yLawmibYzezEfeHsa1jMgXO4YA55oFYxZ/FVtBcPC2naoxRiCy2jFTjuD3FPsvE9tf3UcEdlqKGTo8lsyoPqa5nxBrV9rGn3stkJLfQ7VS09wDskucdUj9F9W/Kr2lajqGiG1tL6283S5gv2W6t1P7oHokg/9m70D5Tfm1iKDWo9NEUjyNbtcMy9FUHHT1JrNn8b6damHz7XUo/OcRxlrRxuY9q4fW1uI/HV9aR3N9Bf3jwxWTmUgeSBukIP1yAPWtm41a5m8aWAn0W/k+y2jPFCdpO/ON/XnilcLaHX6p4h03RVDahOYVIzuKEj06gVm2njnTJS4uVuLVhKY41kiYmQDuMDvWN44gRIdMu5rSaWKe4UXcBcldu04BA4GDj8q5vclxHaTvL508d0iPDskHlKTgtv3cYFA1G6uepahrdtp62TSJK4vJRFGI0yclS3I+grN/wCE20/dcqLPUi1r/rgLRvk4yM/hzVDxfp8Q03S4omRo7a588pLclGdFRs4brxnNc3ptlcNqGtvZ2cLyXMKSoDqDHykaPaC2Rhs9RQJJNXPULG+h1GxgvICTFOgkTcMHB6cVZzWJ4VKDwvpsayxyiOBU3RnK5AxW1mmSOzRmkooAXNGaSigBc0ZpKKAFzRmkooAXNGaSigBc0ZpKKAFzRmkooAXNGaSigBc0ZpKMUALmjNJRQAuaM0lFAC5opKKAFooooAKKKKACsnWbI6jZtbi+ksy+U3ptJOR0wwrWrzzxpb3V1q8IN0qmJBJZwLP5Z3g/NKxOOnAA96Bo2R4N0r+yV0+VfNl+xi0E7/eCgYyo6A/Sp4fCsK6bZ2k9/fTtbyeb5zy/M7bSvPtz0rzq8vGW9udVa/1Dy7KQIypqILpHj5wDnJJOOa9Hj1nSdGsbWO71Mp5sfmIbuUs7A88nvSuN3H2vhu2sVf7PcXQZrdbdXaTcUVckEZ75PU1W07wdY20bLeSNqD/aXuQ0wAG5sZyo4PTuKm/4Tfw1nH9s2v8A31Uz6r/a2lSzeH7q1nmVtod8lAe4OOelAlco2PhKysYZ7aW7upoJ5NyRNKVWMbtwVQPfmr8OhWdtNNNbmWOWVXG/zC2NzbiQDkdTXK+I768bxLbSt+7SwKRQBoyyzXMnUgZGQq/zqz9v1C60bXn1yGOa2sHKxCEND5pUZJznOM8celA7GlY+D7OJ52v5ZNQMtx9o/fgABsAcgYB6dxTrXwjZ2z6grXFzJb3hb/R95VIgTkhQOmT3rg7wwjWVih04RW9va/aZIm1GQPOpXIC/N2wTXQeGrixbUZdmkXFtMtkLpNt28pdHzxgnrQOx1KaBZQSTTQeYksiOhYyEgbyM8E47Cs2LwjZNDZRre3LpYgqkYcbN20gkjHX5jVC11q30zRIzpbqtuk8kTnVJ3DrJ1IzyTVHwj9sufF2ozuYjGG879zdMU2yDqF6HlevagR1GleFNL02KyP2aOW6tECJclAHPGM8e1Xde0pda0W405pDEJgBvAzjBB/pWkKr3rMlnMyJI7BDgR/eJ9vegQ4lIoRvYKijBZjgCsqDw1plvPFPEkwaNg6/vmIyN3bPP3jXASLc397rGnT6drd462u2Mz3IJRmB5Kghfccdq3/CGs3N75M0kGoO1zCqsJJEMaFBtYqM5wSKCuU6rV9Lj1PRrnTywiSaMpuUfdFWLWNIrSKJGDoiBQR7CuK8WeJ79NM/s630m8gu75jBC7FR2+YjB7LmtXRtTmt9Ps7SDQ74QIioshZCMf3s55pkvYsXfhew1DV57/UQLhnRI4Eb5fIC8naRzknnNOstAmtvEDarPqUlz+5MMcbRKuxc56jrXLeLVkh8VJNM7SwTtbeVbRuWd9hfftQf7w5/wrL0bTruTxJFcER3cVrIT9mtrlg6An5TLztYj+6KRSjdHd6x4Yh1druSS8uo5J4RChDfLCAQcqvTJIHWqUPhANcmS51SW5geQyTwiJEWZtpX5yo5x6Vj+LYm1bUNStLSyX7VaxRSG8E7KYxnJO0HngGsvTdQTVXuLG5uZYNK+3yzTCON/Mn+bITgfKvr+VAa2O3/4Q/Tio/eXLFbV7WIySlvLRuu3Pftn0qFfBz/YobOXWLt7eLZ8gVFLBcYBIGccetalxYWus2du3m3UcWNyGCV4Tj3xg/nXG6zphuNV/sHQ7vVBfAB7i5a+l2WqHoevLHBwKCUdlFotvZafeW2m/wCiG5LPuXkI7DBIB6euKuWUEltYwQyzNNJHGFeRhy5A5J+tN060Njp8Fq08s5iQKZZW3O/uTVwChCCilpKYBQaKQ0AZ8+u6VazNDcalaQyr95JJlVh+BNMj8RaNLIsceqWbOxwFWdST+tYPiXVLKCd7Ky063vtXeMuQ0assKj+Nzjp7d6ztA1PTbNbWHU7eJhdASWupyQIqTlucDA+Qg8AGgdj0LOaXNcF4tuJ7a4MFhrWoQ39wyhI05jiUnBb7p6c96p+IvEl3bX9xb2uqtD/ZMCuwkAzdycEqeP7o7dzSuFj0jNU9S1K10mye7vZVigTqx/l71xumXF14lj1XUY9XvoIY3BgjhZQoXyw2DkepqK+ifUfDOi6re6k/mwoHEblAssn95g3BI7Ux8uup3Ftqdnd7Rb3UMjMMhVkBb8quV4vd3M2mTXOs2VzCl7HAUTYLfBGc/dXqf1r13TpXuNOtZ5PvvErNxjkgZoBqxbqC6uobK0luZ3CRRKXdj2A6mp65D4hTaknhmaKwXAlVxcSlciOIIxP4ngfjQxI25vEOl2xAnvYo8xrL8x/hboasWupWl9am5tLiOaEZBdDkDHWvGr3U5mv7a6uWitry3hW1aIOSpCKHDHp16c966DQdUv5PDOsQaYvmXxlWXzQo2fvepx7AHIqUynDS53f/AAkWlpBBM93Gkc6M8bNwGC9T+tWLDV7DU0d7K6inEf3yjZ2/WvF3vp5NP0m3vDHDNYxgwsrn96spIyemMbRnB711HgXV2udYv1IWa4vIBLuBAVRH8gUgdCf5c0xuGlzu49d0yXS5dTivYnsYt3mTg5VdvB/KpINXsrq5jt4bhHlkhE6KveM9Grib3VL1o3slsBaCz1CJLpLAbg0bruY4A9+eKfpCQr40s7jTJdSlimhkS8a4UhQFA8scgY6ngUE2PQhS4rP1O/fTrCS5jtZrp1xiGEZZiabo2oz6nYi4nsZ7JmYgRT43Y9eKZJpYooooAKKKKACiiigAPSuC8Vadd6jrsT6fa3E11FD5eZYVNsASDklup47ZrvaTFA07HlVp4V1KEapJFBFNKtyQifY4xn5RyNw6Z9K9A0WG6bRrP+1I0+2eUPNG0YDegrUJwKWpSG5XIfstv/zwi/74FUdU0+4ubZYbC7+wZbLvHGCxHfHofetWkPIpknAWnhWa81a882a8itLRWitJZXLSPMw+aYE9hwB9DVt21fUPCesaTfWkjanFA0IdV+S4BGFdT057jsc12gGKKB3PK3ttUa9urj+xdRAk01LZV8hG3OEKnnOQOeorW8IWd+mti4udOurWOPTIbYtOoG51POMGu+rmPEnjvw/4Tmhi1e8aKWYbkRImckevA4oHzHOi08Rpp+tWVvpbZuLuR7efzQrcn73PQYzzV62/tex8V211JpDj7ZZeRIImDLGyHKs56AHJre8PeLtC8UQtJpGoxXOz76DIdfqp5FblArnOi58SlCf7PtN20EAzHrtOR/31gfSp1k1q4JiuIIoImDgyQyZdRgbSAe/WtlnRfvOo+ppBPCTgSof+BCgDzTT9F1NvEGo3kFteG5QRLby6kzAZ53NgcNjsKv8AhDR7rQtf1G2msXm8yQyNqbgKCrfNtUf72eBXfcHpXKw+N7WTxgPDjaffwzsjuk80YWNwvUjnOPfFBWrK/wBj1K91y+1trIO9uhtbC2nO0MpI3ufr0HsKksLK/wDDerJb28Elxo922QicmykPX/gB/SuuBBAxS4oRJ554r0i71vXI5njvY9PslO9ljB3H1RR8zZ/KodK0jVb7QtIvFe5ikFyHEEcSwiFQxGWXAJGB0969KxRimPm0scL4x0mK6uLb7LpE8l9PcQB72JDiNBIN24g8YGazbLS9de6vZbOze1msr2aaGWViBchmzs2/3SO/rivTKKQcxRguJ5NMS5ktZEmMe5rc43A+npmud8PLeXHi3XtQm0+6tIJ47dI/tCAFigYHHPvXYUUCuUNVlvodLuJNOhWa8VcxRscBjTNDn1KfR7eXVoEgvmB82NDkKcnH6YrSI4oAxQAA5oNFFMQmeKOtLUM06wjLHFZVasKUXObshpNvQoDR7W3tr5bOBI5LoOXfu7EY5NV9F0VbbwnY6TqMMUwigWOVGAZSR9avnUYge/5U5dQibjOPrXFHNcNJ25iuSRgDw9qcOuXWpWupxIZkWONJIN3lIOijn8a0LLRTbNfvJN5k16QzNsACnbtOP8961lmRuhFSAjtXZTr06msXclpo4zTfCOo6Pa3FtY6tEsM/L+ZBuOdu3jn2pl34V1X+y0s7bUV2W1qIreMrtDPnJdj9BgfWu2pa1C5xCaDq88jQywWlrBcvuuZIpSzkbcYTI+XnB4rbMGrad4dWC1kW91CMBUklwocZ6n6CtzFUdU1K30nTbi/umCQwRl2P07UBe5cXOACcnvWfr1lLqOgX9lBtE09u8abuBkggZrN8FzapeeH473VnJnunaZEIx5cbHKr+WK6SgR51qXg3WNRvFME0NnFHbrGWMjNvcAfMAMYFa/hbQ73R9PurK7Bd3X/j4Mxk3nBHQj5a66iixXM7WPN5/BmsTWmmWsMkNubaHZNN5jENycKFGOmetafhHw7qWg3MovnN1vB/0nzycc5xsPSu1oxQHM7WOB1XwlrV1rF/PZ6p5FpqMiCaNOGWMKAxz3PGBVrTtD1vR7u4t9P+ypYz3ayB3cl44gACoHrgfrXaYoxQK4ynAUtFMQYooooAWiiigAooooAKKKKAKWqQXFzpl1BazGGeSJljkH8LY4NYng/Xm1XTja3uU1WyPk3cbcHcP4h6g9a6c1xnifw7eLfx+I/D7LHq0AxJEfuXUfdW9/Q0hpJ6HZ5ormPDHjCw8RRGIE22oRfLPZy8OjfTuPeumBzQJqw6kzSMcCvPviF8SbTwjbm2ttk2psMqhPyx+7f4UDSudTrvibSfDlo1xqV2kQx8qDl29gO9eL+JvjXaXFwWsdGtJCoKLNdIJHA9h0/CvLNZ1/UddvJLu/uHmlY5JJ/QegrL2qD0quUG1E6iL4g3Vr4jGvWcMVpfBSh+zxBEcH1UcGt6f44eJLq1e3e6WLfxvSIBh9DXnJVT2pDGhPKijlDmNm78Va1fSF5dRuZM9C0rGoE1nVItsq3dwhPKtuYf1rNKgrtHFeg3njCz8V6L4f8ADT6NDZvbyRxyXSkfMo4444z1NFg52O8PfFfxVo7KTLJe2y/eWVS4x9eo/OvQU1vwz8To0/ftpXiNI9ltNvIwc5wCCNw46GvTNJ8PaXpWlxWVtZwCEIFPyA7uOprxz4w+CLPw9BD4l0VfsoM6x3EKcKSejD054pNDUj1fwhf6te6bMusQolxbztAJEUqsyrxuAPPNdLXjHwu+KR1JotF1qUeccLBOx+8f7re/oa9du7l7azmniged0QssakAvjsM0hMtZorD8L+I4PFGjR6lBbzQKzvGY5QNyspwenvW5TEFFFFABRRRQAUUUUAFFFFABVO9gMycdRVymnnjNc2Kw8a9N05dRxlZ3MiJ0VvLlABHc96tG1hlGcA/SpZreOQfMB9aqeTLCcwvuX0zmvmXhJYR8tSHNHutzfm5tnYc1iyg+W5B7Uge6gxuG8e1PS9x8snyn1qws0Uo4YVpTpYafvUJuMuwm5dURQ6gjnaw2n3q2rqwyDVSW0jlGRgH1FVys9scqSy10QxuJwztV96PdC5VLY02dUUszAKOST2rz29lb4ga8un2pY+HrCQNdTfw3Mg6Ivqo7mrN5p2t+LL2W21C5Gn6IjbfJgbMtwP8Aab+EH0rsbCwtdNs4rSzhSGCIbVRRgAV7dCvCvHmg9DNpxZYjQIAAAABgAU+lpK3JCiiimAUUUUAFFFFABRRRQAUUUUALRRRQAUUUUAFFFFABTSM96dSUAcx4i8D6R4gkW5lWS2vk+5d2zbJF/HvVjw5od/osc0d5rl1qiuR5f2gAFAO2R1rfpG4FA7s5bx34sh8I+HZb0lTcv8kCN0Lep9hXyTf6zcazf3F3dTPJLI5Ysx5JPevRfjB4hj1zxwmlSXPlWFsywM/UDn52/P8AlXmJshcawbTTd0okmMcGeCwzwaaQpO2htz6fb/8ACN2l7a7TIGZbg7+VOeBj0xWNxRKJLW4ktJsCSNirYPGRWtpehSarpGoXluskktsU2xp6HO4n2AFaLV2RhF8iu3dMyaKKKRqFOVirAqcEHIptFGgz2nwV8chY2CWHiWGWYxKFS6hGSQP7wrA+J/xPj8ZQQ6bp1vLDp8cnms0ow0rAEDjsBmvNe9BqQHwTPbzLLGxVlOQRX1L8MfFa+LPDBhuWDXdsoim55dSOG/LivlbtXofwe12TSvGttBuxDc/uXHsen60mio66HsPgZYvD/ibXvDB8+KMT/abCGQlh5JUbirHtuJ4r0Ssw6JZtr6a3tf7akBtg275dmc4x9a1KlA3cSiiimIKKKKACiiigApGOKGOBXmniHxJqnibW38L+FpNgTi9vx0iHcA+tA0rmx4i+Ium6Nc/2fZRSalqbHC21vzg+57Vjra/EbxKA817b6DaNyIok3SY+vX+VdR4Y8G6V4XtQlpCHuWH725kGZHPfmuiA96Q7pbHlsnwwupX33/iLVrlz1Ky7R/Wqx+HZtWzZ+INXgkB/il3CvXSBVea1jmGHQfWqXI9JIylzvZnmIj8baOd0N9b6xbr1inTa5Hsav6V44029vVsNRSXStQPHlz8KT7GunubGS3YlQSnqKwtZ0DTtes2t763V+PklHDofY1z18ow1ZcyWvkKGKlF2kjp0W5QfK4ZT0NBluDwY+a850TX9R8DarDouvTNc6TOdtreN/B7H2r1eMrIgYEEEZBHevIqZLL4YzaR0qqt7GbBFJ9pDBdo71qr1pNoHanAYNdmAwH1SLje5M58zHUGikNeiQFFFFMAooooAKKKKACiiigAooooAWiiigAooooAKKKKACkpaKAErE8V6udD8O3d8v3o0O369q264P4uz+T4EuP8AadRQOO58xaosWpPf38l+n2pJOYX4Lg9SPU5rItLqayu4rqB9k0TB0b0IqN23Su3PLE1reIJNOuJYbjT3x5kKiSEoR5bAAHnvnGfxpx2Il8Vnrcjv7ubW557+ZYISq/N5SBVY/h3NZ8N5cW25YZXQOMMFYjcPQ1bggeeyht4seZPOFXPr0H86lstLie+ubO/uRZyIjbGkHy7x2PoDzzSuVJRikjPW7dRgrmni8U9VINVW4OMjj0702qAufa0/umg3a+hqnRQIufa17Kc0w3Z/ugfWq1FMCZriQjg49xXS+BnkPifTXDEsLlMf99CuUrvvhLpcmqeNtPjVSVSUSMQOgXk1LKhufXi8gGnGmjrSjrSEFFLSUAFFFFABQeBRQelAHD/EbxFc6ZpkGl6ZltV1N/s8KqeVB4LfrWr4S8N2vhPQY7SPHmY3zzE8yP3JNcroiHxJ8WNW1ST57bSF+ywZ6B/4j/OvR5olnt5InHyupVseh4qS3orHAv4o8T+ILqb/AIRPT7X+z4WKfa7wkCUjg7B6Vb8LeML+71u48PeIbRLTVoV8xDGcpMvqv5iuq0rTLbR9NhsbRdsEK7UBqjP4ZspvFdv4hYyfa4YDAAD8pBz1/OmK62NwdKU0dq4fWJvHlxq11HpEFhbWMRAikuG3NLxycDpQJK+h2zKGBB5B7Vi6hZ+S3mJ9w/pWH4U8Y3l5qk2geIbZbTWYRkBfuTL/AHlrsLtPMt3GM8VpTm4yMq1O61OP1jSLXXNKmsLtA0cg4bHKN2I96zvhrrl1G154X1Vyb3TjiJ26yRdiPXFdBjBx6VxXioHQ/FuheJIRtHm/ZrjH8Snpn8zXRWhdcxlQn9k9dU5FOqON1ZFIPBGRUma5DpCg0lFABRRRQAUUUUAFFFFABRRRQAUUUUALRRRQAUUUUAFFFFABSUtIelAGPq3iCx0e90+znMjXN/L5UEUS7mPcsR2UdzXOfFq1Nz4AvCg5iKvx9ad40tbuz1rSfE1rbRSx6VHN9o3y7GKMAAB69z+VdJqFpFrugT2rcR3cGPpkcUilo0z4x0bS01O8nge4SF1jZ4w7Bd7D+HJ4FZjqVYj+7xWx4n0W50HXrmzuIyrxyEHI/wA/Wr0Ol2F94TSS1aAajHIzT+bLtbZ22jpVLVGc3ySu+pjEkaVE6E7o5CSR2PaoL6+udRuPOupDJKQF3HqRUtk6NvtZD8knQnpuHSr2rW9lcXkR0q3njdgPMgYcI3+ye4pbLUuWrVkY81rPb7RNE8e4ZG4YyKixXpNj4I8UeK4bZr9itvAgSNpQECr9eprprX4O2Fqhku9Q8woQCkSf1NZyrR6GlOhKS10PHLHTrjUpvKt0ZmxngE0h0y7DMohY7evFfQUOn+FPBWpQFWaO6CEkvlmwfQAU2O7vNZnI0HRba2SWQqb65hAH4L3NR7WTeiNlh0lqeAHSr0dYH/KmnTbsHBgavqO3tEa0ijuY7eWRdgdxCF3HdgnFRarpXnW0kWn2lj9qadlQTwgqwUZxVuUkHsEfO1zoE6aTa3CQ8yZw397HWva/gF4ZktYL3WLhNp/1EWR17sf5D86qavfaknh64sJ/Df2KMQgPKrLsXLD5gK9q0aBLbR7OJFVQIU6DHYUQcnuRWio7GjS0lLWhzhSGlpKACiiigAqOVxHC7noqk1JUVwhe2lQdWQgflQwR558HUMnhzUL5/wDW3V9I7GvRia83+Ebuvg27tkx50F3KvPrxitI6trkF6I7iDKs2DtHahG8aTm3ZmZoGt6n4h+KmpLHcOmlabG0Zhz8rseB/U/hXpQHFcP4D8JXnh261i6vJopDfzCRAgOQvPX35rue1JGU0k7IZJKkSM8jqqKMlmOABTYZ4biFZYZFkjYZVlOQR9a85+MWsT2egW+mWxYS6hJ5ZIP8ACOo/HIrrvCejroHhfT9NUkmGIbie7Hk/qaAa0ucp8RLd7fxD4X1O0ic3SXoiLIv8B6g/rXoxGQaQorYLKCQcjIzTjwDQiZO6OcnXbO4965D4jw+b4LumzhomWRT6EGuxuv8Aj5f61x/xFcJ4Ivgf49qD6kiu6WtM4qf8RHe+Hrj7X4f0+4PWS3Rj+QrVrG8Lwm38MaZExyy2yA/kK2a4juYUUUUCCiiigAooooAKKKKACiiigAooooAWiiigAooooAKKKKACkpaSgCte2cN/ZT2k67opkKOPY1BpOmtpWmw2f2iS4EK7VklxuwOg4FaFFAHnPxJ+HFv4vtGurULHqca4BPAlHoff0NfMesaFf6HfS2d5byxNGcEMMV9c+JfFQ8O6npsVxaymzupPLkuQPliY4Cgntkn9Kta14Z0TxTZKuo2sVwpXMcyfeXPdWH/6qRSd1ZnxQPmYAdSeK9o8E+DtZSyttWhSxmdsbYrlNxZfUHtUPj74PyeHLdtU0tmubZGy424aMe/qPepvCXxbtdH02Oy1G1cvCuxGQ447Ag1jWcrWRvRstT1u+tjFZRlmwS6AqOgyeRTFtfOj1OKNcuH+TP0qjpGvDxdokV3aQlAZuUJ5GDXSQWywSSyITmVtxzzWClGMfM6G7FGXSorqWxnlii8yHliyAnGOma4y2uvEsvxHfT3tCmkRTFgBHhQuOG3etekUAGpVWQrszbLSkhUmX5mPbt1yPxqS6st0ZltwFuEDtH6FyuOavEgdeM9M0A5pOpJ7iuecy2OuzfDrWG8QshvQC8Z2jIVSDg4+lej6JqMdxoelyyOqSXEClEJwWO3nFcr48vvK0H+y7c7r3U3FtDGvU5PzHHoBVHX7WZ/EHhTw3puIb+yj+1LdljiNFwrLtHXcPWuii3a5hV1PTwc0tNTOOaea6TnEooooAKKKKACkPSlpDQB5r4PcaD8RvEPh+X5Uum+2W46Ag9QP89q9HKo3JUZ+leffErSbq2+xeLNKB+26W2ZAozvi759cV1fh7X7XX9KgvrdxslA4z0PcUIpvqbAI7ClzXA6pp/jDRdcutS0KWPUrO6IZ7K5cgxn/AGT2FanhjVfFGo3k41vRYdPtlT5GWXczNnp9KVxNGd4/0fT9UuNLmvJJka0l3qI/4hxkH8hXVaZqcGowh4WHAwV9KdqOlwajFsmXJHQ+lZ+jaAdLupJBISrdqrQ6P3UqX95G+KR2CoSTgUp9+BWPqF55jeXGTtHUinCDk9DjnLlWpUuGDTuR61wnjpzqep6J4eh5e5nEsoHZF9f1rsLu7gsrWa5uHCRRKWdj6Vy3gPT7jXPEF54uv42VZMxWaMOiDvXRVmoR5TCjFybken2cYit0ReAoAH0qxUKMwHCmnqxJwRiuD2ybsdVnYkoozRWoBRRRQAUUUUAFFFFABRRRQAUUUUALRRRQAUUUUAFFFFABSUtJQAUUUUAZ+raXaaxp01jeQxywSqQVdQwB9cHuKj0DShomh2eliZ5ltYhEsjgAkDp09uPwrUooAilhjmjaORA6MCGVhkEeleTeI/gZpOqai11p9z9kV2y0RXcB9PQV69RgUDTaPGtP0TV/hnI2Y5dS0aTBaSBCWhbpyvXGO9ddp3jDQtRjDQ6jCp7pI2xh7YNdnJtCFmwBjkn0rwlm07XvGl3LNpiXK3kxigVflEcScGQ49TXDiYxpxc2ddCTm7Hq4v7VhlbiM/Rga4nxhI934o02AancW1pLC4/cTbAXHTJqK78A6TJYTNb+ZbMqlhIJGIXHt6Vi2vgxtdtbW+sra2it0BdHa4eQXR9MHlBXHRxVOavexu1yS1I9Qg0yz1zSYW1m4OJhNPLNdlgiLyQecZNdjL44fU5DbeGdNuNSuCceaEKQr7ljXn/iDwjNaX1qzWlvam8V0ht4GMgjdV3LknqSRXruieKdKTwZp2rXs0FlBOFjY42qsnTHA45Fd1NQqbMyrVLapFbQvCF4txLrGt3gl1mRCkToMpag9kB7+9WdM8Hy2XiKPWrzWry/uY4WhQSqqgKTkj5RzzzXUxuskaujBkYZVlPBFS8V1KKSsjjcm3cAKU0gpTVEiUUUUAFNLAEZIGemadXPeI9FutWk0+W0uzBLaTlzyQGVlKkcdwDkUAdBms261i0gnks454ZNQWMuloJAHfA6YrC1HVr3wb4Ptmux/aN8rLAMNtEjE4BJP4V5impS315reuPD9m1eyvI7vyW++sagBl9xigpI9h0DU7nXNJN1eWJtllJ8uNzyye47HqD9K851nTNQ+G+pzalpkElx4fuG3SwJ1gYnqPavV7K8gvrGC9gYNBNGJEbPUEZFeceJ9duvGOqSeFvDxJtVwNQvlGVRf7oP6UJ6i06nTeH/FdtrGnreWjNLATtO4YIPpXQRX9u4znbj1rmtJ0mDTLCGxsowI4VwMdW9z71bZWQ7WGD711+yjJa7nI6sk/d2N1r+2H/LQH6VC+rQL9wM34Vj4xz2rD8QeLNK8ONGl/LIJpAWSONCxIBxSdGEdWwVWcnZI6We9luDjdsX0B61RuLmCzt2nuJViiUZLucf/AK643/hOr3Vz5Phzw/e3crDiSRdqL9T0/WtjRvBup6hdLf8Aim7SVkO5LOI/In1rGtiIUlaO5UaMpP3hkel3HjW5Tz0eHRIn3lTwZyOhPtXfW9vDZwJBbxhI0AVVXgACnwxqkapGoVFGAB0FSYA6da811Jy1Z0pJKyGMXHQkUrZwuTzSgY5Y0jCMnJbms7NXYyYdKWoVYgZByKlByK66VVS0ExaKKK3EFFFFABRRRQAUUUUAFFFFAC0UUUAFFFFABRRRQAUlLSUAFFFFABRRSigBK4Dx/wCI7q2jsNL0DUFTV7q9SApGFdlU5LZB6fjXfmsDTvCmm6Zql7qSoZry8l82SWXDEY6AccAUhqxm+MtSn0LwU8bXJmv7gLaxPtwXkbjOB7ZNcB4I09BqN9MDu+yhbSLPtyx/E10XiSf+3viBa6eObXSIjPL6GVug/AViaH4cHiPVNX1eC9uNOVZ/Kt2tuAxH3mI6HmvKxblWk6UXsjvw8eSHMz0ERD7OYyuQVII9civOND1m+g0G10HSFQ3811PHG8n3YYwxyx/Onz6b43k1eWx07U7xreI7Xu7pFRPwxyarLYWHhfzrbTb2XVvEcyNGpjGUh3n5jgdPWuSjg/ZJ+0aaLcrnMS3uo2Wo6feXE15erb6gwd2bMcpVsfLnpmuz060ur74W+LNOmt5ITBNI8duCCyDh9tB0pvA62xugL/RLgot7HKM+TKf+Wi/jXY+AI47/AEjVbpwskN9fTMPR0+6P0r1cK4SV4bGFZ2R0Phu5hvPDmmz27AxvboVIGP4RWvVe2tobO2jt7eJY4YxtRFGAo9KsV2HG9dQooooAKKKKAClpKKAMLxZon9veG7uxQgTFd8LH+Fxyp/OvHdStLnxJPp2o6eRbaoc2V9E/99QeH9QwHWvfz0riPEHg65bWRr3h+4jtr/H7+GQfurkf7XofemrdSk2cxb6P44vtNi0l7zTtG0uNNhFqSzlc8gd81sXcNp4K8O2Wl6FgXd7dxxGZhlnycsx/AGmS6j4vceTD4S8ufp5r3QMYPr0zisO30rV4/iLpn9u36XM628lwIYx+7i7AD1+tWlG6sZtyad9j0/TYcs0uB7GtFoo2+8qmqulgi359abrGo/2Vpsl4Y/MEZXcM4wCQCf1om3zMinFcpYkto2iYbQMjrXmvxAgS1t7LWPJV30+6R3DDOYycMMenNdj4u12TQ/Dlxf2oV5o1DqGHBGRn9KxPGCLqng2/ZR/rrPzR7cBqcLtag0otNHX27RPaxtbqqRyKGUKABgjNTcD5B071geC7k3vg/R52OSbVMn1IGP6VvL8xNeRXk/aW7nQiZMAYpGU5yKYCpJUE5p6HIx6VrFqS5WhCCPccmnFFx0FDPt+tMyz9eBTlyx91LUQijG4du1SR5xTM54FSqMDFKhHX0GxaKDRXaSFFFFABRRRQAUUUUAFFFFAC0UUUAFFFFABRRRQAUlLSUAFFFFABSikooAWqWpXg0/Tbq88t5BBG0hRBktgdBV3NNZQwIPINAHiukPdXPhXVNah/e3+oNJMQpyR2C/gKtaD4pj0zw/aabpei6hd3UaDzNybF3nkksa6HVPAd1Z3k1/4XvFtJJTuls5RmFz6gdjWW1x4qsAFvPDTyju9pKGB98V4tSnXpzlKCvc9KNSnOKTdrEbWHiTxCc6xqH2K1J/487DgkejPW/o2g2GixlbO3WMnqw6t9T1NYi+M1sx/pmj6nB/vWxI/SpY/iF4fZgJbpoWPaSNl/mK86t9am/eTsX7vQf8RAD4LuwenmR8H/AHhXd6Pp9rpmk29pZQLDAiDai9Bnk15x431O01DwLcTWsqyxO8e11OQfnFepW3NpF/uD+VetlUWqbv3OTE7omxRS5pK9U5QooooAKKKKACiiigAoPNFFADSOK811O8hi+KF9PcOscNppyKzt0BZq9MNeI+K5PO1nxo4IJRbeMH0+ZTVQupXC100esQ39pZ26faJ0QsjSAMeSqjJP4ZqpPf6f4o8NXy6bdxXMckLJujOSDjuO1cgU1RPE+jpqkttLI2m3RjMCFQF2r+tZHw/u4rvxBpaWUJsZYLNhes52/bOcLhf4sHvUyleRUYcqRq61dvqPwi+0yHMotNkmf7ynB/lWqT5/glQec6fj/wAh1h61CdPsvF2gPkRGM39p/uP94D6MK1tMcv4CtnPJOn5/8crem7mFRdfMufDCTzPAOlZ7Rsv5Ma63lTx1rjvhav8AxQenfR//AEI12pz2ArysVSvK+x0XsIOBkjBoRip6U8Jk5NIQQan2ckubawXQ13AOTSBxIpAJpWI7rmlB7BcfhUe827vRgOjHyipKagwMU6u6lHlikSwooorUQUUUUAFFFFABRRRQAUUUUALRRRQAUUUUAFFFFABSUtJQAUUUUAFFFFABRRRQAmKMUtFADTGD15qtNp1nOMTW0En+/GDVuiiw7sy/7A0s2Zs/sFt9mJB8oRgLkHPT61pqNqgDoKWipUUtgbb3CiiiqEFFFFABRRRQAUUUUAFFFFAAa4m58M2aavqjSK0yakymWN+Rx6V21RNbxvIHKgsO9VGViJptWRnPodlPe2V7JGfOtIniiwcAKwAII79KzbvwRpNxplvZQI9q1qxe2uImxJCxOeD6e3SuoxRipLT0PO/iB4c1S50u2utJD3eowwtayZHMsbjBz755qf7JJpfg1bKYAS21gUkAPG4Ic13mKyL/AEYX0NxCzlUmjaMkdQCMVpTaV7kzu7IwfhUv/FAaaxHUMef94122Ky/D+jw6BolrpcDs8dum0M3U1qVm3coXFIRRmilYAxRgUUUrIAxRS0GqASiiigAooooAKKKKACiiigAooooAWiiigAooooAKKKKACkpaSgAooooAKKKKACiiigAooooAKKKKACiiigAooooAKKKKACiiigAooooAKKKKACiiigAooooAKXFJS0AJgCilNJQAUUUUAFFFFABRRRQAUUUUAFFFFABRRRQAUUUUAFFFF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45062" name="AutoShape 6" descr="data:image/jpeg;base64,/9j/4AAQSkZJRgABAQAAAQABAAD/2wBDAAgGBgcGBQgHBwcJCQgKDBQNDAsLDBkSEw8UHRofHh0aHBwgJC4nICIsIxwcKDcpLDAxNDQ0Hyc5PTgyPC4zNDL/2wBDAQkJCQwLDBgNDRgyIRwhMjIyMjIyMjIyMjIyMjIyMjIyMjIyMjIyMjIyMjIyMjIyMjIyMjIyMjIyMjIyMjIyMjL/wAARCADc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kyKWgAooooAKKM0UAFFJkUtABRRRQAUUUUAFFFFABRRRQAUUUUAFFGaKACiiigAooooAKKKKACiiigAooooAKKKKACiiigAooooAKKKKACiiigAooooAKKKKACiiigAooooAKKKKACiiigArP1PV7TSLdZrpnCscDZGWJP0FaB6Vyvi+a3hs283Ub21cxPsS2Gd/Hfg8flQBJD4ut57mIGzuoraWF5knlTbuCDJwvU8c1u2d1FfWkV1ASYpVDoSCCQfY9K8aLiy8H6Dqsmo6pFJbmEJGzqC6MAG8oY569TXqXh5LqPTFkvGuRJKchLmRXKDt0A/KkU1Y07y7hsbWS4nYrGgyxAJ/QVzr+NbN1WS3s7ySDzlied4jGiljjvyTyO1amtywJpzNPeTW0eRmSDluvToa8vtIUvtH8Q7tT1aOBLiR1mlKrEWUAjdkZ3E/0oBJNHrNhqFtqCym3dmEUhiclCvzDr161Nc3MdpbvPKSI4xuYgZwPpXI+Bbm5vtNTUZpb427oBH9plUiQ9yABwM8DJrotWliXTZTLdy26ADMsJBcc9uD/KgTVjIn8bWiQSTW1leTxROqyytEY0QFgM5b65rds9Rtr6S4jt2Zmt5PLkypGG/HrXldpDHqf/AAkkL6pq62jM2biUqsfCcb8jOcjtXR+ALq61LTo7+We+MCRhA08q7ZG6MQoGQBjgk0DcTuZ5hBA8ux32jO1Blj9BXPxeNtNmnWI299EWkaINJblRvAJK59cA1q6pOqaZOWaYYXk2/wB8e4ryjTTvsdLm3XrtPfTyk3B+Q5R+VPc+tMIxuekaZ4t0zVLyC1tzOJpoTOiyRFQUHU56dxS6p4lt7C9j0+2he91B8H7PCR8i/wB5ieFFcX4UdBq+mQyzbDd6GsVs6H5o2ViXH1OQR9K2vEWjWugeBtT+xb/tDqrSXLtmSRtw5ZqAa1Ok0rXdP1dXFpOGkjO2SJgVdD6FTyK1M8ZrEm0DT7y6tdQaJo7yLawmibYzezEfeHsa1jMgXO4YA55oFYxZ/FVtBcPC2naoxRiCy2jFTjuD3FPsvE9tf3UcEdlqKGTo8lsyoPqa5nxBrV9rGn3stkJLfQ7VS09wDskucdUj9F9W/Kr2lajqGiG1tL6283S5gv2W6t1P7oHokg/9m70D5Tfm1iKDWo9NEUjyNbtcMy9FUHHT1JrNn8b6damHz7XUo/OcRxlrRxuY9q4fW1uI/HV9aR3N9Bf3jwxWTmUgeSBukIP1yAPWtm41a5m8aWAn0W/k+y2jPFCdpO/ON/XnilcLaHX6p4h03RVDahOYVIzuKEj06gVm2njnTJS4uVuLVhKY41kiYmQDuMDvWN44gRIdMu5rSaWKe4UXcBcldu04BA4GDj8q5vclxHaTvL508d0iPDskHlKTgtv3cYFA1G6uepahrdtp62TSJK4vJRFGI0yclS3I+grN/wCE20/dcqLPUi1r/rgLRvk4yM/hzVDxfp8Q03S4omRo7a588pLclGdFRs4brxnNc3ptlcNqGtvZ2cLyXMKSoDqDHykaPaC2Rhs9RQJJNXPULG+h1GxgvICTFOgkTcMHB6cVZzWJ4VKDwvpsayxyiOBU3RnK5AxW1mmSOzRmkooAXNGaSigBc0ZpKKAFzRmkooAXNGaSigBc0ZpKKAFzRmkooAXNGaSigBc0ZpKMUALmjNJRQAuaM0lFAC5opKKAFooooAKKKKACsnWbI6jZtbi+ksy+U3ptJOR0wwrWrzzxpb3V1q8IN0qmJBJZwLP5Z3g/NKxOOnAA96Bo2R4N0r+yV0+VfNl+xi0E7/eCgYyo6A/Sp4fCsK6bZ2k9/fTtbyeb5zy/M7bSvPtz0rzq8vGW9udVa/1Dy7KQIypqILpHj5wDnJJOOa9Hj1nSdGsbWO71Mp5sfmIbuUs7A88nvSuN3H2vhu2sVf7PcXQZrdbdXaTcUVckEZ75PU1W07wdY20bLeSNqD/aXuQ0wAG5sZyo4PTuKm/4Tfw1nH9s2v8A31Uz6r/a2lSzeH7q1nmVtod8lAe4OOelAlco2PhKysYZ7aW7upoJ5NyRNKVWMbtwVQPfmr8OhWdtNNNbmWOWVXG/zC2NzbiQDkdTXK+I768bxLbSt+7SwKRQBoyyzXMnUgZGQq/zqz9v1C60bXn1yGOa2sHKxCEND5pUZJznOM8celA7GlY+D7OJ52v5ZNQMtx9o/fgABsAcgYB6dxTrXwjZ2z6grXFzJb3hb/R95VIgTkhQOmT3rg7wwjWVih04RW9va/aZIm1GQPOpXIC/N2wTXQeGrixbUZdmkXFtMtkLpNt28pdHzxgnrQOx1KaBZQSTTQeYksiOhYyEgbyM8E47Cs2LwjZNDZRre3LpYgqkYcbN20gkjHX5jVC11q30zRIzpbqtuk8kTnVJ3DrJ1IzyTVHwj9sufF2ozuYjGG879zdMU2yDqF6HlevagR1GleFNL02KyP2aOW6tECJclAHPGM8e1Xde0pda0W405pDEJgBvAzjBB/pWkKr3rMlnMyJI7BDgR/eJ9vegQ4lIoRvYKijBZjgCsqDw1plvPFPEkwaNg6/vmIyN3bPP3jXASLc397rGnT6drd462u2Mz3IJRmB5Kghfccdq3/CGs3N75M0kGoO1zCqsJJEMaFBtYqM5wSKCuU6rV9Lj1PRrnTywiSaMpuUfdFWLWNIrSKJGDoiBQR7CuK8WeJ79NM/s630m8gu75jBC7FR2+YjB7LmtXRtTmt9Ps7SDQ74QIioshZCMf3s55pkvYsXfhew1DV57/UQLhnRI4Eb5fIC8naRzknnNOstAmtvEDarPqUlz+5MMcbRKuxc56jrXLeLVkh8VJNM7SwTtbeVbRuWd9hfftQf7w5/wrL0bTruTxJFcER3cVrIT9mtrlg6An5TLztYj+6KRSjdHd6x4Yh1druSS8uo5J4RChDfLCAQcqvTJIHWqUPhANcmS51SW5geQyTwiJEWZtpX5yo5x6Vj+LYm1bUNStLSyX7VaxRSG8E7KYxnJO0HngGsvTdQTVXuLG5uZYNK+3yzTCON/Mn+bITgfKvr+VAa2O3/4Q/Tio/eXLFbV7WIySlvLRuu3Pftn0qFfBz/YobOXWLt7eLZ8gVFLBcYBIGccetalxYWus2du3m3UcWNyGCV4Tj3xg/nXG6zphuNV/sHQ7vVBfAB7i5a+l2WqHoevLHBwKCUdlFotvZafeW2m/wCiG5LPuXkI7DBIB6euKuWUEltYwQyzNNJHGFeRhy5A5J+tN060Njp8Fq08s5iQKZZW3O/uTVwChCCilpKYBQaKQ0AZ8+u6VazNDcalaQyr95JJlVh+BNMj8RaNLIsceqWbOxwFWdST+tYPiXVLKCd7Ky063vtXeMuQ0assKj+Nzjp7d6ztA1PTbNbWHU7eJhdASWupyQIqTlucDA+Qg8AGgdj0LOaXNcF4tuJ7a4MFhrWoQ39wyhI05jiUnBb7p6c96p+IvEl3bX9xb2uqtD/ZMCuwkAzdycEqeP7o7dzSuFj0jNU9S1K10mye7vZVigTqx/l71xumXF14lj1XUY9XvoIY3BgjhZQoXyw2DkepqK+ifUfDOi6re6k/mwoHEblAssn95g3BI7Ux8uup3Ftqdnd7Rb3UMjMMhVkBb8quV4vd3M2mTXOs2VzCl7HAUTYLfBGc/dXqf1r13TpXuNOtZ5PvvErNxjkgZoBqxbqC6uobK0luZ3CRRKXdj2A6mp65D4hTaknhmaKwXAlVxcSlciOIIxP4ngfjQxI25vEOl2xAnvYo8xrL8x/hboasWupWl9am5tLiOaEZBdDkDHWvGr3U5mv7a6uWitry3hW1aIOSpCKHDHp16c966DQdUv5PDOsQaYvmXxlWXzQo2fvepx7AHIqUynDS53f/AAkWlpBBM93Gkc6M8bNwGC9T+tWLDV7DU0d7K6inEf3yjZ2/WvF3vp5NP0m3vDHDNYxgwsrn96spIyemMbRnB711HgXV2udYv1IWa4vIBLuBAVRH8gUgdCf5c0xuGlzu49d0yXS5dTivYnsYt3mTg5VdvB/KpINXsrq5jt4bhHlkhE6KveM9Grib3VL1o3slsBaCz1CJLpLAbg0bruY4A9+eKfpCQr40s7jTJdSlimhkS8a4UhQFA8scgY6ngUE2PQhS4rP1O/fTrCS5jtZrp1xiGEZZiabo2oz6nYi4nsZ7JmYgRT43Y9eKZJpYooooAKKKKACiiigAPSuC8Vadd6jrsT6fa3E11FD5eZYVNsASDklup47ZrvaTFA07HlVp4V1KEapJFBFNKtyQifY4xn5RyNw6Z9K9A0WG6bRrP+1I0+2eUPNG0YDegrUJwKWpSG5XIfstv/zwi/74FUdU0+4ubZYbC7+wZbLvHGCxHfHofetWkPIpknAWnhWa81a882a8itLRWitJZXLSPMw+aYE9hwB9DVt21fUPCesaTfWkjanFA0IdV+S4BGFdT057jsc12gGKKB3PK3ttUa9urj+xdRAk01LZV8hG3OEKnnOQOeorW8IWd+mti4udOurWOPTIbYtOoG51POMGu+rmPEnjvw/4Tmhi1e8aKWYbkRImckevA4oHzHOi08Rpp+tWVvpbZuLuR7efzQrcn73PQYzzV62/tex8V211JpDj7ZZeRIImDLGyHKs56AHJre8PeLtC8UQtJpGoxXOz76DIdfqp5FblArnOi58SlCf7PtN20EAzHrtOR/31gfSp1k1q4JiuIIoImDgyQyZdRgbSAe/WtlnRfvOo+ppBPCTgSof+BCgDzTT9F1NvEGo3kFteG5QRLby6kzAZ53NgcNjsKv8AhDR7rQtf1G2msXm8yQyNqbgKCrfNtUf72eBXfcHpXKw+N7WTxgPDjaffwzsjuk80YWNwvUjnOPfFBWrK/wBj1K91y+1trIO9uhtbC2nO0MpI3ufr0HsKksLK/wDDerJb28Elxo922QicmykPX/gB/SuuBBAxS4oRJ554r0i71vXI5njvY9PslO9ljB3H1RR8zZ/KodK0jVb7QtIvFe5ikFyHEEcSwiFQxGWXAJGB0969KxRimPm0scL4x0mK6uLb7LpE8l9PcQB72JDiNBIN24g8YGazbLS9de6vZbOze1msr2aaGWViBchmzs2/3SO/rivTKKQcxRguJ5NMS5ktZEmMe5rc43A+npmud8PLeXHi3XtQm0+6tIJ47dI/tCAFigYHHPvXYUUCuUNVlvodLuJNOhWa8VcxRscBjTNDn1KfR7eXVoEgvmB82NDkKcnH6YrSI4oAxQAA5oNFFMQmeKOtLUM06wjLHFZVasKUXObshpNvQoDR7W3tr5bOBI5LoOXfu7EY5NV9F0VbbwnY6TqMMUwigWOVGAZSR9avnUYge/5U5dQibjOPrXFHNcNJ25iuSRgDw9qcOuXWpWupxIZkWONJIN3lIOijn8a0LLRTbNfvJN5k16QzNsACnbtOP8961lmRuhFSAjtXZTr06msXclpo4zTfCOo6Pa3FtY6tEsM/L+ZBuOdu3jn2pl34V1X+y0s7bUV2W1qIreMrtDPnJdj9BgfWu2pa1C5xCaDq88jQywWlrBcvuuZIpSzkbcYTI+XnB4rbMGrad4dWC1kW91CMBUklwocZ6n6CtzFUdU1K30nTbi/umCQwRl2P07UBe5cXOACcnvWfr1lLqOgX9lBtE09u8abuBkggZrN8FzapeeH473VnJnunaZEIx5cbHKr+WK6SgR51qXg3WNRvFME0NnFHbrGWMjNvcAfMAMYFa/hbQ73R9PurK7Bd3X/j4Mxk3nBHQj5a66iixXM7WPN5/BmsTWmmWsMkNubaHZNN5jENycKFGOmetafhHw7qWg3MovnN1vB/0nzycc5xsPSu1oxQHM7WOB1XwlrV1rF/PZ6p5FpqMiCaNOGWMKAxz3PGBVrTtD1vR7u4t9P+ypYz3ayB3cl44gACoHrgfrXaYoxQK4ynAUtFMQYooooAWiiigAooooAKKKKAKWqQXFzpl1BazGGeSJljkH8LY4NYng/Xm1XTja3uU1WyPk3cbcHcP4h6g9a6c1xnifw7eLfx+I/D7LHq0AxJEfuXUfdW9/Q0hpJ6HZ5ormPDHjCw8RRGIE22oRfLPZy8OjfTuPeumBzQJqw6kzSMcCvPviF8SbTwjbm2ttk2psMqhPyx+7f4UDSudTrvibSfDlo1xqV2kQx8qDl29gO9eL+JvjXaXFwWsdGtJCoKLNdIJHA9h0/CvLNZ1/UddvJLu/uHmlY5JJ/QegrL2qD0quUG1E6iL4g3Vr4jGvWcMVpfBSh+zxBEcH1UcGt6f44eJLq1e3e6WLfxvSIBh9DXnJVT2pDGhPKijlDmNm78Va1fSF5dRuZM9C0rGoE1nVItsq3dwhPKtuYf1rNKgrtHFeg3njCz8V6L4f8ADT6NDZvbyRxyXSkfMo4444z1NFg52O8PfFfxVo7KTLJe2y/eWVS4x9eo/OvQU1vwz8To0/ftpXiNI9ltNvIwc5wCCNw46GvTNJ8PaXpWlxWVtZwCEIFPyA7uOprxz4w+CLPw9BD4l0VfsoM6x3EKcKSejD054pNDUj1fwhf6te6bMusQolxbztAJEUqsyrxuAPPNdLXjHwu+KR1JotF1qUeccLBOx+8f7re/oa9du7l7azmniged0QssakAvjsM0hMtZorD8L+I4PFGjR6lBbzQKzvGY5QNyspwenvW5TEFFFFABRRRQAUUUUAFFFFABVO9gMycdRVymnnjNc2Kw8a9N05dRxlZ3MiJ0VvLlABHc96tG1hlGcA/SpZreOQfMB9aqeTLCcwvuX0zmvmXhJYR8tSHNHutzfm5tnYc1iyg+W5B7Uge6gxuG8e1PS9x8snyn1qws0Uo4YVpTpYafvUJuMuwm5dURQ6gjnaw2n3q2rqwyDVSW0jlGRgH1FVys9scqSy10QxuJwztV96PdC5VLY02dUUszAKOST2rz29lb4ga8un2pY+HrCQNdTfw3Mg6Ivqo7mrN5p2t+LL2W21C5Gn6IjbfJgbMtwP8Aab+EH0rsbCwtdNs4rSzhSGCIbVRRgAV7dCvCvHmg9DNpxZYjQIAAAABgAU+lpK3JCiiimAUUUUAFFFFABRRRQAUUUUALRRRQAUUUUAFFFFABTSM96dSUAcx4i8D6R4gkW5lWS2vk+5d2zbJF/HvVjw5od/osc0d5rl1qiuR5f2gAFAO2R1rfpG4FA7s5bx34sh8I+HZb0lTcv8kCN0Lep9hXyTf6zcazf3F3dTPJLI5Ysx5JPevRfjB4hj1zxwmlSXPlWFsywM/UDn52/P8AlXmJshcawbTTd0okmMcGeCwzwaaQpO2htz6fb/8ACN2l7a7TIGZbg7+VOeBj0xWNxRKJLW4ktJsCSNirYPGRWtpehSarpGoXluskktsU2xp6HO4n2AFaLV2RhF8iu3dMyaKKKRqFOVirAqcEHIptFGgz2nwV8chY2CWHiWGWYxKFS6hGSQP7wrA+J/xPj8ZQQ6bp1vLDp8cnms0ow0rAEDjsBmvNe9BqQHwTPbzLLGxVlOQRX1L8MfFa+LPDBhuWDXdsoim55dSOG/LivlbtXofwe12TSvGttBuxDc/uXHsen60mio66HsPgZYvD/ibXvDB8+KMT/abCGQlh5JUbirHtuJ4r0Ssw6JZtr6a3tf7akBtg275dmc4x9a1KlA3cSiiimIKKKKACiiigApGOKGOBXmniHxJqnibW38L+FpNgTi9vx0iHcA+tA0rmx4i+Ium6Nc/2fZRSalqbHC21vzg+57Vjra/EbxKA817b6DaNyIok3SY+vX+VdR4Y8G6V4XtQlpCHuWH725kGZHPfmuiA96Q7pbHlsnwwupX33/iLVrlz1Ky7R/Wqx+HZtWzZ+INXgkB/il3CvXSBVea1jmGHQfWqXI9JIylzvZnmIj8baOd0N9b6xbr1inTa5Hsav6V44029vVsNRSXStQPHlz8KT7GunubGS3YlQSnqKwtZ0DTtes2t763V+PklHDofY1z18ow1ZcyWvkKGKlF2kjp0W5QfK4ZT0NBluDwY+a850TX9R8DarDouvTNc6TOdtreN/B7H2r1eMrIgYEEEZBHevIqZLL4YzaR0qqt7GbBFJ9pDBdo71qr1pNoHanAYNdmAwH1SLje5M58zHUGikNeiQFFFFMAooooAKKKKACiiigAooooAWiiigAooooAKKKKACkpaKAErE8V6udD8O3d8v3o0O369q264P4uz+T4EuP8AadRQOO58xaosWpPf38l+n2pJOYX4Lg9SPU5rItLqayu4rqB9k0TB0b0IqN23Su3PLE1reIJNOuJYbjT3x5kKiSEoR5bAAHnvnGfxpx2Il8Vnrcjv7ubW557+ZYISq/N5SBVY/h3NZ8N5cW25YZXQOMMFYjcPQ1bggeeyht4seZPOFXPr0H86lstLie+ubO/uRZyIjbGkHy7x2PoDzzSuVJRikjPW7dRgrmni8U9VINVW4OMjj0702qAufa0/umg3a+hqnRQIufa17Kc0w3Z/ugfWq1FMCZriQjg49xXS+BnkPifTXDEsLlMf99CuUrvvhLpcmqeNtPjVSVSUSMQOgXk1LKhufXi8gGnGmjrSjrSEFFLSUAFFFFABQeBRQelAHD/EbxFc6ZpkGl6ZltV1N/s8KqeVB4LfrWr4S8N2vhPQY7SPHmY3zzE8yP3JNcroiHxJ8WNW1ST57bSF+ywZ6B/4j/OvR5olnt5InHyupVseh4qS3orHAv4o8T+ILqb/AIRPT7X+z4WKfa7wkCUjg7B6Vb8LeML+71u48PeIbRLTVoV8xDGcpMvqv5iuq0rTLbR9NhsbRdsEK7UBqjP4ZspvFdv4hYyfa4YDAAD8pBz1/OmK62NwdKU0dq4fWJvHlxq11HpEFhbWMRAikuG3NLxycDpQJK+h2zKGBB5B7Vi6hZ+S3mJ9w/pWH4U8Y3l5qk2geIbZbTWYRkBfuTL/AHlrsLtPMt3GM8VpTm4yMq1O61OP1jSLXXNKmsLtA0cg4bHKN2I96zvhrrl1G154X1Vyb3TjiJ26yRdiPXFdBjBx6VxXioHQ/FuheJIRtHm/ZrjH8Snpn8zXRWhdcxlQn9k9dU5FOqON1ZFIPBGRUma5DpCg0lFABRRRQAUUUUAFFFFABRRRQAUUUUALRRRQAUUUUAFFFFABSUtIelAGPq3iCx0e90+znMjXN/L5UEUS7mPcsR2UdzXOfFq1Nz4AvCg5iKvx9ad40tbuz1rSfE1rbRSx6VHN9o3y7GKMAAB69z+VdJqFpFrugT2rcR3cGPpkcUilo0z4x0bS01O8nge4SF1jZ4w7Bd7D+HJ4FZjqVYj+7xWx4n0W50HXrmzuIyrxyEHI/wA/Wr0Ol2F94TSS1aAajHIzT+bLtbZ22jpVLVGc3ySu+pjEkaVE6E7o5CSR2PaoL6+udRuPOupDJKQF3HqRUtk6NvtZD8knQnpuHSr2rW9lcXkR0q3njdgPMgYcI3+ye4pbLUuWrVkY81rPb7RNE8e4ZG4YyKixXpNj4I8UeK4bZr9itvAgSNpQECr9eprprX4O2Fqhku9Q8woQCkSf1NZyrR6GlOhKS10PHLHTrjUpvKt0ZmxngE0h0y7DMohY7evFfQUOn+FPBWpQFWaO6CEkvlmwfQAU2O7vNZnI0HRba2SWQqb65hAH4L3NR7WTeiNlh0lqeAHSr0dYH/KmnTbsHBgavqO3tEa0ijuY7eWRdgdxCF3HdgnFRarpXnW0kWn2lj9qadlQTwgqwUZxVuUkHsEfO1zoE6aTa3CQ8yZw397HWva/gF4ZktYL3WLhNp/1EWR17sf5D86qavfaknh64sJ/Df2KMQgPKrLsXLD5gK9q0aBLbR7OJFVQIU6DHYUQcnuRWio7GjS0lLWhzhSGlpKACiiigAqOVxHC7noqk1JUVwhe2lQdWQgflQwR558HUMnhzUL5/wDW3V9I7GvRia83+Ebuvg27tkx50F3KvPrxitI6trkF6I7iDKs2DtHahG8aTm3ZmZoGt6n4h+KmpLHcOmlabG0Zhz8rseB/U/hXpQHFcP4D8JXnh261i6vJopDfzCRAgOQvPX35rue1JGU0k7IZJKkSM8jqqKMlmOABTYZ4biFZYZFkjYZVlOQR9a85+MWsT2egW+mWxYS6hJ5ZIP8ACOo/HIrrvCejroHhfT9NUkmGIbie7Hk/qaAa0ucp8RLd7fxD4X1O0ic3SXoiLIv8B6g/rXoxGQaQorYLKCQcjIzTjwDQiZO6OcnXbO4965D4jw+b4LumzhomWRT6EGuxuv8Aj5f61x/xFcJ4Ivgf49qD6kiu6WtM4qf8RHe+Hrj7X4f0+4PWS3Rj+QrVrG8Lwm38MaZExyy2yA/kK2a4juYUUUUCCiiigAooooAKKKKACiiigAooooAWiiigAooooAKKKKACkpaSgCte2cN/ZT2k67opkKOPY1BpOmtpWmw2f2iS4EK7VklxuwOg4FaFFAHnPxJ+HFv4vtGurULHqca4BPAlHoff0NfMesaFf6HfS2d5byxNGcEMMV9c+JfFQ8O6npsVxaymzupPLkuQPliY4Cgntkn9Kta14Z0TxTZKuo2sVwpXMcyfeXPdWH/6qRSd1ZnxQPmYAdSeK9o8E+DtZSyttWhSxmdsbYrlNxZfUHtUPj74PyeHLdtU0tmubZGy424aMe/qPepvCXxbtdH02Oy1G1cvCuxGQ447Ag1jWcrWRvRstT1u+tjFZRlmwS6AqOgyeRTFtfOj1OKNcuH+TP0qjpGvDxdokV3aQlAZuUJ5GDXSQWywSSyITmVtxzzWClGMfM6G7FGXSorqWxnlii8yHliyAnGOma4y2uvEsvxHfT3tCmkRTFgBHhQuOG3etekUAGpVWQrszbLSkhUmX5mPbt1yPxqS6st0ZltwFuEDtH6FyuOavEgdeM9M0A5pOpJ7iuecy2OuzfDrWG8QshvQC8Z2jIVSDg4+lej6JqMdxoelyyOqSXEClEJwWO3nFcr48vvK0H+y7c7r3U3FtDGvU5PzHHoBVHX7WZ/EHhTw3puIb+yj+1LdljiNFwrLtHXcPWuii3a5hV1PTwc0tNTOOaea6TnEooooAKKKKACkPSlpDQB5r4PcaD8RvEPh+X5Uum+2W46Ag9QP89q9HKo3JUZ+leffErSbq2+xeLNKB+26W2ZAozvi759cV1fh7X7XX9KgvrdxslA4z0PcUIpvqbAI7ClzXA6pp/jDRdcutS0KWPUrO6IZ7K5cgxn/AGT2FanhjVfFGo3k41vRYdPtlT5GWXczNnp9KVxNGd4/0fT9UuNLmvJJka0l3qI/4hxkH8hXVaZqcGowh4WHAwV9KdqOlwajFsmXJHQ+lZ+jaAdLupJBISrdqrQ6P3UqX95G+KR2CoSTgUp9+BWPqF55jeXGTtHUinCDk9DjnLlWpUuGDTuR61wnjpzqep6J4eh5e5nEsoHZF9f1rsLu7gsrWa5uHCRRKWdj6Vy3gPT7jXPEF54uv42VZMxWaMOiDvXRVmoR5TCjFybken2cYit0ReAoAH0qxUKMwHCmnqxJwRiuD2ybsdVnYkoozRWoBRRRQAUUUUAFFFFABRRRQAUUUUALRRRQAUUUUAFFFFABSUtJQAUUUUAZ+raXaaxp01jeQxywSqQVdQwB9cHuKj0DShomh2eliZ5ltYhEsjgAkDp09uPwrUooAilhjmjaORA6MCGVhkEeleTeI/gZpOqai11p9z9kV2y0RXcB9PQV69RgUDTaPGtP0TV/hnI2Y5dS0aTBaSBCWhbpyvXGO9ddp3jDQtRjDQ6jCp7pI2xh7YNdnJtCFmwBjkn0rwlm07XvGl3LNpiXK3kxigVflEcScGQ49TXDiYxpxc2ddCTm7Hq4v7VhlbiM/Rga4nxhI934o02AancW1pLC4/cTbAXHTJqK78A6TJYTNb+ZbMqlhIJGIXHt6Vi2vgxtdtbW+sra2it0BdHa4eQXR9MHlBXHRxVOavexu1yS1I9Qg0yz1zSYW1m4OJhNPLNdlgiLyQecZNdjL44fU5DbeGdNuNSuCceaEKQr7ljXn/iDwjNaX1qzWlvam8V0ht4GMgjdV3LknqSRXruieKdKTwZp2rXs0FlBOFjY42qsnTHA45Fd1NQqbMyrVLapFbQvCF4txLrGt3gl1mRCkToMpag9kB7+9WdM8Hy2XiKPWrzWry/uY4WhQSqqgKTkj5RzzzXUxuskaujBkYZVlPBFS8V1KKSsjjcm3cAKU0gpTVEiUUUUAFNLAEZIGemadXPeI9FutWk0+W0uzBLaTlzyQGVlKkcdwDkUAdBms261i0gnks454ZNQWMuloJAHfA6YrC1HVr3wb4Ptmux/aN8rLAMNtEjE4BJP4V5impS315reuPD9m1eyvI7vyW++sagBl9xigpI9h0DU7nXNJN1eWJtllJ8uNzyye47HqD9K851nTNQ+G+pzalpkElx4fuG3SwJ1gYnqPavV7K8gvrGC9gYNBNGJEbPUEZFeceJ9duvGOqSeFvDxJtVwNQvlGVRf7oP6UJ6i06nTeH/FdtrGnreWjNLATtO4YIPpXQRX9u4znbj1rmtJ0mDTLCGxsowI4VwMdW9z71bZWQ7WGD711+yjJa7nI6sk/d2N1r+2H/LQH6VC+rQL9wM34Vj4xz2rD8QeLNK8ONGl/LIJpAWSONCxIBxSdGEdWwVWcnZI6We9luDjdsX0B61RuLmCzt2nuJViiUZLucf/AK643/hOr3Vz5Phzw/e3crDiSRdqL9T0/WtjRvBup6hdLf8Aim7SVkO5LOI/In1rGtiIUlaO5UaMpP3hkel3HjW5Tz0eHRIn3lTwZyOhPtXfW9vDZwJBbxhI0AVVXgACnwxqkapGoVFGAB0FSYA6da811Jy1Z0pJKyGMXHQkUrZwuTzSgY5Y0jCMnJbms7NXYyYdKWoVYgZByKlByK66VVS0ExaKKK3EFFFFABRRRQAUUUUAFFFFAC0UUUAFFFFABRRRQAUlLSUAFFFFABRRSigBK4Dx/wCI7q2jsNL0DUFTV7q9SApGFdlU5LZB6fjXfmsDTvCmm6Zql7qSoZry8l82SWXDEY6AccAUhqxm+MtSn0LwU8bXJmv7gLaxPtwXkbjOB7ZNcB4I09BqN9MDu+yhbSLPtyx/E10XiSf+3viBa6eObXSIjPL6GVug/AViaH4cHiPVNX1eC9uNOVZ/Kt2tuAxH3mI6HmvKxblWk6UXsjvw8eSHMz0ERD7OYyuQVII9civOND1m+g0G10HSFQ3811PHG8n3YYwxyx/Onz6b43k1eWx07U7xreI7Xu7pFRPwxyarLYWHhfzrbTb2XVvEcyNGpjGUh3n5jgdPWuSjg/ZJ+0aaLcrnMS3uo2Wo6feXE15erb6gwd2bMcpVsfLnpmuz060ur74W+LNOmt5ITBNI8duCCyDh9tB0pvA62xugL/RLgot7HKM+TKf+Wi/jXY+AI47/AEjVbpwskN9fTMPR0+6P0r1cK4SV4bGFZ2R0Phu5hvPDmmz27AxvboVIGP4RWvVe2tobO2jt7eJY4YxtRFGAo9KsV2HG9dQooooAKKKKAClpKKAMLxZon9veG7uxQgTFd8LH+Fxyp/OvHdStLnxJPp2o6eRbaoc2V9E/99QeH9QwHWvfz0riPEHg65bWRr3h+4jtr/H7+GQfurkf7XofemrdSk2cxb6P44vtNi0l7zTtG0uNNhFqSzlc8gd81sXcNp4K8O2Wl6FgXd7dxxGZhlnycsx/AGmS6j4vceTD4S8ufp5r3QMYPr0zisO30rV4/iLpn9u36XM628lwIYx+7i7AD1+tWlG6sZtyad9j0/TYcs0uB7GtFoo2+8qmqulgi359abrGo/2Vpsl4Y/MEZXcM4wCQCf1om3zMinFcpYkto2iYbQMjrXmvxAgS1t7LWPJV30+6R3DDOYycMMenNdj4u12TQ/Dlxf2oV5o1DqGHBGRn9KxPGCLqng2/ZR/rrPzR7cBqcLtag0otNHX27RPaxtbqqRyKGUKABgjNTcD5B071geC7k3vg/R52OSbVMn1IGP6VvL8xNeRXk/aW7nQiZMAYpGU5yKYCpJUE5p6HIx6VrFqS5WhCCPccmnFFx0FDPt+tMyz9eBTlyx91LUQijG4du1SR5xTM54FSqMDFKhHX0GxaKDRXaSFFFFABRRRQAUUUUAFFFFAC0UUUAFFFFABRRRQAUlLSUAFFFFABSikooAWqWpXg0/Tbq88t5BBG0hRBktgdBV3NNZQwIPINAHiukPdXPhXVNah/e3+oNJMQpyR2C/gKtaD4pj0zw/aabpei6hd3UaDzNybF3nkksa6HVPAd1Z3k1/4XvFtJJTuls5RmFz6gdjWW1x4qsAFvPDTyju9pKGB98V4tSnXpzlKCvc9KNSnOKTdrEbWHiTxCc6xqH2K1J/487DgkejPW/o2g2GixlbO3WMnqw6t9T1NYi+M1sx/pmj6nB/vWxI/SpY/iF4fZgJbpoWPaSNl/mK86t9am/eTsX7vQf8RAD4LuwenmR8H/AHhXd6Pp9rpmk29pZQLDAiDai9Bnk15x431O01DwLcTWsqyxO8e11OQfnFepW3NpF/uD+VetlUWqbv3OTE7omxRS5pK9U5QooooAKKKKACiiigAoPNFFADSOK811O8hi+KF9PcOscNppyKzt0BZq9MNeI+K5PO1nxo4IJRbeMH0+ZTVQupXC100esQ39pZ26faJ0QsjSAMeSqjJP4ZqpPf6f4o8NXy6bdxXMckLJujOSDjuO1cgU1RPE+jpqkttLI2m3RjMCFQF2r+tZHw/u4rvxBpaWUJsZYLNhes52/bOcLhf4sHvUyleRUYcqRq61dvqPwi+0yHMotNkmf7ynB/lWqT5/glQec6fj/wAh1h61CdPsvF2gPkRGM39p/uP94D6MK1tMcv4CtnPJOn5/8crem7mFRdfMufDCTzPAOlZ7Rsv5Ma63lTx1rjvhav8AxQenfR//AEI12pz2ArysVSvK+x0XsIOBkjBoRip6U8Jk5NIQQan2ckubawXQ13AOTSBxIpAJpWI7rmlB7BcfhUe827vRgOjHyipKagwMU6u6lHlikSwooorUQUUUUAFFFFABRRRQAUUUUALRRRQAUUUUAFFFFABSUtJQAUUUUAFFFFABRRRQAmKMUtFADTGD15qtNp1nOMTW0En+/GDVuiiw7sy/7A0s2Zs/sFt9mJB8oRgLkHPT61pqNqgDoKWipUUtgbb3CiiiqEFFFFABRRRQAUUUUAFFFFAAa4m58M2aavqjSK0yakymWN+Rx6V21RNbxvIHKgsO9VGViJptWRnPodlPe2V7JGfOtIniiwcAKwAII79KzbvwRpNxplvZQI9q1qxe2uImxJCxOeD6e3SuoxRipLT0PO/iB4c1S50u2utJD3eowwtayZHMsbjBz755qf7JJpfg1bKYAS21gUkAPG4Ic13mKyL/AEYX0NxCzlUmjaMkdQCMVpTaV7kzu7IwfhUv/FAaaxHUMef94122Ky/D+jw6BolrpcDs8dum0M3U1qVm3coXFIRRmilYAxRgUUUrIAxRS0GqASiiigAooooAKKKKACiiigAooooAWiiigAooooAKKKKACkpaSgAooooAKKKKACiiigAooooAKKKKACiiigAooooAKKKKACiiigAooooAKKKKACiiigAooooAKXFJS0AJgCilNJQAUUUUAFFFFABRRRQAUUUUAFFFFABRRRQAUUUUAFFFF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6" name="TextBox 15"/>
          <p:cNvSpPr txBox="1"/>
          <p:nvPr/>
        </p:nvSpPr>
        <p:spPr>
          <a:xfrm>
            <a:off x="785786" y="1643056"/>
            <a:ext cx="7076602" cy="369332"/>
          </a:xfrm>
          <a:prstGeom prst="rect">
            <a:avLst/>
          </a:prstGeom>
          <a:noFill/>
        </p:spPr>
        <p:txBody>
          <a:bodyPr wrap="square" rtlCol="0">
            <a:spAutoFit/>
          </a:bodyPr>
          <a:lstStyle/>
          <a:p>
            <a:r>
              <a:rPr lang="en-US" altLang="zh-CN" dirty="0" smtClean="0"/>
              <a:t>2</a:t>
            </a:r>
            <a:r>
              <a:rPr lang="zh-CN" altLang="en-US" dirty="0" smtClean="0"/>
              <a:t>、注意加强心理素质的锻炼。</a:t>
            </a:r>
            <a:endParaRPr lang="zh-CN" altLang="en-US" dirty="0"/>
          </a:p>
        </p:txBody>
      </p:sp>
      <p:sp>
        <p:nvSpPr>
          <p:cNvPr id="18" name="TextBox 17"/>
          <p:cNvSpPr txBox="1"/>
          <p:nvPr/>
        </p:nvSpPr>
        <p:spPr>
          <a:xfrm>
            <a:off x="785786" y="2000246"/>
            <a:ext cx="2681448" cy="369332"/>
          </a:xfrm>
          <a:prstGeom prst="rect">
            <a:avLst/>
          </a:prstGeom>
          <a:noFill/>
        </p:spPr>
        <p:txBody>
          <a:bodyPr wrap="square" rtlCol="0">
            <a:spAutoFit/>
          </a:bodyPr>
          <a:lstStyle/>
          <a:p>
            <a:r>
              <a:rPr lang="en-US" altLang="zh-CN" dirty="0" smtClean="0"/>
              <a:t>3</a:t>
            </a:r>
            <a:r>
              <a:rPr lang="zh-CN" altLang="en-US" dirty="0" smtClean="0"/>
              <a:t>、坦然应对面试结果。</a:t>
            </a:r>
            <a:endParaRPr lang="zh-CN" altLang="en-US" dirty="0"/>
          </a:p>
        </p:txBody>
      </p:sp>
      <p:sp>
        <p:nvSpPr>
          <p:cNvPr id="19" name="TextBox 18"/>
          <p:cNvSpPr txBox="1"/>
          <p:nvPr/>
        </p:nvSpPr>
        <p:spPr>
          <a:xfrm>
            <a:off x="1214414" y="4572014"/>
            <a:ext cx="6572296" cy="369332"/>
          </a:xfrm>
          <a:prstGeom prst="rect">
            <a:avLst/>
          </a:prstGeom>
          <a:noFill/>
        </p:spPr>
        <p:txBody>
          <a:bodyPr wrap="square" rtlCol="0">
            <a:spAutoFit/>
          </a:bodyPr>
          <a:lstStyle/>
          <a:p>
            <a:r>
              <a:rPr lang="zh-CN" altLang="en-US" dirty="0" smtClean="0"/>
              <a:t>    面试就像“非诚勿扰”，能否成功“牵手”还得你情我愿</a:t>
            </a:r>
            <a:endParaRPr lang="zh-CN" altLang="en-US" dirty="0"/>
          </a:p>
        </p:txBody>
      </p:sp>
      <p:pic>
        <p:nvPicPr>
          <p:cNvPr id="47106" name="Picture 2" descr="https://timgsa.baidu.com/timg?image&amp;quality=80&amp;size=b9999_10000&amp;sec=1490072491382&amp;di=08ef8d6726e6a185d2410a0e94ba2283&amp;imgtype=0&amp;src=http%3A%2F%2Fpic.58pic.com%2F58pic%2F16%2F89%2F23%2F14r58PICXqa_1024.jpg"/>
          <p:cNvPicPr>
            <a:picLocks noChangeAspect="1" noChangeArrowheads="1"/>
          </p:cNvPicPr>
          <p:nvPr/>
        </p:nvPicPr>
        <p:blipFill>
          <a:blip r:embed="rId1"/>
          <a:srcRect/>
          <a:stretch>
            <a:fillRect/>
          </a:stretch>
        </p:blipFill>
        <p:spPr bwMode="auto">
          <a:xfrm>
            <a:off x="4929190" y="2500312"/>
            <a:ext cx="3395618" cy="1857389"/>
          </a:xfrm>
          <a:prstGeom prst="rect">
            <a:avLst/>
          </a:prstGeom>
          <a:noFill/>
          <a:ln w="19050">
            <a:solidFill>
              <a:srgbClr val="00B050"/>
            </a:solidFill>
          </a:ln>
        </p:spPr>
      </p:pic>
      <p:pic>
        <p:nvPicPr>
          <p:cNvPr id="47108" name="Picture 4" descr="https://ss0.baidu.com/7Po3dSag_xI4khGko9WTAnF6hhy/exp/w=500/sign=be64eb4a9582d158bb8259b1b00b19d5/9345d688d43f8794cbaf258adb1b0ef41ad53ac5.jpg"/>
          <p:cNvPicPr>
            <a:picLocks noChangeAspect="1" noChangeArrowheads="1"/>
          </p:cNvPicPr>
          <p:nvPr/>
        </p:nvPicPr>
        <p:blipFill>
          <a:blip r:embed="rId2"/>
          <a:srcRect/>
          <a:stretch>
            <a:fillRect/>
          </a:stretch>
        </p:blipFill>
        <p:spPr bwMode="auto">
          <a:xfrm>
            <a:off x="714348" y="2500312"/>
            <a:ext cx="3143272" cy="1883581"/>
          </a:xfrm>
          <a:prstGeom prst="rect">
            <a:avLst/>
          </a:prstGeom>
          <a:noFill/>
          <a:ln w="19050">
            <a:solidFill>
              <a:srgbClr val="00B050"/>
            </a:solidFill>
          </a:ln>
        </p:spPr>
      </p:pic>
      <p:sp>
        <p:nvSpPr>
          <p:cNvPr id="3" name="TextBox 25"/>
          <p:cNvSpPr txBox="1">
            <a:spLocks noChangeArrowheads="1"/>
          </p:cNvSpPr>
          <p:nvPr/>
        </p:nvSpPr>
        <p:spPr bwMode="auto">
          <a:xfrm>
            <a:off x="1043305" y="339725"/>
            <a:ext cx="511937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
        <p:nvSpPr>
          <p:cNvPr id="5" name="TextBox 25"/>
          <p:cNvSpPr txBox="1">
            <a:spLocks noChangeArrowheads="1"/>
          </p:cNvSpPr>
          <p:nvPr/>
        </p:nvSpPr>
        <p:spPr bwMode="auto">
          <a:xfrm>
            <a:off x="1043305" y="339725"/>
            <a:ext cx="5119370" cy="121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二、面试的准备</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amond(in)">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lide(fromBottom)">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heckerboard(across)">
                                      <p:cBhvr>
                                        <p:cTn id="39" dur="1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7108"/>
                                        </p:tgtEl>
                                        <p:attrNameLst>
                                          <p:attrName>style.visibility</p:attrName>
                                        </p:attrNameLst>
                                      </p:cBhvr>
                                      <p:to>
                                        <p:strVal val="visible"/>
                                      </p:to>
                                    </p:set>
                                    <p:animEffect transition="in" filter="wipe(down)">
                                      <p:cBhvr>
                                        <p:cTn id="44" dur="1000"/>
                                        <p:tgtEl>
                                          <p:spTgt spid="47108"/>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47106"/>
                                        </p:tgtEl>
                                        <p:attrNameLst>
                                          <p:attrName>style.visibility</p:attrName>
                                        </p:attrNameLst>
                                      </p:cBhvr>
                                      <p:to>
                                        <p:strVal val="visible"/>
                                      </p:to>
                                    </p:set>
                                    <p:animEffect transition="in" filter="checkerboard(across)">
                                      <p:cBhvr>
                                        <p:cTn id="49" dur="1000"/>
                                        <p:tgtEl>
                                          <p:spTgt spid="47106"/>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heel(4)">
                                      <p:cBhvr>
                                        <p:cTn id="5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11" grpId="0"/>
      <p:bldP spid="16"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1285852" y="785800"/>
            <a:ext cx="3459461" cy="1588"/>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4857784" cy="40011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（一）单人面试类型</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785786" y="1285866"/>
            <a:ext cx="6286544" cy="369332"/>
          </a:xfrm>
          <a:prstGeom prst="rect">
            <a:avLst/>
          </a:prstGeom>
          <a:noFill/>
        </p:spPr>
        <p:txBody>
          <a:bodyPr wrap="square" rtlCol="0">
            <a:spAutoFit/>
          </a:bodyPr>
          <a:lstStyle/>
          <a:p>
            <a:r>
              <a:rPr lang="en-US" altLang="zh-CN" dirty="0" smtClean="0"/>
              <a:t>1</a:t>
            </a:r>
            <a:r>
              <a:rPr lang="zh-CN" altLang="en-US" dirty="0" smtClean="0"/>
              <a:t>、结构化面试</a:t>
            </a:r>
            <a:endParaRPr lang="zh-CN" altLang="en-US" dirty="0"/>
          </a:p>
        </p:txBody>
      </p:sp>
      <p:sp>
        <p:nvSpPr>
          <p:cNvPr id="45060" name="AutoShape 4" descr="data:image/jpeg;base64,/9j/4AAQSkZJRgABAQAAAQABAAD/2wBDAAgGBgcGBQgHBwcJCQgKDBQNDAsLDBkSEw8UHRofHh0aHBwgJC4nICIsIxwcKDcpLDAxNDQ0Hyc5PTgyPC4zNDL/2wBDAQkJCQwLDBgNDRgyIRwhMjIyMjIyMjIyMjIyMjIyMjIyMjIyMjIyMjIyMjIyMjIyMjIyMjIyMjIyMjIyMjIyMjL/wAARCADc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kyKWgAooooAKKM0UAFFJkUtABRRRQAUUUUAFFFFABRRRQAUUUUAFFGaKACiiigAooooAKKKKACiiigAooooAKKKKACiiigAooooAKKKKACiiigAooooAKKKKACiiigAooooAKKKKACiiigArP1PV7TSLdZrpnCscDZGWJP0FaB6Vyvi+a3hs283Ub21cxPsS2Gd/Hfg8flQBJD4ut57mIGzuoraWF5knlTbuCDJwvU8c1u2d1FfWkV1ASYpVDoSCCQfY9K8aLiy8H6Dqsmo6pFJbmEJGzqC6MAG8oY569TXqXh5LqPTFkvGuRJKchLmRXKDt0A/KkU1Y07y7hsbWS4nYrGgyxAJ/QVzr+NbN1WS3s7ySDzlied4jGiljjvyTyO1amtywJpzNPeTW0eRmSDluvToa8vtIUvtH8Q7tT1aOBLiR1mlKrEWUAjdkZ3E/0oBJNHrNhqFtqCym3dmEUhiclCvzDr161Nc3MdpbvPKSI4xuYgZwPpXI+Bbm5vtNTUZpb427oBH9plUiQ9yABwM8DJrotWliXTZTLdy26ADMsJBcc9uD/KgTVjIn8bWiQSTW1leTxROqyytEY0QFgM5b65rds9Rtr6S4jt2Zmt5PLkypGG/HrXldpDHqf/AAkkL6pq62jM2biUqsfCcb8jOcjtXR+ALq61LTo7+We+MCRhA08q7ZG6MQoGQBjgk0DcTuZ5hBA8ux32jO1Blj9BXPxeNtNmnWI299EWkaINJblRvAJK59cA1q6pOqaZOWaYYXk2/wB8e4ryjTTvsdLm3XrtPfTyk3B+Q5R+VPc+tMIxuekaZ4t0zVLyC1tzOJpoTOiyRFQUHU56dxS6p4lt7C9j0+2he91B8H7PCR8i/wB5ieFFcX4UdBq+mQyzbDd6GsVs6H5o2ViXH1OQR9K2vEWjWugeBtT+xb/tDqrSXLtmSRtw5ZqAa1Ok0rXdP1dXFpOGkjO2SJgVdD6FTyK1M8ZrEm0DT7y6tdQaJo7yLawmibYzezEfeHsa1jMgXO4YA55oFYxZ/FVtBcPC2naoxRiCy2jFTjuD3FPsvE9tf3UcEdlqKGTo8lsyoPqa5nxBrV9rGn3stkJLfQ7VS09wDskucdUj9F9W/Kr2lajqGiG1tL6283S5gv2W6t1P7oHokg/9m70D5Tfm1iKDWo9NEUjyNbtcMy9FUHHT1JrNn8b6damHz7XUo/OcRxlrRxuY9q4fW1uI/HV9aR3N9Bf3jwxWTmUgeSBukIP1yAPWtm41a5m8aWAn0W/k+y2jPFCdpO/ON/XnilcLaHX6p4h03RVDahOYVIzuKEj06gVm2njnTJS4uVuLVhKY41kiYmQDuMDvWN44gRIdMu5rSaWKe4UXcBcldu04BA4GDj8q5vclxHaTvL508d0iPDskHlKTgtv3cYFA1G6uepahrdtp62TSJK4vJRFGI0yclS3I+grN/wCE20/dcqLPUi1r/rgLRvk4yM/hzVDxfp8Q03S4omRo7a588pLclGdFRs4brxnNc3ptlcNqGtvZ2cLyXMKSoDqDHykaPaC2Rhs9RQJJNXPULG+h1GxgvICTFOgkTcMHB6cVZzWJ4VKDwvpsayxyiOBU3RnK5AxW1mmSOzRmkooAXNGaSigBc0ZpKKAFzRmkooAXNGaSigBc0ZpKKAFzRmkooAXNGaSigBc0ZpKMUALmjNJRQAuaM0lFAC5opKKAFooooAKKKKACsnWbI6jZtbi+ksy+U3ptJOR0wwrWrzzxpb3V1q8IN0qmJBJZwLP5Z3g/NKxOOnAA96Bo2R4N0r+yV0+VfNl+xi0E7/eCgYyo6A/Sp4fCsK6bZ2k9/fTtbyeb5zy/M7bSvPtz0rzq8vGW9udVa/1Dy7KQIypqILpHj5wDnJJOOa9Hj1nSdGsbWO71Mp5sfmIbuUs7A88nvSuN3H2vhu2sVf7PcXQZrdbdXaTcUVckEZ75PU1W07wdY20bLeSNqD/aXuQ0wAG5sZyo4PTuKm/4Tfw1nH9s2v8A31Uz6r/a2lSzeH7q1nmVtod8lAe4OOelAlco2PhKysYZ7aW7upoJ5NyRNKVWMbtwVQPfmr8OhWdtNNNbmWOWVXG/zC2NzbiQDkdTXK+I768bxLbSt+7SwKRQBoyyzXMnUgZGQq/zqz9v1C60bXn1yGOa2sHKxCEND5pUZJznOM8celA7GlY+D7OJ52v5ZNQMtx9o/fgABsAcgYB6dxTrXwjZ2z6grXFzJb3hb/R95VIgTkhQOmT3rg7wwjWVih04RW9va/aZIm1GQPOpXIC/N2wTXQeGrixbUZdmkXFtMtkLpNt28pdHzxgnrQOx1KaBZQSTTQeYksiOhYyEgbyM8E47Cs2LwjZNDZRre3LpYgqkYcbN20gkjHX5jVC11q30zRIzpbqtuk8kTnVJ3DrJ1IzyTVHwj9sufF2ozuYjGG879zdMU2yDqF6HlevagR1GleFNL02KyP2aOW6tECJclAHPGM8e1Xde0pda0W405pDEJgBvAzjBB/pWkKr3rMlnMyJI7BDgR/eJ9vegQ4lIoRvYKijBZjgCsqDw1plvPFPEkwaNg6/vmIyN3bPP3jXASLc397rGnT6drd462u2Mz3IJRmB5Kghfccdq3/CGs3N75M0kGoO1zCqsJJEMaFBtYqM5wSKCuU6rV9Lj1PRrnTywiSaMpuUfdFWLWNIrSKJGDoiBQR7CuK8WeJ79NM/s630m8gu75jBC7FR2+YjB7LmtXRtTmt9Ps7SDQ74QIioshZCMf3s55pkvYsXfhew1DV57/UQLhnRI4Eb5fIC8naRzknnNOstAmtvEDarPqUlz+5MMcbRKuxc56jrXLeLVkh8VJNM7SwTtbeVbRuWd9hfftQf7w5/wrL0bTruTxJFcER3cVrIT9mtrlg6An5TLztYj+6KRSjdHd6x4Yh1druSS8uo5J4RChDfLCAQcqvTJIHWqUPhANcmS51SW5geQyTwiJEWZtpX5yo5x6Vj+LYm1bUNStLSyX7VaxRSG8E7KYxnJO0HngGsvTdQTVXuLG5uZYNK+3yzTCON/Mn+bITgfKvr+VAa2O3/4Q/Tio/eXLFbV7WIySlvLRuu3Pftn0qFfBz/YobOXWLt7eLZ8gVFLBcYBIGccetalxYWus2du3m3UcWNyGCV4Tj3xg/nXG6zphuNV/sHQ7vVBfAB7i5a+l2WqHoevLHBwKCUdlFotvZafeW2m/wCiG5LPuXkI7DBIB6euKuWUEltYwQyzNNJHGFeRhy5A5J+tN060Njp8Fq08s5iQKZZW3O/uTVwChCCilpKYBQaKQ0AZ8+u6VazNDcalaQyr95JJlVh+BNMj8RaNLIsceqWbOxwFWdST+tYPiXVLKCd7Ky063vtXeMuQ0assKj+Nzjp7d6ztA1PTbNbWHU7eJhdASWupyQIqTlucDA+Qg8AGgdj0LOaXNcF4tuJ7a4MFhrWoQ39wyhI05jiUnBb7p6c96p+IvEl3bX9xb2uqtD/ZMCuwkAzdycEqeP7o7dzSuFj0jNU9S1K10mye7vZVigTqx/l71xumXF14lj1XUY9XvoIY3BgjhZQoXyw2DkepqK+ifUfDOi6re6k/mwoHEblAssn95g3BI7Ux8uup3Ftqdnd7Rb3UMjMMhVkBb8quV4vd3M2mTXOs2VzCl7HAUTYLfBGc/dXqf1r13TpXuNOtZ5PvvErNxjkgZoBqxbqC6uobK0luZ3CRRKXdj2A6mp65D4hTaknhmaKwXAlVxcSlciOIIxP4ngfjQxI25vEOl2xAnvYo8xrL8x/hboasWupWl9am5tLiOaEZBdDkDHWvGr3U5mv7a6uWitry3hW1aIOSpCKHDHp16c966DQdUv5PDOsQaYvmXxlWXzQo2fvepx7AHIqUynDS53f/AAkWlpBBM93Gkc6M8bNwGC9T+tWLDV7DU0d7K6inEf3yjZ2/WvF3vp5NP0m3vDHDNYxgwsrn96spIyemMbRnB711HgXV2udYv1IWa4vIBLuBAVRH8gUgdCf5c0xuGlzu49d0yXS5dTivYnsYt3mTg5VdvB/KpINXsrq5jt4bhHlkhE6KveM9Grib3VL1o3slsBaCz1CJLpLAbg0bruY4A9+eKfpCQr40s7jTJdSlimhkS8a4UhQFA8scgY6ngUE2PQhS4rP1O/fTrCS5jtZrp1xiGEZZiabo2oz6nYi4nsZ7JmYgRT43Y9eKZJpYooooAKKKKACiiigAPSuC8Vadd6jrsT6fa3E11FD5eZYVNsASDklup47ZrvaTFA07HlVp4V1KEapJFBFNKtyQifY4xn5RyNw6Z9K9A0WG6bRrP+1I0+2eUPNG0YDegrUJwKWpSG5XIfstv/zwi/74FUdU0+4ubZYbC7+wZbLvHGCxHfHofetWkPIpknAWnhWa81a882a8itLRWitJZXLSPMw+aYE9hwB9DVt21fUPCesaTfWkjanFA0IdV+S4BGFdT057jsc12gGKKB3PK3ttUa9urj+xdRAk01LZV8hG3OEKnnOQOeorW8IWd+mti4udOurWOPTIbYtOoG51POMGu+rmPEnjvw/4Tmhi1e8aKWYbkRImckevA4oHzHOi08Rpp+tWVvpbZuLuR7efzQrcn73PQYzzV62/tex8V211JpDj7ZZeRIImDLGyHKs56AHJre8PeLtC8UQtJpGoxXOz76DIdfqp5FblArnOi58SlCf7PtN20EAzHrtOR/31gfSp1k1q4JiuIIoImDgyQyZdRgbSAe/WtlnRfvOo+ppBPCTgSof+BCgDzTT9F1NvEGo3kFteG5QRLby6kzAZ53NgcNjsKv8AhDR7rQtf1G2msXm8yQyNqbgKCrfNtUf72eBXfcHpXKw+N7WTxgPDjaffwzsjuk80YWNwvUjnOPfFBWrK/wBj1K91y+1trIO9uhtbC2nO0MpI3ufr0HsKksLK/wDDerJb28Elxo922QicmykPX/gB/SuuBBAxS4oRJ554r0i71vXI5njvY9PslO9ljB3H1RR8zZ/KodK0jVb7QtIvFe5ikFyHEEcSwiFQxGWXAJGB0969KxRimPm0scL4x0mK6uLb7LpE8l9PcQB72JDiNBIN24g8YGazbLS9de6vZbOze1msr2aaGWViBchmzs2/3SO/rivTKKQcxRguJ5NMS5ktZEmMe5rc43A+npmud8PLeXHi3XtQm0+6tIJ47dI/tCAFigYHHPvXYUUCuUNVlvodLuJNOhWa8VcxRscBjTNDn1KfR7eXVoEgvmB82NDkKcnH6YrSI4oAxQAA5oNFFMQmeKOtLUM06wjLHFZVasKUXObshpNvQoDR7W3tr5bOBI5LoOXfu7EY5NV9F0VbbwnY6TqMMUwigWOVGAZSR9avnUYge/5U5dQibjOPrXFHNcNJ25iuSRgDw9qcOuXWpWupxIZkWONJIN3lIOijn8a0LLRTbNfvJN5k16QzNsACnbtOP8961lmRuhFSAjtXZTr06msXclpo4zTfCOo6Pa3FtY6tEsM/L+ZBuOdu3jn2pl34V1X+y0s7bUV2W1qIreMrtDPnJdj9BgfWu2pa1C5xCaDq88jQywWlrBcvuuZIpSzkbcYTI+XnB4rbMGrad4dWC1kW91CMBUklwocZ6n6CtzFUdU1K30nTbi/umCQwRl2P07UBe5cXOACcnvWfr1lLqOgX9lBtE09u8abuBkggZrN8FzapeeH473VnJnunaZEIx5cbHKr+WK6SgR51qXg3WNRvFME0NnFHbrGWMjNvcAfMAMYFa/hbQ73R9PurK7Bd3X/j4Mxk3nBHQj5a66iixXM7WPN5/BmsTWmmWsMkNubaHZNN5jENycKFGOmetafhHw7qWg3MovnN1vB/0nzycc5xsPSu1oxQHM7WOB1XwlrV1rF/PZ6p5FpqMiCaNOGWMKAxz3PGBVrTtD1vR7u4t9P+ypYz3ayB3cl44gACoHrgfrXaYoxQK4ynAUtFMQYooooAWiiigAooooAKKKKAKWqQXFzpl1BazGGeSJljkH8LY4NYng/Xm1XTja3uU1WyPk3cbcHcP4h6g9a6c1xnifw7eLfx+I/D7LHq0AxJEfuXUfdW9/Q0hpJ6HZ5ormPDHjCw8RRGIE22oRfLPZy8OjfTuPeumBzQJqw6kzSMcCvPviF8SbTwjbm2ttk2psMqhPyx+7f4UDSudTrvibSfDlo1xqV2kQx8qDl29gO9eL+JvjXaXFwWsdGtJCoKLNdIJHA9h0/CvLNZ1/UddvJLu/uHmlY5JJ/QegrL2qD0quUG1E6iL4g3Vr4jGvWcMVpfBSh+zxBEcH1UcGt6f44eJLq1e3e6WLfxvSIBh9DXnJVT2pDGhPKijlDmNm78Va1fSF5dRuZM9C0rGoE1nVItsq3dwhPKtuYf1rNKgrtHFeg3njCz8V6L4f8ADT6NDZvbyRxyXSkfMo4444z1NFg52O8PfFfxVo7KTLJe2y/eWVS4x9eo/OvQU1vwz8To0/ftpXiNI9ltNvIwc5wCCNw46GvTNJ8PaXpWlxWVtZwCEIFPyA7uOprxz4w+CLPw9BD4l0VfsoM6x3EKcKSejD054pNDUj1fwhf6te6bMusQolxbztAJEUqsyrxuAPPNdLXjHwu+KR1JotF1qUeccLBOx+8f7re/oa9du7l7azmniged0QssakAvjsM0hMtZorD8L+I4PFGjR6lBbzQKzvGY5QNyspwenvW5TEFFFFABRRRQAUUUUAFFFFABVO9gMycdRVymnnjNc2Kw8a9N05dRxlZ3MiJ0VvLlABHc96tG1hlGcA/SpZreOQfMB9aqeTLCcwvuX0zmvmXhJYR8tSHNHutzfm5tnYc1iyg+W5B7Uge6gxuG8e1PS9x8snyn1qws0Uo4YVpTpYafvUJuMuwm5dURQ6gjnaw2n3q2rqwyDVSW0jlGRgH1FVys9scqSy10QxuJwztV96PdC5VLY02dUUszAKOST2rz29lb4ga8un2pY+HrCQNdTfw3Mg6Ivqo7mrN5p2t+LL2W21C5Gn6IjbfJgbMtwP8Aab+EH0rsbCwtdNs4rSzhSGCIbVRRgAV7dCvCvHmg9DNpxZYjQIAAAABgAU+lpK3JCiiimAUUUUAFFFFABRRRQAUUUUALRRRQAUUUUAFFFFABTSM96dSUAcx4i8D6R4gkW5lWS2vk+5d2zbJF/HvVjw5od/osc0d5rl1qiuR5f2gAFAO2R1rfpG4FA7s5bx34sh8I+HZb0lTcv8kCN0Lep9hXyTf6zcazf3F3dTPJLI5Ysx5JPevRfjB4hj1zxwmlSXPlWFsywM/UDn52/P8AlXmJshcawbTTd0okmMcGeCwzwaaQpO2htz6fb/8ACN2l7a7TIGZbg7+VOeBj0xWNxRKJLW4ktJsCSNirYPGRWtpehSarpGoXluskktsU2xp6HO4n2AFaLV2RhF8iu3dMyaKKKRqFOVirAqcEHIptFGgz2nwV8chY2CWHiWGWYxKFS6hGSQP7wrA+J/xPj8ZQQ6bp1vLDp8cnms0ow0rAEDjsBmvNe9BqQHwTPbzLLGxVlOQRX1L8MfFa+LPDBhuWDXdsoim55dSOG/LivlbtXofwe12TSvGttBuxDc/uXHsen60mio66HsPgZYvD/ibXvDB8+KMT/abCGQlh5JUbirHtuJ4r0Ssw6JZtr6a3tf7akBtg275dmc4x9a1KlA3cSiiimIKKKKACiiigApGOKGOBXmniHxJqnibW38L+FpNgTi9vx0iHcA+tA0rmx4i+Ium6Nc/2fZRSalqbHC21vzg+57Vjra/EbxKA817b6DaNyIok3SY+vX+VdR4Y8G6V4XtQlpCHuWH725kGZHPfmuiA96Q7pbHlsnwwupX33/iLVrlz1Ky7R/Wqx+HZtWzZ+INXgkB/il3CvXSBVea1jmGHQfWqXI9JIylzvZnmIj8baOd0N9b6xbr1inTa5Hsav6V44029vVsNRSXStQPHlz8KT7GunubGS3YlQSnqKwtZ0DTtes2t763V+PklHDofY1z18ow1ZcyWvkKGKlF2kjp0W5QfK4ZT0NBluDwY+a850TX9R8DarDouvTNc6TOdtreN/B7H2r1eMrIgYEEEZBHevIqZLL4YzaR0qqt7GbBFJ9pDBdo71qr1pNoHanAYNdmAwH1SLje5M58zHUGikNeiQFFFFMAooooAKKKKACiiigAooooAWiiigAooooAKKKKACkpaKAErE8V6udD8O3d8v3o0O369q264P4uz+T4EuP8AadRQOO58xaosWpPf38l+n2pJOYX4Lg9SPU5rItLqayu4rqB9k0TB0b0IqN23Su3PLE1reIJNOuJYbjT3x5kKiSEoR5bAAHnvnGfxpx2Il8Vnrcjv7ubW557+ZYISq/N5SBVY/h3NZ8N5cW25YZXQOMMFYjcPQ1bggeeyht4seZPOFXPr0H86lstLie+ubO/uRZyIjbGkHy7x2PoDzzSuVJRikjPW7dRgrmni8U9VINVW4OMjj0702qAufa0/umg3a+hqnRQIufa17Kc0w3Z/ugfWq1FMCZriQjg49xXS+BnkPifTXDEsLlMf99CuUrvvhLpcmqeNtPjVSVSUSMQOgXk1LKhufXi8gGnGmjrSjrSEFFLSUAFFFFABQeBRQelAHD/EbxFc6ZpkGl6ZltV1N/s8KqeVB4LfrWr4S8N2vhPQY7SPHmY3zzE8yP3JNcroiHxJ8WNW1ST57bSF+ywZ6B/4j/OvR5olnt5InHyupVseh4qS3orHAv4o8T+ILqb/AIRPT7X+z4WKfa7wkCUjg7B6Vb8LeML+71u48PeIbRLTVoV8xDGcpMvqv5iuq0rTLbR9NhsbRdsEK7UBqjP4ZspvFdv4hYyfa4YDAAD8pBz1/OmK62NwdKU0dq4fWJvHlxq11HpEFhbWMRAikuG3NLxycDpQJK+h2zKGBB5B7Vi6hZ+S3mJ9w/pWH4U8Y3l5qk2geIbZbTWYRkBfuTL/AHlrsLtPMt3GM8VpTm4yMq1O61OP1jSLXXNKmsLtA0cg4bHKN2I96zvhrrl1G154X1Vyb3TjiJ26yRdiPXFdBjBx6VxXioHQ/FuheJIRtHm/ZrjH8Snpn8zXRWhdcxlQn9k9dU5FOqON1ZFIPBGRUma5DpCg0lFABRRRQAUUUUAFFFFABRRRQAUUUUALRRRQAUUUUAFFFFABSUtIelAGPq3iCx0e90+znMjXN/L5UEUS7mPcsR2UdzXOfFq1Nz4AvCg5iKvx9ad40tbuz1rSfE1rbRSx6VHN9o3y7GKMAAB69z+VdJqFpFrugT2rcR3cGPpkcUilo0z4x0bS01O8nge4SF1jZ4w7Bd7D+HJ4FZjqVYj+7xWx4n0W50HXrmzuIyrxyEHI/wA/Wr0Ol2F94TSS1aAajHIzT+bLtbZ22jpVLVGc3ySu+pjEkaVE6E7o5CSR2PaoL6+udRuPOupDJKQF3HqRUtk6NvtZD8knQnpuHSr2rW9lcXkR0q3njdgPMgYcI3+ye4pbLUuWrVkY81rPb7RNE8e4ZG4YyKixXpNj4I8UeK4bZr9itvAgSNpQECr9eprprX4O2Fqhku9Q8woQCkSf1NZyrR6GlOhKS10PHLHTrjUpvKt0ZmxngE0h0y7DMohY7evFfQUOn+FPBWpQFWaO6CEkvlmwfQAU2O7vNZnI0HRba2SWQqb65hAH4L3NR7WTeiNlh0lqeAHSr0dYH/KmnTbsHBgavqO3tEa0ijuY7eWRdgdxCF3HdgnFRarpXnW0kWn2lj9qadlQTwgqwUZxVuUkHsEfO1zoE6aTa3CQ8yZw397HWva/gF4ZktYL3WLhNp/1EWR17sf5D86qavfaknh64sJ/Df2KMQgPKrLsXLD5gK9q0aBLbR7OJFVQIU6DHYUQcnuRWio7GjS0lLWhzhSGlpKACiiigAqOVxHC7noqk1JUVwhe2lQdWQgflQwR558HUMnhzUL5/wDW3V9I7GvRia83+Ebuvg27tkx50F3KvPrxitI6trkF6I7iDKs2DtHahG8aTm3ZmZoGt6n4h+KmpLHcOmlabG0Zhz8rseB/U/hXpQHFcP4D8JXnh261i6vJopDfzCRAgOQvPX35rue1JGU0k7IZJKkSM8jqqKMlmOABTYZ4biFZYZFkjYZVlOQR9a85+MWsT2egW+mWxYS6hJ5ZIP8ACOo/HIrrvCejroHhfT9NUkmGIbie7Hk/qaAa0ucp8RLd7fxD4X1O0ic3SXoiLIv8B6g/rXoxGQaQorYLKCQcjIzTjwDQiZO6OcnXbO4965D4jw+b4LumzhomWRT6EGuxuv8Aj5f61x/xFcJ4Ivgf49qD6kiu6WtM4qf8RHe+Hrj7X4f0+4PWS3Rj+QrVrG8Lwm38MaZExyy2yA/kK2a4juYUUUUCCiiigAooooAKKKKACiiigAooooAWiiigAooooAKKKKACkpaSgCte2cN/ZT2k67opkKOPY1BpOmtpWmw2f2iS4EK7VklxuwOg4FaFFAHnPxJ+HFv4vtGurULHqca4BPAlHoff0NfMesaFf6HfS2d5byxNGcEMMV9c+JfFQ8O6npsVxaymzupPLkuQPliY4Cgntkn9Kta14Z0TxTZKuo2sVwpXMcyfeXPdWH/6qRSd1ZnxQPmYAdSeK9o8E+DtZSyttWhSxmdsbYrlNxZfUHtUPj74PyeHLdtU0tmubZGy424aMe/qPepvCXxbtdH02Oy1G1cvCuxGQ447Ag1jWcrWRvRstT1u+tjFZRlmwS6AqOgyeRTFtfOj1OKNcuH+TP0qjpGvDxdokV3aQlAZuUJ5GDXSQWywSSyITmVtxzzWClGMfM6G7FGXSorqWxnlii8yHliyAnGOma4y2uvEsvxHfT3tCmkRTFgBHhQuOG3etekUAGpVWQrszbLSkhUmX5mPbt1yPxqS6st0ZltwFuEDtH6FyuOavEgdeM9M0A5pOpJ7iuecy2OuzfDrWG8QshvQC8Z2jIVSDg4+lej6JqMdxoelyyOqSXEClEJwWO3nFcr48vvK0H+y7c7r3U3FtDGvU5PzHHoBVHX7WZ/EHhTw3puIb+yj+1LdljiNFwrLtHXcPWuii3a5hV1PTwc0tNTOOaea6TnEooooAKKKKACkPSlpDQB5r4PcaD8RvEPh+X5Uum+2W46Ag9QP89q9HKo3JUZ+leffErSbq2+xeLNKB+26W2ZAozvi759cV1fh7X7XX9KgvrdxslA4z0PcUIpvqbAI7ClzXA6pp/jDRdcutS0KWPUrO6IZ7K5cgxn/AGT2FanhjVfFGo3k41vRYdPtlT5GWXczNnp9KVxNGd4/0fT9UuNLmvJJka0l3qI/4hxkH8hXVaZqcGowh4WHAwV9KdqOlwajFsmXJHQ+lZ+jaAdLupJBISrdqrQ6P3UqX95G+KR2CoSTgUp9+BWPqF55jeXGTtHUinCDk9DjnLlWpUuGDTuR61wnjpzqep6J4eh5e5nEsoHZF9f1rsLu7gsrWa5uHCRRKWdj6Vy3gPT7jXPEF54uv42VZMxWaMOiDvXRVmoR5TCjFybken2cYit0ReAoAH0qxUKMwHCmnqxJwRiuD2ybsdVnYkoozRWoBRRRQAUUUUAFFFFABRRRQAUUUUALRRRQAUUUUAFFFFABSUtJQAUUUUAZ+raXaaxp01jeQxywSqQVdQwB9cHuKj0DShomh2eliZ5ltYhEsjgAkDp09uPwrUooAilhjmjaORA6MCGVhkEeleTeI/gZpOqai11p9z9kV2y0RXcB9PQV69RgUDTaPGtP0TV/hnI2Y5dS0aTBaSBCWhbpyvXGO9ddp3jDQtRjDQ6jCp7pI2xh7YNdnJtCFmwBjkn0rwlm07XvGl3LNpiXK3kxigVflEcScGQ49TXDiYxpxc2ddCTm7Hq4v7VhlbiM/Rga4nxhI934o02AancW1pLC4/cTbAXHTJqK78A6TJYTNb+ZbMqlhIJGIXHt6Vi2vgxtdtbW+sra2it0BdHa4eQXR9MHlBXHRxVOavexu1yS1I9Qg0yz1zSYW1m4OJhNPLNdlgiLyQecZNdjL44fU5DbeGdNuNSuCceaEKQr7ljXn/iDwjNaX1qzWlvam8V0ht4GMgjdV3LknqSRXruieKdKTwZp2rXs0FlBOFjY42qsnTHA45Fd1NQqbMyrVLapFbQvCF4txLrGt3gl1mRCkToMpag9kB7+9WdM8Hy2XiKPWrzWry/uY4WhQSqqgKTkj5RzzzXUxuskaujBkYZVlPBFS8V1KKSsjjcm3cAKU0gpTVEiUUUUAFNLAEZIGemadXPeI9FutWk0+W0uzBLaTlzyQGVlKkcdwDkUAdBms261i0gnks454ZNQWMuloJAHfA6YrC1HVr3wb4Ptmux/aN8rLAMNtEjE4BJP4V5impS315reuPD9m1eyvI7vyW++sagBl9xigpI9h0DU7nXNJN1eWJtllJ8uNzyye47HqD9K851nTNQ+G+pzalpkElx4fuG3SwJ1gYnqPavV7K8gvrGC9gYNBNGJEbPUEZFeceJ9duvGOqSeFvDxJtVwNQvlGVRf7oP6UJ6i06nTeH/FdtrGnreWjNLATtO4YIPpXQRX9u4znbj1rmtJ0mDTLCGxsowI4VwMdW9z71bZWQ7WGD711+yjJa7nI6sk/d2N1r+2H/LQH6VC+rQL9wM34Vj4xz2rD8QeLNK8ONGl/LIJpAWSONCxIBxSdGEdWwVWcnZI6We9luDjdsX0B61RuLmCzt2nuJViiUZLucf/AK643/hOr3Vz5Phzw/e3crDiSRdqL9T0/WtjRvBup6hdLf8Aim7SVkO5LOI/In1rGtiIUlaO5UaMpP3hkel3HjW5Tz0eHRIn3lTwZyOhPtXfW9vDZwJBbxhI0AVVXgACnwxqkapGoVFGAB0FSYA6da811Jy1Z0pJKyGMXHQkUrZwuTzSgY5Y0jCMnJbms7NXYyYdKWoVYgZByKlByK66VVS0ExaKKK3EFFFFABRRRQAUUUUAFFFFAC0UUUAFFFFABRRRQAUlLSUAFFFFABRRSigBK4Dx/wCI7q2jsNL0DUFTV7q9SApGFdlU5LZB6fjXfmsDTvCmm6Zql7qSoZry8l82SWXDEY6AccAUhqxm+MtSn0LwU8bXJmv7gLaxPtwXkbjOB7ZNcB4I09BqN9MDu+yhbSLPtyx/E10XiSf+3viBa6eObXSIjPL6GVug/AViaH4cHiPVNX1eC9uNOVZ/Kt2tuAxH3mI6HmvKxblWk6UXsjvw8eSHMz0ERD7OYyuQVII9civOND1m+g0G10HSFQ3811PHG8n3YYwxyx/Onz6b43k1eWx07U7xreI7Xu7pFRPwxyarLYWHhfzrbTb2XVvEcyNGpjGUh3n5jgdPWuSjg/ZJ+0aaLcrnMS3uo2Wo6feXE15erb6gwd2bMcpVsfLnpmuz060ur74W+LNOmt5ITBNI8duCCyDh9tB0pvA62xugL/RLgot7HKM+TKf+Wi/jXY+AI47/AEjVbpwskN9fTMPR0+6P0r1cK4SV4bGFZ2R0Phu5hvPDmmz27AxvboVIGP4RWvVe2tobO2jt7eJY4YxtRFGAo9KsV2HG9dQooooAKKKKAClpKKAMLxZon9veG7uxQgTFd8LH+Fxyp/OvHdStLnxJPp2o6eRbaoc2V9E/99QeH9QwHWvfz0riPEHg65bWRr3h+4jtr/H7+GQfurkf7XofemrdSk2cxb6P44vtNi0l7zTtG0uNNhFqSzlc8gd81sXcNp4K8O2Wl6FgXd7dxxGZhlnycsx/AGmS6j4vceTD4S8ufp5r3QMYPr0zisO30rV4/iLpn9u36XM628lwIYx+7i7AD1+tWlG6sZtyad9j0/TYcs0uB7GtFoo2+8qmqulgi359abrGo/2Vpsl4Y/MEZXcM4wCQCf1om3zMinFcpYkto2iYbQMjrXmvxAgS1t7LWPJV30+6R3DDOYycMMenNdj4u12TQ/Dlxf2oV5o1DqGHBGRn9KxPGCLqng2/ZR/rrPzR7cBqcLtag0otNHX27RPaxtbqqRyKGUKABgjNTcD5B071geC7k3vg/R52OSbVMn1IGP6VvL8xNeRXk/aW7nQiZMAYpGU5yKYCpJUE5p6HIx6VrFqS5WhCCPccmnFFx0FDPt+tMyz9eBTlyx91LUQijG4du1SR5xTM54FSqMDFKhHX0GxaKDRXaSFFFFABRRRQAUUUUAFFFFAC0UUUAFFFFABRRRQAUlLSUAFFFFABSikooAWqWpXg0/Tbq88t5BBG0hRBktgdBV3NNZQwIPINAHiukPdXPhXVNah/e3+oNJMQpyR2C/gKtaD4pj0zw/aabpei6hd3UaDzNybF3nkksa6HVPAd1Z3k1/4XvFtJJTuls5RmFz6gdjWW1x4qsAFvPDTyju9pKGB98V4tSnXpzlKCvc9KNSnOKTdrEbWHiTxCc6xqH2K1J/487DgkejPW/o2g2GixlbO3WMnqw6t9T1NYi+M1sx/pmj6nB/vWxI/SpY/iF4fZgJbpoWPaSNl/mK86t9am/eTsX7vQf8RAD4LuwenmR8H/AHhXd6Pp9rpmk29pZQLDAiDai9Bnk15x431O01DwLcTWsqyxO8e11OQfnFepW3NpF/uD+VetlUWqbv3OTE7omxRS5pK9U5QooooAKKKKACiiigAoPNFFADSOK811O8hi+KF9PcOscNppyKzt0BZq9MNeI+K5PO1nxo4IJRbeMH0+ZTVQupXC100esQ39pZ26faJ0QsjSAMeSqjJP4ZqpPf6f4o8NXy6bdxXMckLJujOSDjuO1cgU1RPE+jpqkttLI2m3RjMCFQF2r+tZHw/u4rvxBpaWUJsZYLNhes52/bOcLhf4sHvUyleRUYcqRq61dvqPwi+0yHMotNkmf7ynB/lWqT5/glQec6fj/wAh1h61CdPsvF2gPkRGM39p/uP94D6MK1tMcv4CtnPJOn5/8crem7mFRdfMufDCTzPAOlZ7Rsv5Ma63lTx1rjvhav8AxQenfR//AEI12pz2ArysVSvK+x0XsIOBkjBoRip6U8Jk5NIQQan2ckubawXQ13AOTSBxIpAJpWI7rmlB7BcfhUe827vRgOjHyipKagwMU6u6lHlikSwooorUQUUUUAFFFFABRRRQAUUUUALRRRQAUUUUAFFFFABSUtJQAUUUUAFFFFABRRRQAmKMUtFADTGD15qtNp1nOMTW0En+/GDVuiiw7sy/7A0s2Zs/sFt9mJB8oRgLkHPT61pqNqgDoKWipUUtgbb3CiiiqEFFFFABRRRQAUUUUAFFFFAAa4m58M2aavqjSK0yakymWN+Rx6V21RNbxvIHKgsO9VGViJptWRnPodlPe2V7JGfOtIniiwcAKwAII79KzbvwRpNxplvZQI9q1qxe2uImxJCxOeD6e3SuoxRipLT0PO/iB4c1S50u2utJD3eowwtayZHMsbjBz755qf7JJpfg1bKYAS21gUkAPG4Ic13mKyL/AEYX0NxCzlUmjaMkdQCMVpTaV7kzu7IwfhUv/FAaaxHUMef94122Ky/D+jw6BolrpcDs8dum0M3U1qVm3coXFIRRmilYAxRgUUUrIAxRS0GqASiiigAooooAKKKKACiiigAooooAWiiigAooooAKKKKACkpaSgAooooAKKKKACiiigAooooAKKKKACiiigAooooAKKKKACiiigAooooAKKKKACiiigAooooAKXFJS0AJgCilNJQAUUUUAFFFFABRRRQAUUUUAFFFFABRRRQAUUUUAFFFF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45062" name="AutoShape 6" descr="data:image/jpeg;base64,/9j/4AAQSkZJRgABAQAAAQABAAD/2wBDAAgGBgcGBQgHBwcJCQgKDBQNDAsLDBkSEw8UHRofHh0aHBwgJC4nICIsIxwcKDcpLDAxNDQ0Hyc5PTgyPC4zNDL/2wBDAQkJCQwLDBgNDRgyIRwhMjIyMjIyMjIyMjIyMjIyMjIyMjIyMjIyMjIyMjIyMjIyMjIyMjIyMjIyMjIyMjIyMjL/wAARCADc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kyKWgAooooAKKM0UAFFJkUtABRRRQAUUUUAFFFFABRRRQAUUUUAFFGaKACiiigAooooAKKKKACiiigAooooAKKKKACiiigAooooAKKKKACiiigAooooAKKKKACiiigAooooAKKKKACiiigArP1PV7TSLdZrpnCscDZGWJP0FaB6Vyvi+a3hs283Ub21cxPsS2Gd/Hfg8flQBJD4ut57mIGzuoraWF5knlTbuCDJwvU8c1u2d1FfWkV1ASYpVDoSCCQfY9K8aLiy8H6Dqsmo6pFJbmEJGzqC6MAG8oY569TXqXh5LqPTFkvGuRJKchLmRXKDt0A/KkU1Y07y7hsbWS4nYrGgyxAJ/QVzr+NbN1WS3s7ySDzlied4jGiljjvyTyO1amtywJpzNPeTW0eRmSDluvToa8vtIUvtH8Q7tT1aOBLiR1mlKrEWUAjdkZ3E/0oBJNHrNhqFtqCym3dmEUhiclCvzDr161Nc3MdpbvPKSI4xuYgZwPpXI+Bbm5vtNTUZpb427oBH9plUiQ9yABwM8DJrotWliXTZTLdy26ADMsJBcc9uD/KgTVjIn8bWiQSTW1leTxROqyytEY0QFgM5b65rds9Rtr6S4jt2Zmt5PLkypGG/HrXldpDHqf/AAkkL6pq62jM2biUqsfCcb8jOcjtXR+ALq61LTo7+We+MCRhA08q7ZG6MQoGQBjgk0DcTuZ5hBA8ux32jO1Blj9BXPxeNtNmnWI299EWkaINJblRvAJK59cA1q6pOqaZOWaYYXk2/wB8e4ryjTTvsdLm3XrtPfTyk3B+Q5R+VPc+tMIxuekaZ4t0zVLyC1tzOJpoTOiyRFQUHU56dxS6p4lt7C9j0+2he91B8H7PCR8i/wB5ieFFcX4UdBq+mQyzbDd6GsVs6H5o2ViXH1OQR9K2vEWjWugeBtT+xb/tDqrSXLtmSRtw5ZqAa1Ok0rXdP1dXFpOGkjO2SJgVdD6FTyK1M8ZrEm0DT7y6tdQaJo7yLawmibYzezEfeHsa1jMgXO4YA55oFYxZ/FVtBcPC2naoxRiCy2jFTjuD3FPsvE9tf3UcEdlqKGTo8lsyoPqa5nxBrV9rGn3stkJLfQ7VS09wDskucdUj9F9W/Kr2lajqGiG1tL6283S5gv2W6t1P7oHokg/9m70D5Tfm1iKDWo9NEUjyNbtcMy9FUHHT1JrNn8b6damHz7XUo/OcRxlrRxuY9q4fW1uI/HV9aR3N9Bf3jwxWTmUgeSBukIP1yAPWtm41a5m8aWAn0W/k+y2jPFCdpO/ON/XnilcLaHX6p4h03RVDahOYVIzuKEj06gVm2njnTJS4uVuLVhKY41kiYmQDuMDvWN44gRIdMu5rSaWKe4UXcBcldu04BA4GDj8q5vclxHaTvL508d0iPDskHlKTgtv3cYFA1G6uepahrdtp62TSJK4vJRFGI0yclS3I+grN/wCE20/dcqLPUi1r/rgLRvk4yM/hzVDxfp8Q03S4omRo7a588pLclGdFRs4brxnNc3ptlcNqGtvZ2cLyXMKSoDqDHykaPaC2Rhs9RQJJNXPULG+h1GxgvICTFOgkTcMHB6cVZzWJ4VKDwvpsayxyiOBU3RnK5AxW1mmSOzRmkooAXNGaSigBc0ZpKKAFzRmkooAXNGaSigBc0ZpKKAFzRmkooAXNGaSigBc0ZpKMUALmjNJRQAuaM0lFAC5opKKAFooooAKKKKACsnWbI6jZtbi+ksy+U3ptJOR0wwrWrzzxpb3V1q8IN0qmJBJZwLP5Z3g/NKxOOnAA96Bo2R4N0r+yV0+VfNl+xi0E7/eCgYyo6A/Sp4fCsK6bZ2k9/fTtbyeb5zy/M7bSvPtz0rzq8vGW9udVa/1Dy7KQIypqILpHj5wDnJJOOa9Hj1nSdGsbWO71Mp5sfmIbuUs7A88nvSuN3H2vhu2sVf7PcXQZrdbdXaTcUVckEZ75PU1W07wdY20bLeSNqD/aXuQ0wAG5sZyo4PTuKm/4Tfw1nH9s2v8A31Uz6r/a2lSzeH7q1nmVtod8lAe4OOelAlco2PhKysYZ7aW7upoJ5NyRNKVWMbtwVQPfmr8OhWdtNNNbmWOWVXG/zC2NzbiQDkdTXK+I768bxLbSt+7SwKRQBoyyzXMnUgZGQq/zqz9v1C60bXn1yGOa2sHKxCEND5pUZJznOM8celA7GlY+D7OJ52v5ZNQMtx9o/fgABsAcgYB6dxTrXwjZ2z6grXFzJb3hb/R95VIgTkhQOmT3rg7wwjWVih04RW9va/aZIm1GQPOpXIC/N2wTXQeGrixbUZdmkXFtMtkLpNt28pdHzxgnrQOx1KaBZQSTTQeYksiOhYyEgbyM8E47Cs2LwjZNDZRre3LpYgqkYcbN20gkjHX5jVC11q30zRIzpbqtuk8kTnVJ3DrJ1IzyTVHwj9sufF2ozuYjGG879zdMU2yDqF6HlevagR1GleFNL02KyP2aOW6tECJclAHPGM8e1Xde0pda0W405pDEJgBvAzjBB/pWkKr3rMlnMyJI7BDgR/eJ9vegQ4lIoRvYKijBZjgCsqDw1plvPFPEkwaNg6/vmIyN3bPP3jXASLc397rGnT6drd462u2Mz3IJRmB5Kghfccdq3/CGs3N75M0kGoO1zCqsJJEMaFBtYqM5wSKCuU6rV9Lj1PRrnTywiSaMpuUfdFWLWNIrSKJGDoiBQR7CuK8WeJ79NM/s630m8gu75jBC7FR2+YjB7LmtXRtTmt9Ps7SDQ74QIioshZCMf3s55pkvYsXfhew1DV57/UQLhnRI4Eb5fIC8naRzknnNOstAmtvEDarPqUlz+5MMcbRKuxc56jrXLeLVkh8VJNM7SwTtbeVbRuWd9hfftQf7w5/wrL0bTruTxJFcER3cVrIT9mtrlg6An5TLztYj+6KRSjdHd6x4Yh1druSS8uo5J4RChDfLCAQcqvTJIHWqUPhANcmS51SW5geQyTwiJEWZtpX5yo5x6Vj+LYm1bUNStLSyX7VaxRSG8E7KYxnJO0HngGsvTdQTVXuLG5uZYNK+3yzTCON/Mn+bITgfKvr+VAa2O3/4Q/Tio/eXLFbV7WIySlvLRuu3Pftn0qFfBz/YobOXWLt7eLZ8gVFLBcYBIGccetalxYWus2du3m3UcWNyGCV4Tj3xg/nXG6zphuNV/sHQ7vVBfAB7i5a+l2WqHoevLHBwKCUdlFotvZafeW2m/wCiG5LPuXkI7DBIB6euKuWUEltYwQyzNNJHGFeRhy5A5J+tN060Njp8Fq08s5iQKZZW3O/uTVwChCCilpKYBQaKQ0AZ8+u6VazNDcalaQyr95JJlVh+BNMj8RaNLIsceqWbOxwFWdST+tYPiXVLKCd7Ky063vtXeMuQ0assKj+Nzjp7d6ztA1PTbNbWHU7eJhdASWupyQIqTlucDA+Qg8AGgdj0LOaXNcF4tuJ7a4MFhrWoQ39wyhI05jiUnBb7p6c96p+IvEl3bX9xb2uqtD/ZMCuwkAzdycEqeP7o7dzSuFj0jNU9S1K10mye7vZVigTqx/l71xumXF14lj1XUY9XvoIY3BgjhZQoXyw2DkepqK+ifUfDOi6re6k/mwoHEblAssn95g3BI7Ux8uup3Ftqdnd7Rb3UMjMMhVkBb8quV4vd3M2mTXOs2VzCl7HAUTYLfBGc/dXqf1r13TpXuNOtZ5PvvErNxjkgZoBqxbqC6uobK0luZ3CRRKXdj2A6mp65D4hTaknhmaKwXAlVxcSlciOIIxP4ngfjQxI25vEOl2xAnvYo8xrL8x/hboasWupWl9am5tLiOaEZBdDkDHWvGr3U5mv7a6uWitry3hW1aIOSpCKHDHp16c966DQdUv5PDOsQaYvmXxlWXzQo2fvepx7AHIqUynDS53f/AAkWlpBBM93Gkc6M8bNwGC9T+tWLDV7DU0d7K6inEf3yjZ2/WvF3vp5NP0m3vDHDNYxgwsrn96spIyemMbRnB711HgXV2udYv1IWa4vIBLuBAVRH8gUgdCf5c0xuGlzu49d0yXS5dTivYnsYt3mTg5VdvB/KpINXsrq5jt4bhHlkhE6KveM9Grib3VL1o3slsBaCz1CJLpLAbg0bruY4A9+eKfpCQr40s7jTJdSlimhkS8a4UhQFA8scgY6ngUE2PQhS4rP1O/fTrCS5jtZrp1xiGEZZiabo2oz6nYi4nsZ7JmYgRT43Y9eKZJpYooooAKKKKACiiigAPSuC8Vadd6jrsT6fa3E11FD5eZYVNsASDklup47ZrvaTFA07HlVp4V1KEapJFBFNKtyQifY4xn5RyNw6Z9K9A0WG6bRrP+1I0+2eUPNG0YDegrUJwKWpSG5XIfstv/zwi/74FUdU0+4ubZYbC7+wZbLvHGCxHfHofetWkPIpknAWnhWa81a882a8itLRWitJZXLSPMw+aYE9hwB9DVt21fUPCesaTfWkjanFA0IdV+S4BGFdT057jsc12gGKKB3PK3ttUa9urj+xdRAk01LZV8hG3OEKnnOQOeorW8IWd+mti4udOurWOPTIbYtOoG51POMGu+rmPEnjvw/4Tmhi1e8aKWYbkRImckevA4oHzHOi08Rpp+tWVvpbZuLuR7efzQrcn73PQYzzV62/tex8V211JpDj7ZZeRIImDLGyHKs56AHJre8PeLtC8UQtJpGoxXOz76DIdfqp5FblArnOi58SlCf7PtN20EAzHrtOR/31gfSp1k1q4JiuIIoImDgyQyZdRgbSAe/WtlnRfvOo+ppBPCTgSof+BCgDzTT9F1NvEGo3kFteG5QRLby6kzAZ53NgcNjsKv8AhDR7rQtf1G2msXm8yQyNqbgKCrfNtUf72eBXfcHpXKw+N7WTxgPDjaffwzsjuk80YWNwvUjnOPfFBWrK/wBj1K91y+1trIO9uhtbC2nO0MpI3ufr0HsKksLK/wDDerJb28Elxo922QicmykPX/gB/SuuBBAxS4oRJ554r0i71vXI5njvY9PslO9ljB3H1RR8zZ/KodK0jVb7QtIvFe5ikFyHEEcSwiFQxGWXAJGB0969KxRimPm0scL4x0mK6uLb7LpE8l9PcQB72JDiNBIN24g8YGazbLS9de6vZbOze1msr2aaGWViBchmzs2/3SO/rivTKKQcxRguJ5NMS5ktZEmMe5rc43A+npmud8PLeXHi3XtQm0+6tIJ47dI/tCAFigYHHPvXYUUCuUNVlvodLuJNOhWa8VcxRscBjTNDn1KfR7eXVoEgvmB82NDkKcnH6YrSI4oAxQAA5oNFFMQmeKOtLUM06wjLHFZVasKUXObshpNvQoDR7W3tr5bOBI5LoOXfu7EY5NV9F0VbbwnY6TqMMUwigWOVGAZSR9avnUYge/5U5dQibjOPrXFHNcNJ25iuSRgDw9qcOuXWpWupxIZkWONJIN3lIOijn8a0LLRTbNfvJN5k16QzNsACnbtOP8961lmRuhFSAjtXZTr06msXclpo4zTfCOo6Pa3FtY6tEsM/L+ZBuOdu3jn2pl34V1X+y0s7bUV2W1qIreMrtDPnJdj9BgfWu2pa1C5xCaDq88jQywWlrBcvuuZIpSzkbcYTI+XnB4rbMGrad4dWC1kW91CMBUklwocZ6n6CtzFUdU1K30nTbi/umCQwRl2P07UBe5cXOACcnvWfr1lLqOgX9lBtE09u8abuBkggZrN8FzapeeH473VnJnunaZEIx5cbHKr+WK6SgR51qXg3WNRvFME0NnFHbrGWMjNvcAfMAMYFa/hbQ73R9PurK7Bd3X/j4Mxk3nBHQj5a66iixXM7WPN5/BmsTWmmWsMkNubaHZNN5jENycKFGOmetafhHw7qWg3MovnN1vB/0nzycc5xsPSu1oxQHM7WOB1XwlrV1rF/PZ6p5FpqMiCaNOGWMKAxz3PGBVrTtD1vR7u4t9P+ypYz3ayB3cl44gACoHrgfrXaYoxQK4ynAUtFMQYooooAWiiigAooooAKKKKAKWqQXFzpl1BazGGeSJljkH8LY4NYng/Xm1XTja3uU1WyPk3cbcHcP4h6g9a6c1xnifw7eLfx+I/D7LHq0AxJEfuXUfdW9/Q0hpJ6HZ5ormPDHjCw8RRGIE22oRfLPZy8OjfTuPeumBzQJqw6kzSMcCvPviF8SbTwjbm2ttk2psMqhPyx+7f4UDSudTrvibSfDlo1xqV2kQx8qDl29gO9eL+JvjXaXFwWsdGtJCoKLNdIJHA9h0/CvLNZ1/UddvJLu/uHmlY5JJ/QegrL2qD0quUG1E6iL4g3Vr4jGvWcMVpfBSh+zxBEcH1UcGt6f44eJLq1e3e6WLfxvSIBh9DXnJVT2pDGhPKijlDmNm78Va1fSF5dRuZM9C0rGoE1nVItsq3dwhPKtuYf1rNKgrtHFeg3njCz8V6L4f8ADT6NDZvbyRxyXSkfMo4444z1NFg52O8PfFfxVo7KTLJe2y/eWVS4x9eo/OvQU1vwz8To0/ftpXiNI9ltNvIwc5wCCNw46GvTNJ8PaXpWlxWVtZwCEIFPyA7uOprxz4w+CLPw9BD4l0VfsoM6x3EKcKSejD054pNDUj1fwhf6te6bMusQolxbztAJEUqsyrxuAPPNdLXjHwu+KR1JotF1qUeccLBOx+8f7re/oa9du7l7azmniged0QssakAvjsM0hMtZorD8L+I4PFGjR6lBbzQKzvGY5QNyspwenvW5TEFFFFABRRRQAUUUUAFFFFABVO9gMycdRVymnnjNc2Kw8a9N05dRxlZ3MiJ0VvLlABHc96tG1hlGcA/SpZreOQfMB9aqeTLCcwvuX0zmvmXhJYR8tSHNHutzfm5tnYc1iyg+W5B7Uge6gxuG8e1PS9x8snyn1qws0Uo4YVpTpYafvUJuMuwm5dURQ6gjnaw2n3q2rqwyDVSW0jlGRgH1FVys9scqSy10QxuJwztV96PdC5VLY02dUUszAKOST2rz29lb4ga8un2pY+HrCQNdTfw3Mg6Ivqo7mrN5p2t+LL2W21C5Gn6IjbfJgbMtwP8Aab+EH0rsbCwtdNs4rSzhSGCIbVRRgAV7dCvCvHmg9DNpxZYjQIAAAABgAU+lpK3JCiiimAUUUUAFFFFABRRRQAUUUUALRRRQAUUUUAFFFFABTSM96dSUAcx4i8D6R4gkW5lWS2vk+5d2zbJF/HvVjw5od/osc0d5rl1qiuR5f2gAFAO2R1rfpG4FA7s5bx34sh8I+HZb0lTcv8kCN0Lep9hXyTf6zcazf3F3dTPJLI5Ysx5JPevRfjB4hj1zxwmlSXPlWFsywM/UDn52/P8AlXmJshcawbTTd0okmMcGeCwzwaaQpO2htz6fb/8ACN2l7a7TIGZbg7+VOeBj0xWNxRKJLW4ktJsCSNirYPGRWtpehSarpGoXluskktsU2xp6HO4n2AFaLV2RhF8iu3dMyaKKKRqFOVirAqcEHIptFGgz2nwV8chY2CWHiWGWYxKFS6hGSQP7wrA+J/xPj8ZQQ6bp1vLDp8cnms0ow0rAEDjsBmvNe9BqQHwTPbzLLGxVlOQRX1L8MfFa+LPDBhuWDXdsoim55dSOG/LivlbtXofwe12TSvGttBuxDc/uXHsen60mio66HsPgZYvD/ibXvDB8+KMT/abCGQlh5JUbirHtuJ4r0Ssw6JZtr6a3tf7akBtg275dmc4x9a1KlA3cSiiimIKKKKACiiigApGOKGOBXmniHxJqnibW38L+FpNgTi9vx0iHcA+tA0rmx4i+Ium6Nc/2fZRSalqbHC21vzg+57Vjra/EbxKA817b6DaNyIok3SY+vX+VdR4Y8G6V4XtQlpCHuWH725kGZHPfmuiA96Q7pbHlsnwwupX33/iLVrlz1Ky7R/Wqx+HZtWzZ+INXgkB/il3CvXSBVea1jmGHQfWqXI9JIylzvZnmIj8baOd0N9b6xbr1inTa5Hsav6V44029vVsNRSXStQPHlz8KT7GunubGS3YlQSnqKwtZ0DTtes2t763V+PklHDofY1z18ow1ZcyWvkKGKlF2kjp0W5QfK4ZT0NBluDwY+a850TX9R8DarDouvTNc6TOdtreN/B7H2r1eMrIgYEEEZBHevIqZLL4YzaR0qqt7GbBFJ9pDBdo71qr1pNoHanAYNdmAwH1SLje5M58zHUGikNeiQFFFFMAooooAKKKKACiiigAooooAWiiigAooooAKKKKACkpaKAErE8V6udD8O3d8v3o0O369q264P4uz+T4EuP8AadRQOO58xaosWpPf38l+n2pJOYX4Lg9SPU5rItLqayu4rqB9k0TB0b0IqN23Su3PLE1reIJNOuJYbjT3x5kKiSEoR5bAAHnvnGfxpx2Il8Vnrcjv7ubW557+ZYISq/N5SBVY/h3NZ8N5cW25YZXQOMMFYjcPQ1bggeeyht4seZPOFXPr0H86lstLie+ubO/uRZyIjbGkHy7x2PoDzzSuVJRikjPW7dRgrmni8U9VINVW4OMjj0702qAufa0/umg3a+hqnRQIufa17Kc0w3Z/ugfWq1FMCZriQjg49xXS+BnkPifTXDEsLlMf99CuUrvvhLpcmqeNtPjVSVSUSMQOgXk1LKhufXi8gGnGmjrSjrSEFFLSUAFFFFABQeBRQelAHD/EbxFc6ZpkGl6ZltV1N/s8KqeVB4LfrWr4S8N2vhPQY7SPHmY3zzE8yP3JNcroiHxJ8WNW1ST57bSF+ywZ6B/4j/OvR5olnt5InHyupVseh4qS3orHAv4o8T+ILqb/AIRPT7X+z4WKfa7wkCUjg7B6Vb8LeML+71u48PeIbRLTVoV8xDGcpMvqv5iuq0rTLbR9NhsbRdsEK7UBqjP4ZspvFdv4hYyfa4YDAAD8pBz1/OmK62NwdKU0dq4fWJvHlxq11HpEFhbWMRAikuG3NLxycDpQJK+h2zKGBB5B7Vi6hZ+S3mJ9w/pWH4U8Y3l5qk2geIbZbTWYRkBfuTL/AHlrsLtPMt3GM8VpTm4yMq1O61OP1jSLXXNKmsLtA0cg4bHKN2I96zvhrrl1G154X1Vyb3TjiJ26yRdiPXFdBjBx6VxXioHQ/FuheJIRtHm/ZrjH8Snpn8zXRWhdcxlQn9k9dU5FOqON1ZFIPBGRUma5DpCg0lFABRRRQAUUUUAFFFFABRRRQAUUUUALRRRQAUUUUAFFFFABSUtIelAGPq3iCx0e90+znMjXN/L5UEUS7mPcsR2UdzXOfFq1Nz4AvCg5iKvx9ad40tbuz1rSfE1rbRSx6VHN9o3y7GKMAAB69z+VdJqFpFrugT2rcR3cGPpkcUilo0z4x0bS01O8nge4SF1jZ4w7Bd7D+HJ4FZjqVYj+7xWx4n0W50HXrmzuIyrxyEHI/wA/Wr0Ol2F94TSS1aAajHIzT+bLtbZ22jpVLVGc3ySu+pjEkaVE6E7o5CSR2PaoL6+udRuPOupDJKQF3HqRUtk6NvtZD8knQnpuHSr2rW9lcXkR0q3njdgPMgYcI3+ye4pbLUuWrVkY81rPb7RNE8e4ZG4YyKixXpNj4I8UeK4bZr9itvAgSNpQECr9eprprX4O2Fqhku9Q8woQCkSf1NZyrR6GlOhKS10PHLHTrjUpvKt0ZmxngE0h0y7DMohY7evFfQUOn+FPBWpQFWaO6CEkvlmwfQAU2O7vNZnI0HRba2SWQqb65hAH4L3NR7WTeiNlh0lqeAHSr0dYH/KmnTbsHBgavqO3tEa0ijuY7eWRdgdxCF3HdgnFRarpXnW0kWn2lj9qadlQTwgqwUZxVuUkHsEfO1zoE6aTa3CQ8yZw397HWva/gF4ZktYL3WLhNp/1EWR17sf5D86qavfaknh64sJ/Df2KMQgPKrLsXLD5gK9q0aBLbR7OJFVQIU6DHYUQcnuRWio7GjS0lLWhzhSGlpKACiiigAqOVxHC7noqk1JUVwhe2lQdWQgflQwR558HUMnhzUL5/wDW3V9I7GvRia83+Ebuvg27tkx50F3KvPrxitI6trkF6I7iDKs2DtHahG8aTm3ZmZoGt6n4h+KmpLHcOmlabG0Zhz8rseB/U/hXpQHFcP4D8JXnh261i6vJopDfzCRAgOQvPX35rue1JGU0k7IZJKkSM8jqqKMlmOABTYZ4biFZYZFkjYZVlOQR9a85+MWsT2egW+mWxYS6hJ5ZIP8ACOo/HIrrvCejroHhfT9NUkmGIbie7Hk/qaAa0ucp8RLd7fxD4X1O0ic3SXoiLIv8B6g/rXoxGQaQorYLKCQcjIzTjwDQiZO6OcnXbO4965D4jw+b4LumzhomWRT6EGuxuv8Aj5f61x/xFcJ4Ivgf49qD6kiu6WtM4qf8RHe+Hrj7X4f0+4PWS3Rj+QrVrG8Lwm38MaZExyy2yA/kK2a4juYUUUUCCiiigAooooAKKKKACiiigAooooAWiiigAooooAKKKKACkpaSgCte2cN/ZT2k67opkKOPY1BpOmtpWmw2f2iS4EK7VklxuwOg4FaFFAHnPxJ+HFv4vtGurULHqca4BPAlHoff0NfMesaFf6HfS2d5byxNGcEMMV9c+JfFQ8O6npsVxaymzupPLkuQPliY4Cgntkn9Kta14Z0TxTZKuo2sVwpXMcyfeXPdWH/6qRSd1ZnxQPmYAdSeK9o8E+DtZSyttWhSxmdsbYrlNxZfUHtUPj74PyeHLdtU0tmubZGy424aMe/qPepvCXxbtdH02Oy1G1cvCuxGQ447Ag1jWcrWRvRstT1u+tjFZRlmwS6AqOgyeRTFtfOj1OKNcuH+TP0qjpGvDxdokV3aQlAZuUJ5GDXSQWywSSyITmVtxzzWClGMfM6G7FGXSorqWxnlii8yHliyAnGOma4y2uvEsvxHfT3tCmkRTFgBHhQuOG3etekUAGpVWQrszbLSkhUmX5mPbt1yPxqS6st0ZltwFuEDtH6FyuOavEgdeM9M0A5pOpJ7iuecy2OuzfDrWG8QshvQC8Z2jIVSDg4+lej6JqMdxoelyyOqSXEClEJwWO3nFcr48vvK0H+y7c7r3U3FtDGvU5PzHHoBVHX7WZ/EHhTw3puIb+yj+1LdljiNFwrLtHXcPWuii3a5hV1PTwc0tNTOOaea6TnEooooAKKKKACkPSlpDQB5r4PcaD8RvEPh+X5Uum+2W46Ag9QP89q9HKo3JUZ+leffErSbq2+xeLNKB+26W2ZAozvi759cV1fh7X7XX9KgvrdxslA4z0PcUIpvqbAI7ClzXA6pp/jDRdcutS0KWPUrO6IZ7K5cgxn/AGT2FanhjVfFGo3k41vRYdPtlT5GWXczNnp9KVxNGd4/0fT9UuNLmvJJka0l3qI/4hxkH8hXVaZqcGowh4WHAwV9KdqOlwajFsmXJHQ+lZ+jaAdLupJBISrdqrQ6P3UqX95G+KR2CoSTgUp9+BWPqF55jeXGTtHUinCDk9DjnLlWpUuGDTuR61wnjpzqep6J4eh5e5nEsoHZF9f1rsLu7gsrWa5uHCRRKWdj6Vy3gPT7jXPEF54uv42VZMxWaMOiDvXRVmoR5TCjFybken2cYit0ReAoAH0qxUKMwHCmnqxJwRiuD2ybsdVnYkoozRWoBRRRQAUUUUAFFFFABRRRQAUUUUALRRRQAUUUUAFFFFABSUtJQAUUUUAZ+raXaaxp01jeQxywSqQVdQwB9cHuKj0DShomh2eliZ5ltYhEsjgAkDp09uPwrUooAilhjmjaORA6MCGVhkEeleTeI/gZpOqai11p9z9kV2y0RXcB9PQV69RgUDTaPGtP0TV/hnI2Y5dS0aTBaSBCWhbpyvXGO9ddp3jDQtRjDQ6jCp7pI2xh7YNdnJtCFmwBjkn0rwlm07XvGl3LNpiXK3kxigVflEcScGQ49TXDiYxpxc2ddCTm7Hq4v7VhlbiM/Rga4nxhI934o02AancW1pLC4/cTbAXHTJqK78A6TJYTNb+ZbMqlhIJGIXHt6Vi2vgxtdtbW+sra2it0BdHa4eQXR9MHlBXHRxVOavexu1yS1I9Qg0yz1zSYW1m4OJhNPLNdlgiLyQecZNdjL44fU5DbeGdNuNSuCceaEKQr7ljXn/iDwjNaX1qzWlvam8V0ht4GMgjdV3LknqSRXruieKdKTwZp2rXs0FlBOFjY42qsnTHA45Fd1NQqbMyrVLapFbQvCF4txLrGt3gl1mRCkToMpag9kB7+9WdM8Hy2XiKPWrzWry/uY4WhQSqqgKTkj5RzzzXUxuskaujBkYZVlPBFS8V1KKSsjjcm3cAKU0gpTVEiUUUUAFNLAEZIGemadXPeI9FutWk0+W0uzBLaTlzyQGVlKkcdwDkUAdBms261i0gnks454ZNQWMuloJAHfA6YrC1HVr3wb4Ptmux/aN8rLAMNtEjE4BJP4V5impS315reuPD9m1eyvI7vyW++sagBl9xigpI9h0DU7nXNJN1eWJtllJ8uNzyye47HqD9K851nTNQ+G+pzalpkElx4fuG3SwJ1gYnqPavV7K8gvrGC9gYNBNGJEbPUEZFeceJ9duvGOqSeFvDxJtVwNQvlGVRf7oP6UJ6i06nTeH/FdtrGnreWjNLATtO4YIPpXQRX9u4znbj1rmtJ0mDTLCGxsowI4VwMdW9z71bZWQ7WGD711+yjJa7nI6sk/d2N1r+2H/LQH6VC+rQL9wM34Vj4xz2rD8QeLNK8ONGl/LIJpAWSONCxIBxSdGEdWwVWcnZI6We9luDjdsX0B61RuLmCzt2nuJViiUZLucf/AK643/hOr3Vz5Phzw/e3crDiSRdqL9T0/WtjRvBup6hdLf8Aim7SVkO5LOI/In1rGtiIUlaO5UaMpP3hkel3HjW5Tz0eHRIn3lTwZyOhPtXfW9vDZwJBbxhI0AVVXgACnwxqkapGoVFGAB0FSYA6da811Jy1Z0pJKyGMXHQkUrZwuTzSgY5Y0jCMnJbms7NXYyYdKWoVYgZByKlByK66VVS0ExaKKK3EFFFFABRRRQAUUUUAFFFFAC0UUUAFFFFABRRRQAUlLSUAFFFFABRRSigBK4Dx/wCI7q2jsNL0DUFTV7q9SApGFdlU5LZB6fjXfmsDTvCmm6Zql7qSoZry8l82SWXDEY6AccAUhqxm+MtSn0LwU8bXJmv7gLaxPtwXkbjOB7ZNcB4I09BqN9MDu+yhbSLPtyx/E10XiSf+3viBa6eObXSIjPL6GVug/AViaH4cHiPVNX1eC9uNOVZ/Kt2tuAxH3mI6HmvKxblWk6UXsjvw8eSHMz0ERD7OYyuQVII9civOND1m+g0G10HSFQ3811PHG8n3YYwxyx/Onz6b43k1eWx07U7xreI7Xu7pFRPwxyarLYWHhfzrbTb2XVvEcyNGpjGUh3n5jgdPWuSjg/ZJ+0aaLcrnMS3uo2Wo6feXE15erb6gwd2bMcpVsfLnpmuz060ur74W+LNOmt5ITBNI8duCCyDh9tB0pvA62xugL/RLgot7HKM+TKf+Wi/jXY+AI47/AEjVbpwskN9fTMPR0+6P0r1cK4SV4bGFZ2R0Phu5hvPDmmz27AxvboVIGP4RWvVe2tobO2jt7eJY4YxtRFGAo9KsV2HG9dQooooAKKKKAClpKKAMLxZon9veG7uxQgTFd8LH+Fxyp/OvHdStLnxJPp2o6eRbaoc2V9E/99QeH9QwHWvfz0riPEHg65bWRr3h+4jtr/H7+GQfurkf7XofemrdSk2cxb6P44vtNi0l7zTtG0uNNhFqSzlc8gd81sXcNp4K8O2Wl6FgXd7dxxGZhlnycsx/AGmS6j4vceTD4S8ufp5r3QMYPr0zisO30rV4/iLpn9u36XM628lwIYx+7i7AD1+tWlG6sZtyad9j0/TYcs0uB7GtFoo2+8qmqulgi359abrGo/2Vpsl4Y/MEZXcM4wCQCf1om3zMinFcpYkto2iYbQMjrXmvxAgS1t7LWPJV30+6R3DDOYycMMenNdj4u12TQ/Dlxf2oV5o1DqGHBGRn9KxPGCLqng2/ZR/rrPzR7cBqcLtag0otNHX27RPaxtbqqRyKGUKABgjNTcD5B071geC7k3vg/R52OSbVMn1IGP6VvL8xNeRXk/aW7nQiZMAYpGU5yKYCpJUE5p6HIx6VrFqS5WhCCPccmnFFx0FDPt+tMyz9eBTlyx91LUQijG4du1SR5xTM54FSqMDFKhHX0GxaKDRXaSFFFFABRRRQAUUUUAFFFFAC0UUUAFFFFABRRRQAUlLSUAFFFFABSikooAWqWpXg0/Tbq88t5BBG0hRBktgdBV3NNZQwIPINAHiukPdXPhXVNah/e3+oNJMQpyR2C/gKtaD4pj0zw/aabpei6hd3UaDzNybF3nkksa6HVPAd1Z3k1/4XvFtJJTuls5RmFz6gdjWW1x4qsAFvPDTyju9pKGB98V4tSnXpzlKCvc9KNSnOKTdrEbWHiTxCc6xqH2K1J/487DgkejPW/o2g2GixlbO3WMnqw6t9T1NYi+M1sx/pmj6nB/vWxI/SpY/iF4fZgJbpoWPaSNl/mK86t9am/eTsX7vQf8RAD4LuwenmR8H/AHhXd6Pp9rpmk29pZQLDAiDai9Bnk15x431O01DwLcTWsqyxO8e11OQfnFepW3NpF/uD+VetlUWqbv3OTE7omxRS5pK9U5QooooAKKKKACiiigAoPNFFADSOK811O8hi+KF9PcOscNppyKzt0BZq9MNeI+K5PO1nxo4IJRbeMH0+ZTVQupXC100esQ39pZ26faJ0QsjSAMeSqjJP4ZqpPf6f4o8NXy6bdxXMckLJujOSDjuO1cgU1RPE+jpqkttLI2m3RjMCFQF2r+tZHw/u4rvxBpaWUJsZYLNhes52/bOcLhf4sHvUyleRUYcqRq61dvqPwi+0yHMotNkmf7ynB/lWqT5/glQec6fj/wAh1h61CdPsvF2gPkRGM39p/uP94D6MK1tMcv4CtnPJOn5/8crem7mFRdfMufDCTzPAOlZ7Rsv5Ma63lTx1rjvhav8AxQenfR//AEI12pz2ArysVSvK+x0XsIOBkjBoRip6U8Jk5NIQQan2ckubawXQ13AOTSBxIpAJpWI7rmlB7BcfhUe827vRgOjHyipKagwMU6u6lHlikSwooorUQUUUUAFFFFABRRRQAUUUUALRRRQAUUUUAFFFFABSUtJQAUUUUAFFFFABRRRQAmKMUtFADTGD15qtNp1nOMTW0En+/GDVuiiw7sy/7A0s2Zs/sFt9mJB8oRgLkHPT61pqNqgDoKWipUUtgbb3CiiiqEFFFFABRRRQAUUUUAFFFFAAa4m58M2aavqjSK0yakymWN+Rx6V21RNbxvIHKgsO9VGViJptWRnPodlPe2V7JGfOtIniiwcAKwAII79KzbvwRpNxplvZQI9q1qxe2uImxJCxOeD6e3SuoxRipLT0PO/iB4c1S50u2utJD3eowwtayZHMsbjBz755qf7JJpfg1bKYAS21gUkAPG4Ic13mKyL/AEYX0NxCzlUmjaMkdQCMVpTaV7kzu7IwfhUv/FAaaxHUMef94122Ky/D+jw6BolrpcDs8dum0M3U1qVm3coXFIRRmilYAxRgUUUrIAxRS0GqASiiigAooooAKKKKACiiigAooooAWiiigAooooAKKKKACkpaSgAooooAKKKKACiiigAooooAKKKKACiiigAooooAKKKKACiiigAooooAKKKKACiiigAooooAKXFJS0AJgCilNJQAUUUUAFFFFABRRRQAUUUUAFFFFABRRRQAUUUUAFFFF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6" name="TextBox 15"/>
          <p:cNvSpPr txBox="1"/>
          <p:nvPr/>
        </p:nvSpPr>
        <p:spPr>
          <a:xfrm>
            <a:off x="785786" y="1643056"/>
            <a:ext cx="7786742" cy="646331"/>
          </a:xfrm>
          <a:prstGeom prst="rect">
            <a:avLst/>
          </a:prstGeom>
          <a:noFill/>
        </p:spPr>
        <p:txBody>
          <a:bodyPr wrap="square" rtlCol="0">
            <a:spAutoFit/>
          </a:bodyPr>
          <a:lstStyle/>
          <a:p>
            <a:r>
              <a:rPr lang="zh-CN" altLang="en-US" dirty="0" smtClean="0"/>
              <a:t>结构化面试是在面试之前，面试官已经有个固定的框架及问题清单，面试官会根据框架，控制面试流程，同时向求职者提问提前准备好的相关问题。</a:t>
            </a:r>
            <a:endParaRPr lang="zh-CN" altLang="en-US" dirty="0"/>
          </a:p>
        </p:txBody>
      </p:sp>
      <p:sp>
        <p:nvSpPr>
          <p:cNvPr id="18" name="TextBox 17"/>
          <p:cNvSpPr txBox="1"/>
          <p:nvPr/>
        </p:nvSpPr>
        <p:spPr>
          <a:xfrm>
            <a:off x="1928794" y="4500576"/>
            <a:ext cx="4500594" cy="368300"/>
          </a:xfrm>
          <a:prstGeom prst="rect">
            <a:avLst/>
          </a:prstGeom>
          <a:noFill/>
        </p:spPr>
        <p:txBody>
          <a:bodyPr wrap="square" rtlCol="0">
            <a:spAutoFit/>
          </a:bodyPr>
          <a:lstStyle/>
          <a:p>
            <a:r>
              <a:rPr lang="zh-CN" altLang="en-US" dirty="0" smtClean="0"/>
              <a:t>                听清</a:t>
            </a:r>
            <a:r>
              <a:rPr lang="en-US" altLang="zh-CN" dirty="0" smtClean="0"/>
              <a:t>(</a:t>
            </a:r>
            <a:r>
              <a:rPr lang="zh-CN" altLang="zh-CN" dirty="0" smtClean="0"/>
              <a:t>看清</a:t>
            </a:r>
            <a:r>
              <a:rPr lang="en-US" altLang="zh-CN" dirty="0" smtClean="0"/>
              <a:t>)</a:t>
            </a:r>
            <a:r>
              <a:rPr lang="zh-CN" altLang="en-US" dirty="0" smtClean="0"/>
              <a:t>问题，一针见血的回答</a:t>
            </a:r>
            <a:endParaRPr lang="zh-CN" altLang="en-US" dirty="0"/>
          </a:p>
        </p:txBody>
      </p:sp>
      <p:pic>
        <p:nvPicPr>
          <p:cNvPr id="48130" name="Picture 2" descr="https://timgsa.baidu.com/timg?image&amp;quality=80&amp;size=b9999_10000&amp;sec=1490073827870&amp;di=19f28c3880198933f685d81e763936f0&amp;imgtype=0&amp;src=http%3A%2F%2Fwww.wenshan.jcy.gov.cn%2Fupload%2Fuploadimages%2Farticleimage%2F20130812134018547.bmp"/>
          <p:cNvPicPr>
            <a:picLocks noChangeAspect="1" noChangeArrowheads="1"/>
          </p:cNvPicPr>
          <p:nvPr/>
        </p:nvPicPr>
        <p:blipFill>
          <a:blip r:embed="rId1"/>
          <a:srcRect/>
          <a:stretch>
            <a:fillRect/>
          </a:stretch>
        </p:blipFill>
        <p:spPr bwMode="auto">
          <a:xfrm>
            <a:off x="2285984" y="2428874"/>
            <a:ext cx="4381484" cy="1965409"/>
          </a:xfrm>
          <a:prstGeom prst="rect">
            <a:avLst/>
          </a:prstGeom>
          <a:noFill/>
          <a:ln w="19050">
            <a:solidFill>
              <a:srgbClr val="00B050"/>
            </a:solidFill>
          </a:ln>
        </p:spPr>
      </p:pic>
      <p:sp>
        <p:nvSpPr>
          <p:cNvPr id="4" name="TextBox 25"/>
          <p:cNvSpPr txBox="1">
            <a:spLocks noChangeArrowheads="1"/>
          </p:cNvSpPr>
          <p:nvPr/>
        </p:nvSpPr>
        <p:spPr bwMode="auto">
          <a:xfrm>
            <a:off x="1043305" y="339725"/>
            <a:ext cx="5536565"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三、面 试 类 型 与 应 对 技 巧</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53" presetClass="entr" presetSubtype="16" fill="hold" grpId="1"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p:cTn id="15" dur="200" fill="hold"/>
                                        <p:tgtEl>
                                          <p:spTgt spid="51"/>
                                        </p:tgtEl>
                                        <p:attrNameLst>
                                          <p:attrName>ppt_w</p:attrName>
                                        </p:attrNameLst>
                                      </p:cBhvr>
                                      <p:tavLst>
                                        <p:tav tm="0">
                                          <p:val>
                                            <p:fltVal val="0"/>
                                          </p:val>
                                        </p:tav>
                                        <p:tav tm="100000">
                                          <p:val>
                                            <p:strVal val="#ppt_w"/>
                                          </p:val>
                                        </p:tav>
                                      </p:tavLst>
                                    </p:anim>
                                    <p:anim calcmode="lin" valueType="num">
                                      <p:cBhvr>
                                        <p:cTn id="16" dur="200" fill="hold"/>
                                        <p:tgtEl>
                                          <p:spTgt spid="51"/>
                                        </p:tgtEl>
                                        <p:attrNameLst>
                                          <p:attrName>ppt_h</p:attrName>
                                        </p:attrNameLst>
                                      </p:cBhvr>
                                      <p:tavLst>
                                        <p:tav tm="0">
                                          <p:val>
                                            <p:fltVal val="0"/>
                                          </p:val>
                                        </p:tav>
                                        <p:tav tm="100000">
                                          <p:val>
                                            <p:strVal val="#ppt_h"/>
                                          </p:val>
                                        </p:tav>
                                      </p:tavLst>
                                    </p:anim>
                                    <p:animEffect transition="in" filter="fade">
                                      <p:cBhvr>
                                        <p:cTn id="17" dur="200"/>
                                        <p:tgtEl>
                                          <p:spTgt spid="51"/>
                                        </p:tgtEl>
                                      </p:cBhvr>
                                    </p:animEffect>
                                  </p:childTnLst>
                                </p:cTn>
                              </p:par>
                              <p:par>
                                <p:cTn id="18" presetID="8" presetClass="emph" presetSubtype="0" fill="hold" grpId="0" nodeType="withEffect">
                                  <p:stCondLst>
                                    <p:cond delay="0"/>
                                  </p:stCondLst>
                                  <p:childTnLst>
                                    <p:animRot by="21600000">
                                      <p:cBhvr>
                                        <p:cTn id="19" dur="15000" fill="hold"/>
                                        <p:tgtEl>
                                          <p:spTgt spid="51"/>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down)">
                                      <p:cBhvr>
                                        <p:cTn id="24" dur="10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1000" fill="hold"/>
                                        <p:tgtEl>
                                          <p:spTgt spid="16"/>
                                        </p:tgtEl>
                                        <p:attrNameLst>
                                          <p:attrName>ppt_x</p:attrName>
                                        </p:attrNameLst>
                                      </p:cBhvr>
                                      <p:tavLst>
                                        <p:tav tm="0">
                                          <p:val>
                                            <p:strVal val="#ppt_x"/>
                                          </p:val>
                                        </p:tav>
                                        <p:tav tm="100000">
                                          <p:val>
                                            <p:strVal val="#ppt_x"/>
                                          </p:val>
                                        </p:tav>
                                      </p:tavLst>
                                    </p:anim>
                                    <p:anim calcmode="lin" valueType="num">
                                      <p:cBhvr additive="base">
                                        <p:cTn id="35"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8130"/>
                                        </p:tgtEl>
                                        <p:attrNameLst>
                                          <p:attrName>style.visibility</p:attrName>
                                        </p:attrNameLst>
                                      </p:cBhvr>
                                      <p:to>
                                        <p:strVal val="visible"/>
                                      </p:to>
                                    </p:set>
                                    <p:anim calcmode="lin" valueType="num">
                                      <p:cBhvr additive="base">
                                        <p:cTn id="40" dur="1000" fill="hold"/>
                                        <p:tgtEl>
                                          <p:spTgt spid="48130"/>
                                        </p:tgtEl>
                                        <p:attrNameLst>
                                          <p:attrName>ppt_x</p:attrName>
                                        </p:attrNameLst>
                                      </p:cBhvr>
                                      <p:tavLst>
                                        <p:tav tm="0">
                                          <p:val>
                                            <p:strVal val="#ppt_x"/>
                                          </p:val>
                                        </p:tav>
                                        <p:tav tm="100000">
                                          <p:val>
                                            <p:strVal val="#ppt_x"/>
                                          </p:val>
                                        </p:tav>
                                      </p:tavLst>
                                    </p:anim>
                                    <p:anim calcmode="lin" valueType="num">
                                      <p:cBhvr additive="base">
                                        <p:cTn id="41" dur="1000" fill="hold"/>
                                        <p:tgtEl>
                                          <p:spTgt spid="4813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amond(in)">
                                      <p:cBhvr>
                                        <p:cTn id="4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7" grpId="0"/>
      <p:bldP spid="11" grpId="0"/>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14348" y="785800"/>
            <a:ext cx="3888089" cy="1588"/>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2802124" y="4124921"/>
            <a:ext cx="3714092" cy="607069"/>
          </a:xfrm>
          <a:prstGeom prst="ellipse">
            <a:avLst/>
          </a:prstGeom>
          <a:gradFill flip="none" rotWithShape="1">
            <a:gsLst>
              <a:gs pos="0">
                <a:schemeClr val="tx1">
                  <a:alpha val="6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475656" y="3211685"/>
            <a:ext cx="1367244" cy="296169"/>
          </a:xfrm>
          <a:prstGeom prst="ellipse">
            <a:avLst/>
          </a:prstGeom>
          <a:gradFill flip="none" rotWithShape="1">
            <a:gsLst>
              <a:gs pos="0">
                <a:schemeClr val="tx1">
                  <a:alpha val="60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4659170" y="3408782"/>
            <a:ext cx="1308248" cy="1040651"/>
            <a:chOff x="4692974" y="3223051"/>
            <a:chExt cx="1308248" cy="1040651"/>
          </a:xfrm>
        </p:grpSpPr>
        <p:sp>
          <p:nvSpPr>
            <p:cNvPr id="12" name="Freeform 8"/>
            <p:cNvSpPr/>
            <p:nvPr/>
          </p:nvSpPr>
          <p:spPr bwMode="auto">
            <a:xfrm>
              <a:off x="4692974" y="3223051"/>
              <a:ext cx="756837" cy="1040651"/>
            </a:xfrm>
            <a:custGeom>
              <a:avLst/>
              <a:gdLst>
                <a:gd name="T0" fmla="*/ 195 w 1018"/>
                <a:gd name="T1" fmla="*/ 1341 h 1401"/>
                <a:gd name="T2" fmla="*/ 304 w 1018"/>
                <a:gd name="T3" fmla="*/ 1401 h 1401"/>
                <a:gd name="T4" fmla="*/ 558 w 1018"/>
                <a:gd name="T5" fmla="*/ 919 h 1401"/>
                <a:gd name="T6" fmla="*/ 622 w 1018"/>
                <a:gd name="T7" fmla="*/ 947 h 1401"/>
                <a:gd name="T8" fmla="*/ 643 w 1018"/>
                <a:gd name="T9" fmla="*/ 954 h 1401"/>
                <a:gd name="T10" fmla="*/ 657 w 1018"/>
                <a:gd name="T11" fmla="*/ 958 h 1401"/>
                <a:gd name="T12" fmla="*/ 680 w 1018"/>
                <a:gd name="T13" fmla="*/ 962 h 1401"/>
                <a:gd name="T14" fmla="*/ 694 w 1018"/>
                <a:gd name="T15" fmla="*/ 964 h 1401"/>
                <a:gd name="T16" fmla="*/ 715 w 1018"/>
                <a:gd name="T17" fmla="*/ 964 h 1401"/>
                <a:gd name="T18" fmla="*/ 740 w 1018"/>
                <a:gd name="T19" fmla="*/ 963 h 1401"/>
                <a:gd name="T20" fmla="*/ 764 w 1018"/>
                <a:gd name="T21" fmla="*/ 959 h 1401"/>
                <a:gd name="T22" fmla="*/ 779 w 1018"/>
                <a:gd name="T23" fmla="*/ 956 h 1401"/>
                <a:gd name="T24" fmla="*/ 801 w 1018"/>
                <a:gd name="T25" fmla="*/ 949 h 1401"/>
                <a:gd name="T26" fmla="*/ 829 w 1018"/>
                <a:gd name="T27" fmla="*/ 937 h 1401"/>
                <a:gd name="T28" fmla="*/ 851 w 1018"/>
                <a:gd name="T29" fmla="*/ 925 h 1401"/>
                <a:gd name="T30" fmla="*/ 864 w 1018"/>
                <a:gd name="T31" fmla="*/ 917 h 1401"/>
                <a:gd name="T32" fmla="*/ 884 w 1018"/>
                <a:gd name="T33" fmla="*/ 902 h 1401"/>
                <a:gd name="T34" fmla="*/ 896 w 1018"/>
                <a:gd name="T35" fmla="*/ 891 h 1401"/>
                <a:gd name="T36" fmla="*/ 917 w 1018"/>
                <a:gd name="T37" fmla="*/ 871 h 1401"/>
                <a:gd name="T38" fmla="*/ 928 w 1018"/>
                <a:gd name="T39" fmla="*/ 858 h 1401"/>
                <a:gd name="T40" fmla="*/ 945 w 1018"/>
                <a:gd name="T41" fmla="*/ 834 h 1401"/>
                <a:gd name="T42" fmla="*/ 955 w 1018"/>
                <a:gd name="T43" fmla="*/ 818 h 1401"/>
                <a:gd name="T44" fmla="*/ 993 w 1018"/>
                <a:gd name="T45" fmla="*/ 670 h 1401"/>
                <a:gd name="T46" fmla="*/ 947 w 1018"/>
                <a:gd name="T47" fmla="*/ 519 h 1401"/>
                <a:gd name="T48" fmla="*/ 938 w 1018"/>
                <a:gd name="T49" fmla="*/ 506 h 1401"/>
                <a:gd name="T50" fmla="*/ 927 w 1018"/>
                <a:gd name="T51" fmla="*/ 493 h 1401"/>
                <a:gd name="T52" fmla="*/ 917 w 1018"/>
                <a:gd name="T53" fmla="*/ 482 h 1401"/>
                <a:gd name="T54" fmla="*/ 905 w 1018"/>
                <a:gd name="T55" fmla="*/ 471 h 1401"/>
                <a:gd name="T56" fmla="*/ 894 w 1018"/>
                <a:gd name="T57" fmla="*/ 461 h 1401"/>
                <a:gd name="T58" fmla="*/ 881 w 1018"/>
                <a:gd name="T59" fmla="*/ 451 h 1401"/>
                <a:gd name="T60" fmla="*/ 868 w 1018"/>
                <a:gd name="T61" fmla="*/ 443 h 1401"/>
                <a:gd name="T62" fmla="*/ 854 w 1018"/>
                <a:gd name="T63" fmla="*/ 435 h 1401"/>
                <a:gd name="T64" fmla="*/ 840 w 1018"/>
                <a:gd name="T65" fmla="*/ 428 h 1401"/>
                <a:gd name="T66" fmla="*/ 821 w 1018"/>
                <a:gd name="T67" fmla="*/ 421 h 1401"/>
                <a:gd name="T68" fmla="*/ 1018 w 1018"/>
                <a:gd name="T69" fmla="*/ 47 h 1401"/>
                <a:gd name="T70" fmla="*/ 670 w 1018"/>
                <a:gd name="T71" fmla="*/ 441 h 1401"/>
                <a:gd name="T72" fmla="*/ 758 w 1018"/>
                <a:gd name="T73" fmla="*/ 539 h 1401"/>
                <a:gd name="T74" fmla="*/ 790 w 1018"/>
                <a:gd name="T75" fmla="*/ 550 h 1401"/>
                <a:gd name="T76" fmla="*/ 812 w 1018"/>
                <a:gd name="T77" fmla="*/ 563 h 1401"/>
                <a:gd name="T78" fmla="*/ 842 w 1018"/>
                <a:gd name="T79" fmla="*/ 595 h 1401"/>
                <a:gd name="T80" fmla="*/ 856 w 1018"/>
                <a:gd name="T81" fmla="*/ 620 h 1401"/>
                <a:gd name="T82" fmla="*/ 864 w 1018"/>
                <a:gd name="T83" fmla="*/ 647 h 1401"/>
                <a:gd name="T84" fmla="*/ 867 w 1018"/>
                <a:gd name="T85" fmla="*/ 683 h 1401"/>
                <a:gd name="T86" fmla="*/ 863 w 1018"/>
                <a:gd name="T87" fmla="*/ 716 h 1401"/>
                <a:gd name="T88" fmla="*/ 851 w 1018"/>
                <a:gd name="T89" fmla="*/ 749 h 1401"/>
                <a:gd name="T90" fmla="*/ 838 w 1018"/>
                <a:gd name="T91" fmla="*/ 770 h 1401"/>
                <a:gd name="T92" fmla="*/ 824 w 1018"/>
                <a:gd name="T93" fmla="*/ 787 h 1401"/>
                <a:gd name="T94" fmla="*/ 780 w 1018"/>
                <a:gd name="T95" fmla="*/ 819 h 1401"/>
                <a:gd name="T96" fmla="*/ 753 w 1018"/>
                <a:gd name="T97" fmla="*/ 829 h 1401"/>
                <a:gd name="T98" fmla="*/ 666 w 1018"/>
                <a:gd name="T99" fmla="*/ 822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8" h="1401">
                  <a:moveTo>
                    <a:pt x="506" y="758"/>
                  </a:moveTo>
                  <a:cubicBezTo>
                    <a:pt x="502" y="762"/>
                    <a:pt x="498" y="767"/>
                    <a:pt x="494" y="774"/>
                  </a:cubicBezTo>
                  <a:cubicBezTo>
                    <a:pt x="395" y="963"/>
                    <a:pt x="295" y="1152"/>
                    <a:pt x="195" y="1341"/>
                  </a:cubicBezTo>
                  <a:cubicBezTo>
                    <a:pt x="0" y="1263"/>
                    <a:pt x="0" y="1263"/>
                    <a:pt x="0" y="1263"/>
                  </a:cubicBezTo>
                  <a:cubicBezTo>
                    <a:pt x="4" y="1270"/>
                    <a:pt x="8" y="1276"/>
                    <a:pt x="12" y="1283"/>
                  </a:cubicBezTo>
                  <a:cubicBezTo>
                    <a:pt x="304" y="1401"/>
                    <a:pt x="304" y="1401"/>
                    <a:pt x="304" y="1401"/>
                  </a:cubicBezTo>
                  <a:cubicBezTo>
                    <a:pt x="389" y="1241"/>
                    <a:pt x="473" y="1081"/>
                    <a:pt x="557" y="921"/>
                  </a:cubicBezTo>
                  <a:cubicBezTo>
                    <a:pt x="557" y="921"/>
                    <a:pt x="557" y="921"/>
                    <a:pt x="557" y="921"/>
                  </a:cubicBezTo>
                  <a:cubicBezTo>
                    <a:pt x="558" y="920"/>
                    <a:pt x="558" y="920"/>
                    <a:pt x="558" y="919"/>
                  </a:cubicBezTo>
                  <a:cubicBezTo>
                    <a:pt x="559" y="917"/>
                    <a:pt x="561" y="915"/>
                    <a:pt x="562" y="913"/>
                  </a:cubicBezTo>
                  <a:cubicBezTo>
                    <a:pt x="569" y="918"/>
                    <a:pt x="571" y="919"/>
                    <a:pt x="573" y="921"/>
                  </a:cubicBezTo>
                  <a:cubicBezTo>
                    <a:pt x="588" y="931"/>
                    <a:pt x="605" y="940"/>
                    <a:pt x="622" y="947"/>
                  </a:cubicBezTo>
                  <a:cubicBezTo>
                    <a:pt x="625" y="948"/>
                    <a:pt x="629" y="949"/>
                    <a:pt x="632" y="950"/>
                  </a:cubicBezTo>
                  <a:cubicBezTo>
                    <a:pt x="632" y="951"/>
                    <a:pt x="632" y="951"/>
                    <a:pt x="632" y="951"/>
                  </a:cubicBezTo>
                  <a:cubicBezTo>
                    <a:pt x="636" y="952"/>
                    <a:pt x="640" y="953"/>
                    <a:pt x="643" y="954"/>
                  </a:cubicBezTo>
                  <a:cubicBezTo>
                    <a:pt x="644" y="954"/>
                    <a:pt x="645" y="955"/>
                    <a:pt x="646" y="955"/>
                  </a:cubicBezTo>
                  <a:cubicBezTo>
                    <a:pt x="649" y="956"/>
                    <a:pt x="651" y="956"/>
                    <a:pt x="654" y="957"/>
                  </a:cubicBezTo>
                  <a:cubicBezTo>
                    <a:pt x="655" y="957"/>
                    <a:pt x="656" y="958"/>
                    <a:pt x="657" y="958"/>
                  </a:cubicBezTo>
                  <a:cubicBezTo>
                    <a:pt x="660" y="958"/>
                    <a:pt x="663" y="959"/>
                    <a:pt x="665" y="960"/>
                  </a:cubicBezTo>
                  <a:cubicBezTo>
                    <a:pt x="666" y="960"/>
                    <a:pt x="667" y="960"/>
                    <a:pt x="669" y="960"/>
                  </a:cubicBezTo>
                  <a:cubicBezTo>
                    <a:pt x="672" y="961"/>
                    <a:pt x="676" y="962"/>
                    <a:pt x="680" y="962"/>
                  </a:cubicBezTo>
                  <a:cubicBezTo>
                    <a:pt x="680" y="962"/>
                    <a:pt x="681" y="962"/>
                    <a:pt x="681" y="962"/>
                  </a:cubicBezTo>
                  <a:cubicBezTo>
                    <a:pt x="684" y="963"/>
                    <a:pt x="687" y="963"/>
                    <a:pt x="691" y="963"/>
                  </a:cubicBezTo>
                  <a:cubicBezTo>
                    <a:pt x="692" y="963"/>
                    <a:pt x="693" y="964"/>
                    <a:pt x="694" y="964"/>
                  </a:cubicBezTo>
                  <a:cubicBezTo>
                    <a:pt x="697" y="964"/>
                    <a:pt x="699" y="964"/>
                    <a:pt x="702" y="964"/>
                  </a:cubicBezTo>
                  <a:cubicBezTo>
                    <a:pt x="703" y="964"/>
                    <a:pt x="705" y="964"/>
                    <a:pt x="706" y="964"/>
                  </a:cubicBezTo>
                  <a:cubicBezTo>
                    <a:pt x="709" y="964"/>
                    <a:pt x="712" y="964"/>
                    <a:pt x="715" y="964"/>
                  </a:cubicBezTo>
                  <a:cubicBezTo>
                    <a:pt x="716" y="964"/>
                    <a:pt x="717" y="964"/>
                    <a:pt x="718" y="964"/>
                  </a:cubicBezTo>
                  <a:cubicBezTo>
                    <a:pt x="724" y="964"/>
                    <a:pt x="726" y="964"/>
                    <a:pt x="728" y="964"/>
                  </a:cubicBezTo>
                  <a:cubicBezTo>
                    <a:pt x="734" y="964"/>
                    <a:pt x="737" y="963"/>
                    <a:pt x="740" y="963"/>
                  </a:cubicBezTo>
                  <a:cubicBezTo>
                    <a:pt x="743" y="963"/>
                    <a:pt x="747" y="962"/>
                    <a:pt x="751" y="962"/>
                  </a:cubicBezTo>
                  <a:cubicBezTo>
                    <a:pt x="752" y="962"/>
                    <a:pt x="753" y="961"/>
                    <a:pt x="754" y="961"/>
                  </a:cubicBezTo>
                  <a:cubicBezTo>
                    <a:pt x="757" y="961"/>
                    <a:pt x="761" y="960"/>
                    <a:pt x="764" y="959"/>
                  </a:cubicBezTo>
                  <a:cubicBezTo>
                    <a:pt x="764" y="959"/>
                    <a:pt x="765" y="959"/>
                    <a:pt x="765" y="959"/>
                  </a:cubicBezTo>
                  <a:cubicBezTo>
                    <a:pt x="769" y="958"/>
                    <a:pt x="772" y="958"/>
                    <a:pt x="776" y="957"/>
                  </a:cubicBezTo>
                  <a:cubicBezTo>
                    <a:pt x="777" y="956"/>
                    <a:pt x="778" y="956"/>
                    <a:pt x="779" y="956"/>
                  </a:cubicBezTo>
                  <a:cubicBezTo>
                    <a:pt x="782" y="955"/>
                    <a:pt x="785" y="954"/>
                    <a:pt x="788" y="953"/>
                  </a:cubicBezTo>
                  <a:cubicBezTo>
                    <a:pt x="789" y="953"/>
                    <a:pt x="789" y="953"/>
                    <a:pt x="790" y="953"/>
                  </a:cubicBezTo>
                  <a:cubicBezTo>
                    <a:pt x="794" y="952"/>
                    <a:pt x="798" y="950"/>
                    <a:pt x="801" y="949"/>
                  </a:cubicBezTo>
                  <a:cubicBezTo>
                    <a:pt x="802" y="949"/>
                    <a:pt x="803" y="948"/>
                    <a:pt x="804" y="948"/>
                  </a:cubicBezTo>
                  <a:cubicBezTo>
                    <a:pt x="812" y="945"/>
                    <a:pt x="819" y="942"/>
                    <a:pt x="827" y="938"/>
                  </a:cubicBezTo>
                  <a:cubicBezTo>
                    <a:pt x="828" y="938"/>
                    <a:pt x="828" y="938"/>
                    <a:pt x="829" y="937"/>
                  </a:cubicBezTo>
                  <a:cubicBezTo>
                    <a:pt x="833" y="935"/>
                    <a:pt x="836" y="934"/>
                    <a:pt x="840" y="932"/>
                  </a:cubicBezTo>
                  <a:cubicBezTo>
                    <a:pt x="840" y="931"/>
                    <a:pt x="841" y="931"/>
                    <a:pt x="841" y="931"/>
                  </a:cubicBezTo>
                  <a:cubicBezTo>
                    <a:pt x="845" y="929"/>
                    <a:pt x="848" y="927"/>
                    <a:pt x="851" y="925"/>
                  </a:cubicBezTo>
                  <a:cubicBezTo>
                    <a:pt x="851" y="925"/>
                    <a:pt x="852" y="925"/>
                    <a:pt x="853" y="924"/>
                  </a:cubicBezTo>
                  <a:cubicBezTo>
                    <a:pt x="856" y="922"/>
                    <a:pt x="859" y="920"/>
                    <a:pt x="863" y="918"/>
                  </a:cubicBezTo>
                  <a:cubicBezTo>
                    <a:pt x="863" y="917"/>
                    <a:pt x="864" y="917"/>
                    <a:pt x="864" y="917"/>
                  </a:cubicBezTo>
                  <a:cubicBezTo>
                    <a:pt x="867" y="915"/>
                    <a:pt x="870" y="913"/>
                    <a:pt x="873" y="911"/>
                  </a:cubicBezTo>
                  <a:cubicBezTo>
                    <a:pt x="873" y="910"/>
                    <a:pt x="874" y="910"/>
                    <a:pt x="875" y="909"/>
                  </a:cubicBezTo>
                  <a:cubicBezTo>
                    <a:pt x="878" y="907"/>
                    <a:pt x="881" y="904"/>
                    <a:pt x="884" y="902"/>
                  </a:cubicBezTo>
                  <a:cubicBezTo>
                    <a:pt x="885" y="901"/>
                    <a:pt x="885" y="901"/>
                    <a:pt x="886" y="900"/>
                  </a:cubicBezTo>
                  <a:cubicBezTo>
                    <a:pt x="889" y="898"/>
                    <a:pt x="892" y="895"/>
                    <a:pt x="896" y="892"/>
                  </a:cubicBezTo>
                  <a:cubicBezTo>
                    <a:pt x="896" y="892"/>
                    <a:pt x="896" y="891"/>
                    <a:pt x="896" y="891"/>
                  </a:cubicBezTo>
                  <a:cubicBezTo>
                    <a:pt x="900" y="888"/>
                    <a:pt x="903" y="885"/>
                    <a:pt x="906" y="882"/>
                  </a:cubicBezTo>
                  <a:cubicBezTo>
                    <a:pt x="907" y="881"/>
                    <a:pt x="907" y="881"/>
                    <a:pt x="908" y="880"/>
                  </a:cubicBezTo>
                  <a:cubicBezTo>
                    <a:pt x="911" y="877"/>
                    <a:pt x="914" y="874"/>
                    <a:pt x="917" y="871"/>
                  </a:cubicBezTo>
                  <a:cubicBezTo>
                    <a:pt x="917" y="870"/>
                    <a:pt x="918" y="869"/>
                    <a:pt x="918" y="869"/>
                  </a:cubicBezTo>
                  <a:cubicBezTo>
                    <a:pt x="921" y="865"/>
                    <a:pt x="924" y="862"/>
                    <a:pt x="927" y="858"/>
                  </a:cubicBezTo>
                  <a:cubicBezTo>
                    <a:pt x="927" y="858"/>
                    <a:pt x="927" y="858"/>
                    <a:pt x="928" y="858"/>
                  </a:cubicBezTo>
                  <a:cubicBezTo>
                    <a:pt x="930" y="854"/>
                    <a:pt x="933" y="850"/>
                    <a:pt x="936" y="847"/>
                  </a:cubicBezTo>
                  <a:cubicBezTo>
                    <a:pt x="936" y="846"/>
                    <a:pt x="937" y="846"/>
                    <a:pt x="937" y="845"/>
                  </a:cubicBezTo>
                  <a:cubicBezTo>
                    <a:pt x="940" y="841"/>
                    <a:pt x="942" y="838"/>
                    <a:pt x="945" y="834"/>
                  </a:cubicBezTo>
                  <a:cubicBezTo>
                    <a:pt x="945" y="833"/>
                    <a:pt x="946" y="832"/>
                    <a:pt x="946" y="832"/>
                  </a:cubicBezTo>
                  <a:cubicBezTo>
                    <a:pt x="949" y="828"/>
                    <a:pt x="951" y="824"/>
                    <a:pt x="953" y="820"/>
                  </a:cubicBezTo>
                  <a:cubicBezTo>
                    <a:pt x="954" y="819"/>
                    <a:pt x="954" y="819"/>
                    <a:pt x="955" y="818"/>
                  </a:cubicBezTo>
                  <a:cubicBezTo>
                    <a:pt x="957" y="814"/>
                    <a:pt x="959" y="810"/>
                    <a:pt x="961" y="805"/>
                  </a:cubicBezTo>
                  <a:cubicBezTo>
                    <a:pt x="980" y="769"/>
                    <a:pt x="990" y="730"/>
                    <a:pt x="992" y="691"/>
                  </a:cubicBezTo>
                  <a:cubicBezTo>
                    <a:pt x="992" y="684"/>
                    <a:pt x="992" y="677"/>
                    <a:pt x="993" y="670"/>
                  </a:cubicBezTo>
                  <a:cubicBezTo>
                    <a:pt x="993" y="625"/>
                    <a:pt x="982" y="583"/>
                    <a:pt x="963" y="547"/>
                  </a:cubicBezTo>
                  <a:cubicBezTo>
                    <a:pt x="959" y="540"/>
                    <a:pt x="956" y="534"/>
                    <a:pt x="952" y="528"/>
                  </a:cubicBezTo>
                  <a:cubicBezTo>
                    <a:pt x="951" y="525"/>
                    <a:pt x="949" y="522"/>
                    <a:pt x="947" y="519"/>
                  </a:cubicBezTo>
                  <a:cubicBezTo>
                    <a:pt x="946" y="518"/>
                    <a:pt x="945" y="517"/>
                    <a:pt x="945" y="516"/>
                  </a:cubicBezTo>
                  <a:cubicBezTo>
                    <a:pt x="943" y="514"/>
                    <a:pt x="942" y="512"/>
                    <a:pt x="941" y="510"/>
                  </a:cubicBezTo>
                  <a:cubicBezTo>
                    <a:pt x="940" y="509"/>
                    <a:pt x="939" y="508"/>
                    <a:pt x="938" y="506"/>
                  </a:cubicBezTo>
                  <a:cubicBezTo>
                    <a:pt x="937" y="505"/>
                    <a:pt x="936" y="503"/>
                    <a:pt x="934" y="501"/>
                  </a:cubicBezTo>
                  <a:cubicBezTo>
                    <a:pt x="933" y="500"/>
                    <a:pt x="932" y="499"/>
                    <a:pt x="931" y="498"/>
                  </a:cubicBezTo>
                  <a:cubicBezTo>
                    <a:pt x="930" y="496"/>
                    <a:pt x="929" y="495"/>
                    <a:pt x="927" y="493"/>
                  </a:cubicBezTo>
                  <a:cubicBezTo>
                    <a:pt x="926" y="492"/>
                    <a:pt x="925" y="491"/>
                    <a:pt x="924" y="490"/>
                  </a:cubicBezTo>
                  <a:cubicBezTo>
                    <a:pt x="923" y="488"/>
                    <a:pt x="922" y="487"/>
                    <a:pt x="920" y="485"/>
                  </a:cubicBezTo>
                  <a:cubicBezTo>
                    <a:pt x="919" y="484"/>
                    <a:pt x="918" y="483"/>
                    <a:pt x="917" y="482"/>
                  </a:cubicBezTo>
                  <a:cubicBezTo>
                    <a:pt x="916" y="480"/>
                    <a:pt x="914" y="479"/>
                    <a:pt x="913" y="478"/>
                  </a:cubicBezTo>
                  <a:cubicBezTo>
                    <a:pt x="912" y="477"/>
                    <a:pt x="911" y="476"/>
                    <a:pt x="910" y="474"/>
                  </a:cubicBezTo>
                  <a:cubicBezTo>
                    <a:pt x="908" y="473"/>
                    <a:pt x="907" y="472"/>
                    <a:pt x="905" y="471"/>
                  </a:cubicBezTo>
                  <a:cubicBezTo>
                    <a:pt x="904" y="469"/>
                    <a:pt x="903" y="468"/>
                    <a:pt x="902" y="467"/>
                  </a:cubicBezTo>
                  <a:cubicBezTo>
                    <a:pt x="900" y="466"/>
                    <a:pt x="899" y="465"/>
                    <a:pt x="897" y="464"/>
                  </a:cubicBezTo>
                  <a:cubicBezTo>
                    <a:pt x="896" y="463"/>
                    <a:pt x="895" y="462"/>
                    <a:pt x="894" y="461"/>
                  </a:cubicBezTo>
                  <a:cubicBezTo>
                    <a:pt x="892" y="460"/>
                    <a:pt x="891" y="458"/>
                    <a:pt x="889" y="457"/>
                  </a:cubicBezTo>
                  <a:cubicBezTo>
                    <a:pt x="888" y="456"/>
                    <a:pt x="887" y="455"/>
                    <a:pt x="885" y="454"/>
                  </a:cubicBezTo>
                  <a:cubicBezTo>
                    <a:pt x="884" y="453"/>
                    <a:pt x="882" y="452"/>
                    <a:pt x="881" y="451"/>
                  </a:cubicBezTo>
                  <a:cubicBezTo>
                    <a:pt x="879" y="450"/>
                    <a:pt x="878" y="449"/>
                    <a:pt x="877" y="448"/>
                  </a:cubicBezTo>
                  <a:cubicBezTo>
                    <a:pt x="875" y="447"/>
                    <a:pt x="873" y="446"/>
                    <a:pt x="872" y="445"/>
                  </a:cubicBezTo>
                  <a:cubicBezTo>
                    <a:pt x="871" y="444"/>
                    <a:pt x="869" y="444"/>
                    <a:pt x="868" y="443"/>
                  </a:cubicBezTo>
                  <a:cubicBezTo>
                    <a:pt x="866" y="442"/>
                    <a:pt x="865" y="441"/>
                    <a:pt x="863" y="440"/>
                  </a:cubicBezTo>
                  <a:cubicBezTo>
                    <a:pt x="862" y="439"/>
                    <a:pt x="860" y="438"/>
                    <a:pt x="859" y="438"/>
                  </a:cubicBezTo>
                  <a:cubicBezTo>
                    <a:pt x="857" y="437"/>
                    <a:pt x="855" y="436"/>
                    <a:pt x="854" y="435"/>
                  </a:cubicBezTo>
                  <a:cubicBezTo>
                    <a:pt x="852" y="434"/>
                    <a:pt x="851" y="433"/>
                    <a:pt x="850" y="433"/>
                  </a:cubicBezTo>
                  <a:cubicBezTo>
                    <a:pt x="848" y="432"/>
                    <a:pt x="846" y="431"/>
                    <a:pt x="844" y="430"/>
                  </a:cubicBezTo>
                  <a:cubicBezTo>
                    <a:pt x="843" y="429"/>
                    <a:pt x="842" y="429"/>
                    <a:pt x="840" y="428"/>
                  </a:cubicBezTo>
                  <a:cubicBezTo>
                    <a:pt x="838" y="427"/>
                    <a:pt x="836" y="426"/>
                    <a:pt x="833" y="425"/>
                  </a:cubicBezTo>
                  <a:cubicBezTo>
                    <a:pt x="833" y="425"/>
                    <a:pt x="832" y="425"/>
                    <a:pt x="831" y="424"/>
                  </a:cubicBezTo>
                  <a:cubicBezTo>
                    <a:pt x="828" y="423"/>
                    <a:pt x="824" y="422"/>
                    <a:pt x="821" y="421"/>
                  </a:cubicBezTo>
                  <a:cubicBezTo>
                    <a:pt x="821" y="420"/>
                    <a:pt x="821" y="420"/>
                    <a:pt x="821" y="420"/>
                  </a:cubicBezTo>
                  <a:cubicBezTo>
                    <a:pt x="821" y="420"/>
                    <a:pt x="821" y="420"/>
                    <a:pt x="821" y="420"/>
                  </a:cubicBezTo>
                  <a:cubicBezTo>
                    <a:pt x="887" y="296"/>
                    <a:pt x="952" y="171"/>
                    <a:pt x="1018" y="47"/>
                  </a:cubicBezTo>
                  <a:cubicBezTo>
                    <a:pt x="902" y="0"/>
                    <a:pt x="902" y="0"/>
                    <a:pt x="902" y="0"/>
                  </a:cubicBezTo>
                  <a:cubicBezTo>
                    <a:pt x="826" y="145"/>
                    <a:pt x="749" y="290"/>
                    <a:pt x="673" y="434"/>
                  </a:cubicBezTo>
                  <a:cubicBezTo>
                    <a:pt x="672" y="437"/>
                    <a:pt x="671" y="439"/>
                    <a:pt x="670" y="441"/>
                  </a:cubicBezTo>
                  <a:cubicBezTo>
                    <a:pt x="646" y="486"/>
                    <a:pt x="678" y="538"/>
                    <a:pt x="725" y="536"/>
                  </a:cubicBezTo>
                  <a:cubicBezTo>
                    <a:pt x="731" y="536"/>
                    <a:pt x="738" y="536"/>
                    <a:pt x="744" y="536"/>
                  </a:cubicBezTo>
                  <a:cubicBezTo>
                    <a:pt x="741" y="536"/>
                    <a:pt x="754" y="538"/>
                    <a:pt x="758" y="539"/>
                  </a:cubicBezTo>
                  <a:cubicBezTo>
                    <a:pt x="760" y="539"/>
                    <a:pt x="762" y="540"/>
                    <a:pt x="764" y="540"/>
                  </a:cubicBezTo>
                  <a:cubicBezTo>
                    <a:pt x="766" y="541"/>
                    <a:pt x="772" y="543"/>
                    <a:pt x="776" y="544"/>
                  </a:cubicBezTo>
                  <a:cubicBezTo>
                    <a:pt x="779" y="545"/>
                    <a:pt x="788" y="549"/>
                    <a:pt x="790" y="550"/>
                  </a:cubicBezTo>
                  <a:cubicBezTo>
                    <a:pt x="793" y="552"/>
                    <a:pt x="796" y="553"/>
                    <a:pt x="798" y="554"/>
                  </a:cubicBezTo>
                  <a:cubicBezTo>
                    <a:pt x="799" y="555"/>
                    <a:pt x="800" y="556"/>
                    <a:pt x="802" y="556"/>
                  </a:cubicBezTo>
                  <a:cubicBezTo>
                    <a:pt x="807" y="560"/>
                    <a:pt x="810" y="562"/>
                    <a:pt x="812" y="563"/>
                  </a:cubicBezTo>
                  <a:cubicBezTo>
                    <a:pt x="814" y="565"/>
                    <a:pt x="815" y="566"/>
                    <a:pt x="817" y="568"/>
                  </a:cubicBezTo>
                  <a:cubicBezTo>
                    <a:pt x="822" y="572"/>
                    <a:pt x="827" y="577"/>
                    <a:pt x="832" y="582"/>
                  </a:cubicBezTo>
                  <a:cubicBezTo>
                    <a:pt x="836" y="587"/>
                    <a:pt x="840" y="593"/>
                    <a:pt x="842" y="595"/>
                  </a:cubicBezTo>
                  <a:cubicBezTo>
                    <a:pt x="844" y="599"/>
                    <a:pt x="846" y="601"/>
                    <a:pt x="847" y="604"/>
                  </a:cubicBezTo>
                  <a:cubicBezTo>
                    <a:pt x="849" y="608"/>
                    <a:pt x="850" y="609"/>
                    <a:pt x="851" y="611"/>
                  </a:cubicBezTo>
                  <a:cubicBezTo>
                    <a:pt x="853" y="614"/>
                    <a:pt x="854" y="617"/>
                    <a:pt x="856" y="620"/>
                  </a:cubicBezTo>
                  <a:cubicBezTo>
                    <a:pt x="855" y="619"/>
                    <a:pt x="859" y="628"/>
                    <a:pt x="859" y="630"/>
                  </a:cubicBezTo>
                  <a:cubicBezTo>
                    <a:pt x="860" y="632"/>
                    <a:pt x="861" y="635"/>
                    <a:pt x="861" y="637"/>
                  </a:cubicBezTo>
                  <a:cubicBezTo>
                    <a:pt x="863" y="642"/>
                    <a:pt x="863" y="644"/>
                    <a:pt x="864" y="647"/>
                  </a:cubicBezTo>
                  <a:cubicBezTo>
                    <a:pt x="865" y="654"/>
                    <a:pt x="866" y="663"/>
                    <a:pt x="867" y="664"/>
                  </a:cubicBezTo>
                  <a:cubicBezTo>
                    <a:pt x="867" y="668"/>
                    <a:pt x="867" y="672"/>
                    <a:pt x="867" y="676"/>
                  </a:cubicBezTo>
                  <a:cubicBezTo>
                    <a:pt x="867" y="678"/>
                    <a:pt x="867" y="681"/>
                    <a:pt x="867" y="683"/>
                  </a:cubicBezTo>
                  <a:cubicBezTo>
                    <a:pt x="867" y="693"/>
                    <a:pt x="867" y="695"/>
                    <a:pt x="866" y="697"/>
                  </a:cubicBezTo>
                  <a:cubicBezTo>
                    <a:pt x="865" y="704"/>
                    <a:pt x="865" y="707"/>
                    <a:pt x="864" y="710"/>
                  </a:cubicBezTo>
                  <a:cubicBezTo>
                    <a:pt x="864" y="712"/>
                    <a:pt x="863" y="714"/>
                    <a:pt x="863" y="716"/>
                  </a:cubicBezTo>
                  <a:cubicBezTo>
                    <a:pt x="861" y="722"/>
                    <a:pt x="859" y="728"/>
                    <a:pt x="858" y="731"/>
                  </a:cubicBezTo>
                  <a:cubicBezTo>
                    <a:pt x="857" y="734"/>
                    <a:pt x="855" y="740"/>
                    <a:pt x="855" y="741"/>
                  </a:cubicBezTo>
                  <a:cubicBezTo>
                    <a:pt x="853" y="744"/>
                    <a:pt x="852" y="746"/>
                    <a:pt x="851" y="749"/>
                  </a:cubicBezTo>
                  <a:cubicBezTo>
                    <a:pt x="850" y="750"/>
                    <a:pt x="849" y="752"/>
                    <a:pt x="848" y="753"/>
                  </a:cubicBezTo>
                  <a:cubicBezTo>
                    <a:pt x="847" y="756"/>
                    <a:pt x="845" y="759"/>
                    <a:pt x="844" y="761"/>
                  </a:cubicBezTo>
                  <a:cubicBezTo>
                    <a:pt x="842" y="764"/>
                    <a:pt x="839" y="768"/>
                    <a:pt x="838" y="770"/>
                  </a:cubicBezTo>
                  <a:cubicBezTo>
                    <a:pt x="834" y="775"/>
                    <a:pt x="833" y="776"/>
                    <a:pt x="832" y="778"/>
                  </a:cubicBezTo>
                  <a:cubicBezTo>
                    <a:pt x="831" y="779"/>
                    <a:pt x="830" y="781"/>
                    <a:pt x="828" y="782"/>
                  </a:cubicBezTo>
                  <a:cubicBezTo>
                    <a:pt x="827" y="784"/>
                    <a:pt x="825" y="785"/>
                    <a:pt x="824" y="787"/>
                  </a:cubicBezTo>
                  <a:cubicBezTo>
                    <a:pt x="820" y="792"/>
                    <a:pt x="817" y="794"/>
                    <a:pt x="815" y="796"/>
                  </a:cubicBezTo>
                  <a:cubicBezTo>
                    <a:pt x="805" y="805"/>
                    <a:pt x="799" y="808"/>
                    <a:pt x="793" y="812"/>
                  </a:cubicBezTo>
                  <a:cubicBezTo>
                    <a:pt x="787" y="816"/>
                    <a:pt x="783" y="818"/>
                    <a:pt x="780" y="819"/>
                  </a:cubicBezTo>
                  <a:cubicBezTo>
                    <a:pt x="778" y="821"/>
                    <a:pt x="773" y="823"/>
                    <a:pt x="772" y="823"/>
                  </a:cubicBezTo>
                  <a:cubicBezTo>
                    <a:pt x="770" y="824"/>
                    <a:pt x="768" y="825"/>
                    <a:pt x="766" y="825"/>
                  </a:cubicBezTo>
                  <a:cubicBezTo>
                    <a:pt x="757" y="828"/>
                    <a:pt x="755" y="829"/>
                    <a:pt x="753" y="829"/>
                  </a:cubicBezTo>
                  <a:cubicBezTo>
                    <a:pt x="750" y="830"/>
                    <a:pt x="745" y="831"/>
                    <a:pt x="745" y="832"/>
                  </a:cubicBezTo>
                  <a:cubicBezTo>
                    <a:pt x="738" y="832"/>
                    <a:pt x="734" y="833"/>
                    <a:pt x="730" y="833"/>
                  </a:cubicBezTo>
                  <a:cubicBezTo>
                    <a:pt x="707" y="834"/>
                    <a:pt x="685" y="830"/>
                    <a:pt x="666" y="822"/>
                  </a:cubicBezTo>
                  <a:cubicBezTo>
                    <a:pt x="667" y="822"/>
                    <a:pt x="668" y="823"/>
                    <a:pt x="668" y="823"/>
                  </a:cubicBezTo>
                </a:path>
              </a:pathLst>
            </a:custGeom>
            <a:gradFill>
              <a:gsLst>
                <a:gs pos="0">
                  <a:schemeClr val="accent4"/>
                </a:gs>
                <a:gs pos="100000">
                  <a:schemeClr val="accent3"/>
                </a:gs>
              </a:gsLst>
              <a:lin ang="18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9"/>
            <p:cNvSpPr/>
            <p:nvPr/>
          </p:nvSpPr>
          <p:spPr bwMode="auto">
            <a:xfrm>
              <a:off x="4918674" y="3256838"/>
              <a:ext cx="1082548" cy="1006864"/>
            </a:xfrm>
            <a:custGeom>
              <a:avLst/>
              <a:gdLst>
                <a:gd name="T0" fmla="*/ 714 w 1455"/>
                <a:gd name="T1" fmla="*/ 0 h 1354"/>
                <a:gd name="T2" fmla="*/ 527 w 1455"/>
                <a:gd name="T3" fmla="*/ 377 h 1354"/>
                <a:gd name="T4" fmla="*/ 529 w 1455"/>
                <a:gd name="T5" fmla="*/ 378 h 1354"/>
                <a:gd name="T6" fmla="*/ 540 w 1455"/>
                <a:gd name="T7" fmla="*/ 383 h 1354"/>
                <a:gd name="T8" fmla="*/ 550 w 1455"/>
                <a:gd name="T9" fmla="*/ 388 h 1354"/>
                <a:gd name="T10" fmla="*/ 559 w 1455"/>
                <a:gd name="T11" fmla="*/ 393 h 1354"/>
                <a:gd name="T12" fmla="*/ 568 w 1455"/>
                <a:gd name="T13" fmla="*/ 398 h 1354"/>
                <a:gd name="T14" fmla="*/ 577 w 1455"/>
                <a:gd name="T15" fmla="*/ 404 h 1354"/>
                <a:gd name="T16" fmla="*/ 585 w 1455"/>
                <a:gd name="T17" fmla="*/ 410 h 1354"/>
                <a:gd name="T18" fmla="*/ 593 w 1455"/>
                <a:gd name="T19" fmla="*/ 417 h 1354"/>
                <a:gd name="T20" fmla="*/ 601 w 1455"/>
                <a:gd name="T21" fmla="*/ 424 h 1354"/>
                <a:gd name="T22" fmla="*/ 609 w 1455"/>
                <a:gd name="T23" fmla="*/ 431 h 1354"/>
                <a:gd name="T24" fmla="*/ 616 w 1455"/>
                <a:gd name="T25" fmla="*/ 438 h 1354"/>
                <a:gd name="T26" fmla="*/ 623 w 1455"/>
                <a:gd name="T27" fmla="*/ 446 h 1354"/>
                <a:gd name="T28" fmla="*/ 630 w 1455"/>
                <a:gd name="T29" fmla="*/ 454 h 1354"/>
                <a:gd name="T30" fmla="*/ 637 w 1455"/>
                <a:gd name="T31" fmla="*/ 463 h 1354"/>
                <a:gd name="T32" fmla="*/ 643 w 1455"/>
                <a:gd name="T33" fmla="*/ 472 h 1354"/>
                <a:gd name="T34" fmla="*/ 659 w 1455"/>
                <a:gd name="T35" fmla="*/ 500 h 1354"/>
                <a:gd name="T36" fmla="*/ 688 w 1455"/>
                <a:gd name="T37" fmla="*/ 644 h 1354"/>
                <a:gd name="T38" fmla="*/ 651 w 1455"/>
                <a:gd name="T39" fmla="*/ 771 h 1354"/>
                <a:gd name="T40" fmla="*/ 642 w 1455"/>
                <a:gd name="T41" fmla="*/ 785 h 1354"/>
                <a:gd name="T42" fmla="*/ 633 w 1455"/>
                <a:gd name="T43" fmla="*/ 798 h 1354"/>
                <a:gd name="T44" fmla="*/ 624 w 1455"/>
                <a:gd name="T45" fmla="*/ 811 h 1354"/>
                <a:gd name="T46" fmla="*/ 623 w 1455"/>
                <a:gd name="T47" fmla="*/ 811 h 1354"/>
                <a:gd name="T48" fmla="*/ 613 w 1455"/>
                <a:gd name="T49" fmla="*/ 824 h 1354"/>
                <a:gd name="T50" fmla="*/ 602 w 1455"/>
                <a:gd name="T51" fmla="*/ 835 h 1354"/>
                <a:gd name="T52" fmla="*/ 592 w 1455"/>
                <a:gd name="T53" fmla="*/ 845 h 1354"/>
                <a:gd name="T54" fmla="*/ 581 w 1455"/>
                <a:gd name="T55" fmla="*/ 854 h 1354"/>
                <a:gd name="T56" fmla="*/ 571 w 1455"/>
                <a:gd name="T57" fmla="*/ 862 h 1354"/>
                <a:gd name="T58" fmla="*/ 560 w 1455"/>
                <a:gd name="T59" fmla="*/ 870 h 1354"/>
                <a:gd name="T60" fmla="*/ 549 w 1455"/>
                <a:gd name="T61" fmla="*/ 877 h 1354"/>
                <a:gd name="T62" fmla="*/ 537 w 1455"/>
                <a:gd name="T63" fmla="*/ 884 h 1354"/>
                <a:gd name="T64" fmla="*/ 536 w 1455"/>
                <a:gd name="T65" fmla="*/ 885 h 1354"/>
                <a:gd name="T66" fmla="*/ 523 w 1455"/>
                <a:gd name="T67" fmla="*/ 891 h 1354"/>
                <a:gd name="T68" fmla="*/ 497 w 1455"/>
                <a:gd name="T69" fmla="*/ 902 h 1354"/>
                <a:gd name="T70" fmla="*/ 486 w 1455"/>
                <a:gd name="T71" fmla="*/ 906 h 1354"/>
                <a:gd name="T72" fmla="*/ 475 w 1455"/>
                <a:gd name="T73" fmla="*/ 909 h 1354"/>
                <a:gd name="T74" fmla="*/ 461 w 1455"/>
                <a:gd name="T75" fmla="*/ 912 h 1354"/>
                <a:gd name="T76" fmla="*/ 450 w 1455"/>
                <a:gd name="T77" fmla="*/ 914 h 1354"/>
                <a:gd name="T78" fmla="*/ 436 w 1455"/>
                <a:gd name="T79" fmla="*/ 916 h 1354"/>
                <a:gd name="T80" fmla="*/ 414 w 1455"/>
                <a:gd name="T81" fmla="*/ 917 h 1354"/>
                <a:gd name="T82" fmla="*/ 411 w 1455"/>
                <a:gd name="T83" fmla="*/ 917 h 1354"/>
                <a:gd name="T84" fmla="*/ 398 w 1455"/>
                <a:gd name="T85" fmla="*/ 917 h 1354"/>
                <a:gd name="T86" fmla="*/ 387 w 1455"/>
                <a:gd name="T87" fmla="*/ 916 h 1354"/>
                <a:gd name="T88" fmla="*/ 376 w 1455"/>
                <a:gd name="T89" fmla="*/ 915 h 1354"/>
                <a:gd name="T90" fmla="*/ 361 w 1455"/>
                <a:gd name="T91" fmla="*/ 913 h 1354"/>
                <a:gd name="T92" fmla="*/ 350 w 1455"/>
                <a:gd name="T93" fmla="*/ 910 h 1354"/>
                <a:gd name="T94" fmla="*/ 339 w 1455"/>
                <a:gd name="T95" fmla="*/ 907 h 1354"/>
                <a:gd name="T96" fmla="*/ 328 w 1455"/>
                <a:gd name="T97" fmla="*/ 903 h 1354"/>
                <a:gd name="T98" fmla="*/ 269 w 1455"/>
                <a:gd name="T99" fmla="*/ 874 h 1354"/>
                <a:gd name="T100" fmla="*/ 254 w 1455"/>
                <a:gd name="T101" fmla="*/ 872 h 1354"/>
                <a:gd name="T102" fmla="*/ 0 w 1455"/>
                <a:gd name="T103" fmla="*/ 1354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55" h="1354">
                  <a:moveTo>
                    <a:pt x="1455" y="1274"/>
                  </a:moveTo>
                  <a:cubicBezTo>
                    <a:pt x="714" y="0"/>
                    <a:pt x="714" y="0"/>
                    <a:pt x="714" y="0"/>
                  </a:cubicBezTo>
                  <a:cubicBezTo>
                    <a:pt x="648" y="124"/>
                    <a:pt x="583" y="249"/>
                    <a:pt x="517" y="373"/>
                  </a:cubicBezTo>
                  <a:cubicBezTo>
                    <a:pt x="527" y="377"/>
                    <a:pt x="527" y="377"/>
                    <a:pt x="527" y="377"/>
                  </a:cubicBezTo>
                  <a:cubicBezTo>
                    <a:pt x="527" y="377"/>
                    <a:pt x="527" y="377"/>
                    <a:pt x="527" y="377"/>
                  </a:cubicBezTo>
                  <a:cubicBezTo>
                    <a:pt x="528" y="378"/>
                    <a:pt x="529" y="378"/>
                    <a:pt x="529" y="378"/>
                  </a:cubicBezTo>
                  <a:cubicBezTo>
                    <a:pt x="532" y="379"/>
                    <a:pt x="534" y="380"/>
                    <a:pt x="536" y="381"/>
                  </a:cubicBezTo>
                  <a:cubicBezTo>
                    <a:pt x="538" y="382"/>
                    <a:pt x="539" y="382"/>
                    <a:pt x="540" y="383"/>
                  </a:cubicBezTo>
                  <a:cubicBezTo>
                    <a:pt x="542" y="384"/>
                    <a:pt x="544" y="385"/>
                    <a:pt x="546" y="386"/>
                  </a:cubicBezTo>
                  <a:cubicBezTo>
                    <a:pt x="547" y="386"/>
                    <a:pt x="548" y="387"/>
                    <a:pt x="550" y="388"/>
                  </a:cubicBezTo>
                  <a:cubicBezTo>
                    <a:pt x="551" y="389"/>
                    <a:pt x="553" y="390"/>
                    <a:pt x="555" y="391"/>
                  </a:cubicBezTo>
                  <a:cubicBezTo>
                    <a:pt x="556" y="391"/>
                    <a:pt x="558" y="392"/>
                    <a:pt x="559" y="393"/>
                  </a:cubicBezTo>
                  <a:cubicBezTo>
                    <a:pt x="561" y="394"/>
                    <a:pt x="562" y="395"/>
                    <a:pt x="564" y="396"/>
                  </a:cubicBezTo>
                  <a:cubicBezTo>
                    <a:pt x="565" y="397"/>
                    <a:pt x="567" y="397"/>
                    <a:pt x="568" y="398"/>
                  </a:cubicBezTo>
                  <a:cubicBezTo>
                    <a:pt x="569" y="399"/>
                    <a:pt x="571" y="400"/>
                    <a:pt x="573" y="401"/>
                  </a:cubicBezTo>
                  <a:cubicBezTo>
                    <a:pt x="574" y="402"/>
                    <a:pt x="575" y="403"/>
                    <a:pt x="577" y="404"/>
                  </a:cubicBezTo>
                  <a:cubicBezTo>
                    <a:pt x="578" y="405"/>
                    <a:pt x="580" y="406"/>
                    <a:pt x="581" y="407"/>
                  </a:cubicBezTo>
                  <a:cubicBezTo>
                    <a:pt x="583" y="408"/>
                    <a:pt x="584" y="409"/>
                    <a:pt x="585" y="410"/>
                  </a:cubicBezTo>
                  <a:cubicBezTo>
                    <a:pt x="587" y="411"/>
                    <a:pt x="588" y="413"/>
                    <a:pt x="590" y="414"/>
                  </a:cubicBezTo>
                  <a:cubicBezTo>
                    <a:pt x="591" y="415"/>
                    <a:pt x="592" y="416"/>
                    <a:pt x="593" y="417"/>
                  </a:cubicBezTo>
                  <a:cubicBezTo>
                    <a:pt x="595" y="418"/>
                    <a:pt x="596" y="419"/>
                    <a:pt x="598" y="420"/>
                  </a:cubicBezTo>
                  <a:cubicBezTo>
                    <a:pt x="599" y="421"/>
                    <a:pt x="600" y="422"/>
                    <a:pt x="601" y="424"/>
                  </a:cubicBezTo>
                  <a:cubicBezTo>
                    <a:pt x="603" y="425"/>
                    <a:pt x="604" y="426"/>
                    <a:pt x="606" y="427"/>
                  </a:cubicBezTo>
                  <a:cubicBezTo>
                    <a:pt x="607" y="429"/>
                    <a:pt x="608" y="430"/>
                    <a:pt x="609" y="431"/>
                  </a:cubicBezTo>
                  <a:cubicBezTo>
                    <a:pt x="610" y="432"/>
                    <a:pt x="612" y="433"/>
                    <a:pt x="613" y="435"/>
                  </a:cubicBezTo>
                  <a:cubicBezTo>
                    <a:pt x="614" y="436"/>
                    <a:pt x="615" y="437"/>
                    <a:pt x="616" y="438"/>
                  </a:cubicBezTo>
                  <a:cubicBezTo>
                    <a:pt x="618" y="440"/>
                    <a:pt x="619" y="441"/>
                    <a:pt x="620" y="443"/>
                  </a:cubicBezTo>
                  <a:cubicBezTo>
                    <a:pt x="621" y="444"/>
                    <a:pt x="622" y="445"/>
                    <a:pt x="623" y="446"/>
                  </a:cubicBezTo>
                  <a:cubicBezTo>
                    <a:pt x="625" y="448"/>
                    <a:pt x="626" y="449"/>
                    <a:pt x="627" y="451"/>
                  </a:cubicBezTo>
                  <a:cubicBezTo>
                    <a:pt x="628" y="452"/>
                    <a:pt x="629" y="453"/>
                    <a:pt x="630" y="454"/>
                  </a:cubicBezTo>
                  <a:cubicBezTo>
                    <a:pt x="632" y="456"/>
                    <a:pt x="633" y="458"/>
                    <a:pt x="634" y="459"/>
                  </a:cubicBezTo>
                  <a:cubicBezTo>
                    <a:pt x="635" y="461"/>
                    <a:pt x="636" y="462"/>
                    <a:pt x="637" y="463"/>
                  </a:cubicBezTo>
                  <a:cubicBezTo>
                    <a:pt x="638" y="465"/>
                    <a:pt x="639" y="467"/>
                    <a:pt x="641" y="469"/>
                  </a:cubicBezTo>
                  <a:cubicBezTo>
                    <a:pt x="641" y="470"/>
                    <a:pt x="642" y="471"/>
                    <a:pt x="643" y="472"/>
                  </a:cubicBezTo>
                  <a:cubicBezTo>
                    <a:pt x="645" y="475"/>
                    <a:pt x="647" y="478"/>
                    <a:pt x="648" y="481"/>
                  </a:cubicBezTo>
                  <a:cubicBezTo>
                    <a:pt x="652" y="487"/>
                    <a:pt x="655" y="493"/>
                    <a:pt x="659" y="500"/>
                  </a:cubicBezTo>
                  <a:cubicBezTo>
                    <a:pt x="678" y="536"/>
                    <a:pt x="689" y="578"/>
                    <a:pt x="689" y="623"/>
                  </a:cubicBezTo>
                  <a:cubicBezTo>
                    <a:pt x="688" y="630"/>
                    <a:pt x="688" y="637"/>
                    <a:pt x="688" y="644"/>
                  </a:cubicBezTo>
                  <a:cubicBezTo>
                    <a:pt x="686" y="683"/>
                    <a:pt x="676" y="722"/>
                    <a:pt x="657" y="758"/>
                  </a:cubicBezTo>
                  <a:cubicBezTo>
                    <a:pt x="655" y="763"/>
                    <a:pt x="653" y="767"/>
                    <a:pt x="651" y="771"/>
                  </a:cubicBezTo>
                  <a:cubicBezTo>
                    <a:pt x="650" y="772"/>
                    <a:pt x="650" y="772"/>
                    <a:pt x="649" y="773"/>
                  </a:cubicBezTo>
                  <a:cubicBezTo>
                    <a:pt x="647" y="777"/>
                    <a:pt x="645" y="781"/>
                    <a:pt x="642" y="785"/>
                  </a:cubicBezTo>
                  <a:cubicBezTo>
                    <a:pt x="642" y="785"/>
                    <a:pt x="641" y="786"/>
                    <a:pt x="641" y="787"/>
                  </a:cubicBezTo>
                  <a:cubicBezTo>
                    <a:pt x="638" y="791"/>
                    <a:pt x="636" y="794"/>
                    <a:pt x="633" y="798"/>
                  </a:cubicBezTo>
                  <a:cubicBezTo>
                    <a:pt x="633" y="799"/>
                    <a:pt x="632" y="799"/>
                    <a:pt x="632" y="800"/>
                  </a:cubicBezTo>
                  <a:cubicBezTo>
                    <a:pt x="629" y="803"/>
                    <a:pt x="626" y="807"/>
                    <a:pt x="624" y="811"/>
                  </a:cubicBezTo>
                  <a:cubicBezTo>
                    <a:pt x="624" y="811"/>
                    <a:pt x="623" y="811"/>
                    <a:pt x="623" y="811"/>
                  </a:cubicBezTo>
                  <a:cubicBezTo>
                    <a:pt x="623" y="811"/>
                    <a:pt x="623" y="811"/>
                    <a:pt x="623" y="811"/>
                  </a:cubicBezTo>
                  <a:cubicBezTo>
                    <a:pt x="620" y="815"/>
                    <a:pt x="617" y="818"/>
                    <a:pt x="614" y="822"/>
                  </a:cubicBezTo>
                  <a:cubicBezTo>
                    <a:pt x="614" y="822"/>
                    <a:pt x="613" y="823"/>
                    <a:pt x="613" y="824"/>
                  </a:cubicBezTo>
                  <a:cubicBezTo>
                    <a:pt x="610" y="827"/>
                    <a:pt x="607" y="830"/>
                    <a:pt x="604" y="833"/>
                  </a:cubicBezTo>
                  <a:cubicBezTo>
                    <a:pt x="603" y="834"/>
                    <a:pt x="603" y="834"/>
                    <a:pt x="602" y="835"/>
                  </a:cubicBezTo>
                  <a:cubicBezTo>
                    <a:pt x="599" y="838"/>
                    <a:pt x="596" y="841"/>
                    <a:pt x="592" y="844"/>
                  </a:cubicBezTo>
                  <a:cubicBezTo>
                    <a:pt x="592" y="844"/>
                    <a:pt x="592" y="845"/>
                    <a:pt x="592" y="845"/>
                  </a:cubicBezTo>
                  <a:cubicBezTo>
                    <a:pt x="588" y="848"/>
                    <a:pt x="585" y="851"/>
                    <a:pt x="582" y="853"/>
                  </a:cubicBezTo>
                  <a:cubicBezTo>
                    <a:pt x="581" y="854"/>
                    <a:pt x="581" y="854"/>
                    <a:pt x="581" y="854"/>
                  </a:cubicBezTo>
                  <a:cubicBezTo>
                    <a:pt x="580" y="854"/>
                    <a:pt x="580" y="855"/>
                    <a:pt x="580" y="855"/>
                  </a:cubicBezTo>
                  <a:cubicBezTo>
                    <a:pt x="577" y="857"/>
                    <a:pt x="574" y="860"/>
                    <a:pt x="571" y="862"/>
                  </a:cubicBezTo>
                  <a:cubicBezTo>
                    <a:pt x="570" y="863"/>
                    <a:pt x="569" y="863"/>
                    <a:pt x="569" y="864"/>
                  </a:cubicBezTo>
                  <a:cubicBezTo>
                    <a:pt x="566" y="866"/>
                    <a:pt x="563" y="868"/>
                    <a:pt x="560" y="870"/>
                  </a:cubicBezTo>
                  <a:cubicBezTo>
                    <a:pt x="560" y="870"/>
                    <a:pt x="559" y="870"/>
                    <a:pt x="559" y="871"/>
                  </a:cubicBezTo>
                  <a:cubicBezTo>
                    <a:pt x="555" y="873"/>
                    <a:pt x="552" y="875"/>
                    <a:pt x="549" y="877"/>
                  </a:cubicBezTo>
                  <a:cubicBezTo>
                    <a:pt x="548" y="878"/>
                    <a:pt x="547" y="878"/>
                    <a:pt x="547" y="878"/>
                  </a:cubicBezTo>
                  <a:cubicBezTo>
                    <a:pt x="544" y="880"/>
                    <a:pt x="541" y="882"/>
                    <a:pt x="537" y="884"/>
                  </a:cubicBezTo>
                  <a:cubicBezTo>
                    <a:pt x="537" y="884"/>
                    <a:pt x="537" y="884"/>
                    <a:pt x="536" y="884"/>
                  </a:cubicBezTo>
                  <a:cubicBezTo>
                    <a:pt x="536" y="884"/>
                    <a:pt x="536" y="885"/>
                    <a:pt x="536" y="885"/>
                  </a:cubicBezTo>
                  <a:cubicBezTo>
                    <a:pt x="532" y="887"/>
                    <a:pt x="529" y="888"/>
                    <a:pt x="525" y="890"/>
                  </a:cubicBezTo>
                  <a:cubicBezTo>
                    <a:pt x="524" y="891"/>
                    <a:pt x="524" y="891"/>
                    <a:pt x="523" y="891"/>
                  </a:cubicBezTo>
                  <a:cubicBezTo>
                    <a:pt x="515" y="895"/>
                    <a:pt x="508" y="898"/>
                    <a:pt x="500" y="901"/>
                  </a:cubicBezTo>
                  <a:cubicBezTo>
                    <a:pt x="499" y="901"/>
                    <a:pt x="498" y="902"/>
                    <a:pt x="497" y="902"/>
                  </a:cubicBezTo>
                  <a:cubicBezTo>
                    <a:pt x="494" y="903"/>
                    <a:pt x="490" y="905"/>
                    <a:pt x="486" y="906"/>
                  </a:cubicBezTo>
                  <a:cubicBezTo>
                    <a:pt x="486" y="906"/>
                    <a:pt x="486" y="906"/>
                    <a:pt x="486" y="906"/>
                  </a:cubicBezTo>
                  <a:cubicBezTo>
                    <a:pt x="485" y="906"/>
                    <a:pt x="485" y="906"/>
                    <a:pt x="484" y="906"/>
                  </a:cubicBezTo>
                  <a:cubicBezTo>
                    <a:pt x="481" y="907"/>
                    <a:pt x="478" y="908"/>
                    <a:pt x="475" y="909"/>
                  </a:cubicBezTo>
                  <a:cubicBezTo>
                    <a:pt x="474" y="909"/>
                    <a:pt x="473" y="909"/>
                    <a:pt x="472" y="910"/>
                  </a:cubicBezTo>
                  <a:cubicBezTo>
                    <a:pt x="468" y="911"/>
                    <a:pt x="465" y="911"/>
                    <a:pt x="461" y="912"/>
                  </a:cubicBezTo>
                  <a:cubicBezTo>
                    <a:pt x="461" y="912"/>
                    <a:pt x="460" y="912"/>
                    <a:pt x="460" y="912"/>
                  </a:cubicBezTo>
                  <a:cubicBezTo>
                    <a:pt x="457" y="913"/>
                    <a:pt x="453" y="914"/>
                    <a:pt x="450" y="914"/>
                  </a:cubicBezTo>
                  <a:cubicBezTo>
                    <a:pt x="449" y="914"/>
                    <a:pt x="448" y="915"/>
                    <a:pt x="447" y="915"/>
                  </a:cubicBezTo>
                  <a:cubicBezTo>
                    <a:pt x="443" y="915"/>
                    <a:pt x="439" y="916"/>
                    <a:pt x="436" y="916"/>
                  </a:cubicBezTo>
                  <a:cubicBezTo>
                    <a:pt x="433" y="916"/>
                    <a:pt x="430" y="917"/>
                    <a:pt x="424" y="917"/>
                  </a:cubicBezTo>
                  <a:cubicBezTo>
                    <a:pt x="422" y="917"/>
                    <a:pt x="420" y="917"/>
                    <a:pt x="414" y="917"/>
                  </a:cubicBezTo>
                  <a:cubicBezTo>
                    <a:pt x="414" y="917"/>
                    <a:pt x="413" y="917"/>
                    <a:pt x="413" y="917"/>
                  </a:cubicBezTo>
                  <a:cubicBezTo>
                    <a:pt x="412" y="917"/>
                    <a:pt x="411" y="917"/>
                    <a:pt x="411" y="917"/>
                  </a:cubicBezTo>
                  <a:cubicBezTo>
                    <a:pt x="408" y="917"/>
                    <a:pt x="405" y="917"/>
                    <a:pt x="402" y="917"/>
                  </a:cubicBezTo>
                  <a:cubicBezTo>
                    <a:pt x="401" y="917"/>
                    <a:pt x="399" y="917"/>
                    <a:pt x="398" y="917"/>
                  </a:cubicBezTo>
                  <a:cubicBezTo>
                    <a:pt x="395" y="917"/>
                    <a:pt x="393" y="917"/>
                    <a:pt x="390" y="917"/>
                  </a:cubicBezTo>
                  <a:cubicBezTo>
                    <a:pt x="389" y="917"/>
                    <a:pt x="388" y="916"/>
                    <a:pt x="387" y="916"/>
                  </a:cubicBezTo>
                  <a:cubicBezTo>
                    <a:pt x="383" y="916"/>
                    <a:pt x="380" y="916"/>
                    <a:pt x="377" y="915"/>
                  </a:cubicBezTo>
                  <a:cubicBezTo>
                    <a:pt x="377" y="915"/>
                    <a:pt x="376" y="915"/>
                    <a:pt x="376" y="915"/>
                  </a:cubicBezTo>
                  <a:cubicBezTo>
                    <a:pt x="372" y="915"/>
                    <a:pt x="368" y="914"/>
                    <a:pt x="365" y="913"/>
                  </a:cubicBezTo>
                  <a:cubicBezTo>
                    <a:pt x="363" y="913"/>
                    <a:pt x="362" y="913"/>
                    <a:pt x="361" y="913"/>
                  </a:cubicBezTo>
                  <a:cubicBezTo>
                    <a:pt x="359" y="912"/>
                    <a:pt x="356" y="911"/>
                    <a:pt x="353" y="911"/>
                  </a:cubicBezTo>
                  <a:cubicBezTo>
                    <a:pt x="352" y="911"/>
                    <a:pt x="351" y="910"/>
                    <a:pt x="350" y="910"/>
                  </a:cubicBezTo>
                  <a:cubicBezTo>
                    <a:pt x="347" y="909"/>
                    <a:pt x="345" y="909"/>
                    <a:pt x="342" y="908"/>
                  </a:cubicBezTo>
                  <a:cubicBezTo>
                    <a:pt x="341" y="908"/>
                    <a:pt x="340" y="907"/>
                    <a:pt x="339" y="907"/>
                  </a:cubicBezTo>
                  <a:cubicBezTo>
                    <a:pt x="336" y="906"/>
                    <a:pt x="332" y="905"/>
                    <a:pt x="328" y="904"/>
                  </a:cubicBezTo>
                  <a:cubicBezTo>
                    <a:pt x="328" y="904"/>
                    <a:pt x="328" y="904"/>
                    <a:pt x="328" y="903"/>
                  </a:cubicBezTo>
                  <a:cubicBezTo>
                    <a:pt x="325" y="902"/>
                    <a:pt x="321" y="901"/>
                    <a:pt x="318" y="900"/>
                  </a:cubicBezTo>
                  <a:cubicBezTo>
                    <a:pt x="301" y="893"/>
                    <a:pt x="284" y="884"/>
                    <a:pt x="269" y="874"/>
                  </a:cubicBezTo>
                  <a:cubicBezTo>
                    <a:pt x="267" y="872"/>
                    <a:pt x="265" y="871"/>
                    <a:pt x="258" y="866"/>
                  </a:cubicBezTo>
                  <a:cubicBezTo>
                    <a:pt x="257" y="868"/>
                    <a:pt x="255" y="870"/>
                    <a:pt x="254" y="872"/>
                  </a:cubicBezTo>
                  <a:cubicBezTo>
                    <a:pt x="254" y="873"/>
                    <a:pt x="254" y="873"/>
                    <a:pt x="253" y="874"/>
                  </a:cubicBezTo>
                  <a:cubicBezTo>
                    <a:pt x="169" y="1034"/>
                    <a:pt x="85" y="1194"/>
                    <a:pt x="0" y="1354"/>
                  </a:cubicBezTo>
                  <a:lnTo>
                    <a:pt x="1455" y="1274"/>
                  </a:lnTo>
                  <a:close/>
                </a:path>
              </a:pathLst>
            </a:custGeom>
            <a:gradFill>
              <a:gsLst>
                <a:gs pos="0">
                  <a:srgbClr val="78BB17"/>
                </a:gs>
                <a:gs pos="48000">
                  <a:schemeClr val="accent4">
                    <a:lumMod val="39000"/>
                    <a:lumOff val="61000"/>
                  </a:schemeClr>
                </a:gs>
                <a:gs pos="100000">
                  <a:schemeClr val="accent4">
                    <a:lumMod val="75000"/>
                  </a:schemeClr>
                </a:gs>
              </a:gsLst>
              <a:lin ang="120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 name="组合 13"/>
          <p:cNvGrpSpPr/>
          <p:nvPr/>
        </p:nvGrpSpPr>
        <p:grpSpPr>
          <a:xfrm>
            <a:off x="3842867" y="2189733"/>
            <a:ext cx="1490699" cy="1178571"/>
            <a:chOff x="3876671" y="2004002"/>
            <a:chExt cx="1490699" cy="1178571"/>
          </a:xfrm>
        </p:grpSpPr>
        <p:sp>
          <p:nvSpPr>
            <p:cNvPr id="15" name="Freeform 16"/>
            <p:cNvSpPr/>
            <p:nvPr/>
          </p:nvSpPr>
          <p:spPr bwMode="auto">
            <a:xfrm>
              <a:off x="3876671" y="2004002"/>
              <a:ext cx="940641" cy="1171747"/>
            </a:xfrm>
            <a:custGeom>
              <a:avLst/>
              <a:gdLst>
                <a:gd name="T0" fmla="*/ 303 w 696"/>
                <a:gd name="T1" fmla="*/ 867 h 867"/>
                <a:gd name="T2" fmla="*/ 696 w 696"/>
                <a:gd name="T3" fmla="*/ 123 h 867"/>
                <a:gd name="T4" fmla="*/ 392 w 696"/>
                <a:gd name="T5" fmla="*/ 0 h 867"/>
                <a:gd name="T6" fmla="*/ 0 w 696"/>
                <a:gd name="T7" fmla="*/ 745 h 867"/>
                <a:gd name="T8" fmla="*/ 303 w 696"/>
                <a:gd name="T9" fmla="*/ 867 h 867"/>
              </a:gdLst>
              <a:ahLst/>
              <a:cxnLst>
                <a:cxn ang="0">
                  <a:pos x="T0" y="T1"/>
                </a:cxn>
                <a:cxn ang="0">
                  <a:pos x="T2" y="T3"/>
                </a:cxn>
                <a:cxn ang="0">
                  <a:pos x="T4" y="T5"/>
                </a:cxn>
                <a:cxn ang="0">
                  <a:pos x="T6" y="T7"/>
                </a:cxn>
                <a:cxn ang="0">
                  <a:pos x="T8" y="T9"/>
                </a:cxn>
              </a:cxnLst>
              <a:rect l="0" t="0" r="r" b="b"/>
              <a:pathLst>
                <a:path w="696" h="867">
                  <a:moveTo>
                    <a:pt x="303" y="867"/>
                  </a:moveTo>
                  <a:lnTo>
                    <a:pt x="696" y="123"/>
                  </a:lnTo>
                  <a:lnTo>
                    <a:pt x="392" y="0"/>
                  </a:lnTo>
                  <a:lnTo>
                    <a:pt x="0" y="745"/>
                  </a:lnTo>
                  <a:lnTo>
                    <a:pt x="303" y="867"/>
                  </a:lnTo>
                  <a:close/>
                </a:path>
              </a:pathLst>
            </a:custGeom>
            <a:gradFill>
              <a:gsLst>
                <a:gs pos="0">
                  <a:schemeClr val="accent2"/>
                </a:gs>
                <a:gs pos="100000">
                  <a:schemeClr val="accent1"/>
                </a:gs>
              </a:gsLst>
              <a:lin ang="120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7"/>
            <p:cNvSpPr/>
            <p:nvPr/>
          </p:nvSpPr>
          <p:spPr bwMode="auto">
            <a:xfrm>
              <a:off x="4713247" y="2908152"/>
              <a:ext cx="312196" cy="227051"/>
            </a:xfrm>
            <a:custGeom>
              <a:avLst/>
              <a:gdLst>
                <a:gd name="T0" fmla="*/ 416 w 420"/>
                <a:gd name="T1" fmla="*/ 224 h 306"/>
                <a:gd name="T2" fmla="*/ 384 w 420"/>
                <a:gd name="T3" fmla="*/ 131 h 306"/>
                <a:gd name="T4" fmla="*/ 380 w 420"/>
                <a:gd name="T5" fmla="*/ 124 h 306"/>
                <a:gd name="T6" fmla="*/ 377 w 420"/>
                <a:gd name="T7" fmla="*/ 120 h 306"/>
                <a:gd name="T8" fmla="*/ 373 w 420"/>
                <a:gd name="T9" fmla="*/ 114 h 306"/>
                <a:gd name="T10" fmla="*/ 310 w 420"/>
                <a:gd name="T11" fmla="*/ 50 h 306"/>
                <a:gd name="T12" fmla="*/ 299 w 420"/>
                <a:gd name="T13" fmla="*/ 42 h 306"/>
                <a:gd name="T14" fmla="*/ 296 w 420"/>
                <a:gd name="T15" fmla="*/ 40 h 306"/>
                <a:gd name="T16" fmla="*/ 285 w 420"/>
                <a:gd name="T17" fmla="*/ 34 h 306"/>
                <a:gd name="T18" fmla="*/ 284 w 420"/>
                <a:gd name="T19" fmla="*/ 33 h 306"/>
                <a:gd name="T20" fmla="*/ 271 w 420"/>
                <a:gd name="T21" fmla="*/ 27 h 306"/>
                <a:gd name="T22" fmla="*/ 268 w 420"/>
                <a:gd name="T23" fmla="*/ 25 h 306"/>
                <a:gd name="T24" fmla="*/ 257 w 420"/>
                <a:gd name="T25" fmla="*/ 21 h 306"/>
                <a:gd name="T26" fmla="*/ 150 w 420"/>
                <a:gd name="T27" fmla="*/ 2 h 306"/>
                <a:gd name="T28" fmla="*/ 133 w 420"/>
                <a:gd name="T29" fmla="*/ 4 h 306"/>
                <a:gd name="T30" fmla="*/ 42 w 420"/>
                <a:gd name="T31" fmla="*/ 33 h 306"/>
                <a:gd name="T32" fmla="*/ 21 w 420"/>
                <a:gd name="T33" fmla="*/ 44 h 306"/>
                <a:gd name="T34" fmla="*/ 0 w 420"/>
                <a:gd name="T35" fmla="*/ 58 h 306"/>
                <a:gd name="T36" fmla="*/ 203 w 420"/>
                <a:gd name="T37" fmla="*/ 140 h 306"/>
                <a:gd name="T38" fmla="*/ 219 w 420"/>
                <a:gd name="T39" fmla="*/ 147 h 306"/>
                <a:gd name="T40" fmla="*/ 234 w 420"/>
                <a:gd name="T41" fmla="*/ 156 h 306"/>
                <a:gd name="T42" fmla="*/ 245 w 420"/>
                <a:gd name="T43" fmla="*/ 165 h 306"/>
                <a:gd name="T44" fmla="*/ 270 w 420"/>
                <a:gd name="T45" fmla="*/ 193 h 306"/>
                <a:gd name="T46" fmla="*/ 275 w 420"/>
                <a:gd name="T47" fmla="*/ 201 h 306"/>
                <a:gd name="T48" fmla="*/ 293 w 420"/>
                <a:gd name="T49" fmla="*/ 256 h 306"/>
                <a:gd name="T50" fmla="*/ 411 w 420"/>
                <a:gd name="T51" fmla="*/ 304 h 306"/>
                <a:gd name="T52" fmla="*/ 417 w 420"/>
                <a:gd name="T53" fmla="*/ 306 h 306"/>
                <a:gd name="T54" fmla="*/ 419 w 420"/>
                <a:gd name="T55" fmla="*/ 291 h 306"/>
                <a:gd name="T56" fmla="*/ 419 w 420"/>
                <a:gd name="T57" fmla="*/ 288 h 306"/>
                <a:gd name="T58" fmla="*/ 416 w 420"/>
                <a:gd name="T59" fmla="*/ 22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0" h="306">
                  <a:moveTo>
                    <a:pt x="416" y="224"/>
                  </a:moveTo>
                  <a:cubicBezTo>
                    <a:pt x="411" y="191"/>
                    <a:pt x="401" y="160"/>
                    <a:pt x="384" y="131"/>
                  </a:cubicBezTo>
                  <a:cubicBezTo>
                    <a:pt x="382" y="128"/>
                    <a:pt x="381" y="126"/>
                    <a:pt x="380" y="124"/>
                  </a:cubicBezTo>
                  <a:cubicBezTo>
                    <a:pt x="379" y="123"/>
                    <a:pt x="378" y="122"/>
                    <a:pt x="377" y="120"/>
                  </a:cubicBezTo>
                  <a:cubicBezTo>
                    <a:pt x="376" y="118"/>
                    <a:pt x="375" y="116"/>
                    <a:pt x="373" y="114"/>
                  </a:cubicBezTo>
                  <a:cubicBezTo>
                    <a:pt x="354" y="87"/>
                    <a:pt x="333" y="67"/>
                    <a:pt x="310" y="50"/>
                  </a:cubicBezTo>
                  <a:cubicBezTo>
                    <a:pt x="307" y="47"/>
                    <a:pt x="303" y="45"/>
                    <a:pt x="299" y="42"/>
                  </a:cubicBezTo>
                  <a:cubicBezTo>
                    <a:pt x="298" y="42"/>
                    <a:pt x="297" y="41"/>
                    <a:pt x="296" y="40"/>
                  </a:cubicBezTo>
                  <a:cubicBezTo>
                    <a:pt x="292" y="38"/>
                    <a:pt x="288" y="36"/>
                    <a:pt x="285" y="34"/>
                  </a:cubicBezTo>
                  <a:cubicBezTo>
                    <a:pt x="284" y="34"/>
                    <a:pt x="284" y="33"/>
                    <a:pt x="284" y="33"/>
                  </a:cubicBezTo>
                  <a:cubicBezTo>
                    <a:pt x="280" y="31"/>
                    <a:pt x="275" y="29"/>
                    <a:pt x="271" y="27"/>
                  </a:cubicBezTo>
                  <a:cubicBezTo>
                    <a:pt x="270" y="26"/>
                    <a:pt x="269" y="26"/>
                    <a:pt x="268" y="25"/>
                  </a:cubicBezTo>
                  <a:cubicBezTo>
                    <a:pt x="264" y="24"/>
                    <a:pt x="261" y="22"/>
                    <a:pt x="257" y="21"/>
                  </a:cubicBezTo>
                  <a:cubicBezTo>
                    <a:pt x="223" y="7"/>
                    <a:pt x="187" y="0"/>
                    <a:pt x="150" y="2"/>
                  </a:cubicBezTo>
                  <a:cubicBezTo>
                    <a:pt x="144" y="3"/>
                    <a:pt x="139" y="3"/>
                    <a:pt x="133" y="4"/>
                  </a:cubicBezTo>
                  <a:cubicBezTo>
                    <a:pt x="101" y="8"/>
                    <a:pt x="70" y="18"/>
                    <a:pt x="42" y="33"/>
                  </a:cubicBezTo>
                  <a:cubicBezTo>
                    <a:pt x="35" y="36"/>
                    <a:pt x="28" y="40"/>
                    <a:pt x="21" y="44"/>
                  </a:cubicBezTo>
                  <a:cubicBezTo>
                    <a:pt x="14" y="48"/>
                    <a:pt x="6" y="53"/>
                    <a:pt x="0" y="58"/>
                  </a:cubicBezTo>
                  <a:cubicBezTo>
                    <a:pt x="203" y="140"/>
                    <a:pt x="203" y="140"/>
                    <a:pt x="203" y="140"/>
                  </a:cubicBezTo>
                  <a:cubicBezTo>
                    <a:pt x="204" y="141"/>
                    <a:pt x="217" y="146"/>
                    <a:pt x="219" y="147"/>
                  </a:cubicBezTo>
                  <a:cubicBezTo>
                    <a:pt x="224" y="150"/>
                    <a:pt x="229" y="153"/>
                    <a:pt x="234" y="156"/>
                  </a:cubicBezTo>
                  <a:cubicBezTo>
                    <a:pt x="234" y="156"/>
                    <a:pt x="242" y="162"/>
                    <a:pt x="245" y="165"/>
                  </a:cubicBezTo>
                  <a:cubicBezTo>
                    <a:pt x="256" y="175"/>
                    <a:pt x="264" y="184"/>
                    <a:pt x="270" y="193"/>
                  </a:cubicBezTo>
                  <a:cubicBezTo>
                    <a:pt x="272" y="196"/>
                    <a:pt x="274" y="198"/>
                    <a:pt x="275" y="201"/>
                  </a:cubicBezTo>
                  <a:cubicBezTo>
                    <a:pt x="285" y="219"/>
                    <a:pt x="291" y="237"/>
                    <a:pt x="293" y="256"/>
                  </a:cubicBezTo>
                  <a:cubicBezTo>
                    <a:pt x="411" y="304"/>
                    <a:pt x="411" y="304"/>
                    <a:pt x="411" y="304"/>
                  </a:cubicBezTo>
                  <a:cubicBezTo>
                    <a:pt x="417" y="306"/>
                    <a:pt x="417" y="306"/>
                    <a:pt x="417" y="306"/>
                  </a:cubicBezTo>
                  <a:cubicBezTo>
                    <a:pt x="418" y="301"/>
                    <a:pt x="418" y="296"/>
                    <a:pt x="419" y="291"/>
                  </a:cubicBezTo>
                  <a:cubicBezTo>
                    <a:pt x="419" y="290"/>
                    <a:pt x="419" y="289"/>
                    <a:pt x="419" y="288"/>
                  </a:cubicBezTo>
                  <a:cubicBezTo>
                    <a:pt x="420" y="267"/>
                    <a:pt x="419" y="245"/>
                    <a:pt x="416" y="224"/>
                  </a:cubicBezTo>
                  <a:close/>
                </a:path>
              </a:pathLst>
            </a:custGeom>
            <a:gradFill>
              <a:gsLst>
                <a:gs pos="0">
                  <a:schemeClr val="accent2"/>
                </a:gs>
                <a:gs pos="84000">
                  <a:schemeClr val="accent1"/>
                </a:gs>
              </a:gsLst>
              <a:lin ang="120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8"/>
            <p:cNvSpPr/>
            <p:nvPr/>
          </p:nvSpPr>
          <p:spPr bwMode="auto">
            <a:xfrm>
              <a:off x="4286174" y="2170236"/>
              <a:ext cx="1081196" cy="1005513"/>
            </a:xfrm>
            <a:custGeom>
              <a:avLst/>
              <a:gdLst>
                <a:gd name="T0" fmla="*/ 0 w 1454"/>
                <a:gd name="T1" fmla="*/ 1354 h 1354"/>
                <a:gd name="T2" fmla="*/ 463 w 1454"/>
                <a:gd name="T3" fmla="*/ 1328 h 1354"/>
                <a:gd name="T4" fmla="*/ 492 w 1454"/>
                <a:gd name="T5" fmla="*/ 1149 h 1354"/>
                <a:gd name="T6" fmla="*/ 517 w 1454"/>
                <a:gd name="T7" fmla="*/ 1109 h 1354"/>
                <a:gd name="T8" fmla="*/ 574 w 1454"/>
                <a:gd name="T9" fmla="*/ 1051 h 1354"/>
                <a:gd name="T10" fmla="*/ 595 w 1454"/>
                <a:gd name="T11" fmla="*/ 1037 h 1354"/>
                <a:gd name="T12" fmla="*/ 616 w 1454"/>
                <a:gd name="T13" fmla="*/ 1026 h 1354"/>
                <a:gd name="T14" fmla="*/ 707 w 1454"/>
                <a:gd name="T15" fmla="*/ 997 h 1354"/>
                <a:gd name="T16" fmla="*/ 724 w 1454"/>
                <a:gd name="T17" fmla="*/ 995 h 1354"/>
                <a:gd name="T18" fmla="*/ 831 w 1454"/>
                <a:gd name="T19" fmla="*/ 1014 h 1354"/>
                <a:gd name="T20" fmla="*/ 842 w 1454"/>
                <a:gd name="T21" fmla="*/ 1018 h 1354"/>
                <a:gd name="T22" fmla="*/ 845 w 1454"/>
                <a:gd name="T23" fmla="*/ 1020 h 1354"/>
                <a:gd name="T24" fmla="*/ 858 w 1454"/>
                <a:gd name="T25" fmla="*/ 1026 h 1354"/>
                <a:gd name="T26" fmla="*/ 859 w 1454"/>
                <a:gd name="T27" fmla="*/ 1027 h 1354"/>
                <a:gd name="T28" fmla="*/ 870 w 1454"/>
                <a:gd name="T29" fmla="*/ 1033 h 1354"/>
                <a:gd name="T30" fmla="*/ 873 w 1454"/>
                <a:gd name="T31" fmla="*/ 1035 h 1354"/>
                <a:gd name="T32" fmla="*/ 884 w 1454"/>
                <a:gd name="T33" fmla="*/ 1043 h 1354"/>
                <a:gd name="T34" fmla="*/ 947 w 1454"/>
                <a:gd name="T35" fmla="*/ 1107 h 1354"/>
                <a:gd name="T36" fmla="*/ 951 w 1454"/>
                <a:gd name="T37" fmla="*/ 1113 h 1354"/>
                <a:gd name="T38" fmla="*/ 954 w 1454"/>
                <a:gd name="T39" fmla="*/ 1117 h 1354"/>
                <a:gd name="T40" fmla="*/ 958 w 1454"/>
                <a:gd name="T41" fmla="*/ 1124 h 1354"/>
                <a:gd name="T42" fmla="*/ 990 w 1454"/>
                <a:gd name="T43" fmla="*/ 1217 h 1354"/>
                <a:gd name="T44" fmla="*/ 993 w 1454"/>
                <a:gd name="T45" fmla="*/ 1281 h 1354"/>
                <a:gd name="T46" fmla="*/ 993 w 1454"/>
                <a:gd name="T47" fmla="*/ 1284 h 1354"/>
                <a:gd name="T48" fmla="*/ 991 w 1454"/>
                <a:gd name="T49" fmla="*/ 1299 h 1354"/>
                <a:gd name="T50" fmla="*/ 1136 w 1454"/>
                <a:gd name="T51" fmla="*/ 1291 h 1354"/>
                <a:gd name="T52" fmla="*/ 1170 w 1454"/>
                <a:gd name="T53" fmla="*/ 1289 h 1354"/>
                <a:gd name="T54" fmla="*/ 1454 w 1454"/>
                <a:gd name="T55" fmla="*/ 1274 h 1354"/>
                <a:gd name="T56" fmla="*/ 1288 w 1454"/>
                <a:gd name="T57" fmla="*/ 988 h 1354"/>
                <a:gd name="T58" fmla="*/ 879 w 1454"/>
                <a:gd name="T59" fmla="*/ 284 h 1354"/>
                <a:gd name="T60" fmla="*/ 714 w 1454"/>
                <a:gd name="T61" fmla="*/ 0 h 1354"/>
                <a:gd name="T62" fmla="*/ 0 w 1454"/>
                <a:gd name="T63" fmla="*/ 1354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4" h="1354">
                  <a:moveTo>
                    <a:pt x="0" y="1354"/>
                  </a:moveTo>
                  <a:cubicBezTo>
                    <a:pt x="154" y="1345"/>
                    <a:pt x="308" y="1337"/>
                    <a:pt x="463" y="1328"/>
                  </a:cubicBezTo>
                  <a:cubicBezTo>
                    <a:pt x="454" y="1270"/>
                    <a:pt x="462" y="1208"/>
                    <a:pt x="492" y="1149"/>
                  </a:cubicBezTo>
                  <a:cubicBezTo>
                    <a:pt x="500" y="1135"/>
                    <a:pt x="508" y="1121"/>
                    <a:pt x="517" y="1109"/>
                  </a:cubicBezTo>
                  <a:cubicBezTo>
                    <a:pt x="533" y="1087"/>
                    <a:pt x="552" y="1068"/>
                    <a:pt x="574" y="1051"/>
                  </a:cubicBezTo>
                  <a:cubicBezTo>
                    <a:pt x="580" y="1046"/>
                    <a:pt x="588" y="1041"/>
                    <a:pt x="595" y="1037"/>
                  </a:cubicBezTo>
                  <a:cubicBezTo>
                    <a:pt x="602" y="1033"/>
                    <a:pt x="609" y="1029"/>
                    <a:pt x="616" y="1026"/>
                  </a:cubicBezTo>
                  <a:cubicBezTo>
                    <a:pt x="644" y="1011"/>
                    <a:pt x="675" y="1001"/>
                    <a:pt x="707" y="997"/>
                  </a:cubicBezTo>
                  <a:cubicBezTo>
                    <a:pt x="713" y="996"/>
                    <a:pt x="718" y="996"/>
                    <a:pt x="724" y="995"/>
                  </a:cubicBezTo>
                  <a:cubicBezTo>
                    <a:pt x="761" y="993"/>
                    <a:pt x="797" y="1000"/>
                    <a:pt x="831" y="1014"/>
                  </a:cubicBezTo>
                  <a:cubicBezTo>
                    <a:pt x="835" y="1015"/>
                    <a:pt x="838" y="1017"/>
                    <a:pt x="842" y="1018"/>
                  </a:cubicBezTo>
                  <a:cubicBezTo>
                    <a:pt x="843" y="1019"/>
                    <a:pt x="844" y="1019"/>
                    <a:pt x="845" y="1020"/>
                  </a:cubicBezTo>
                  <a:cubicBezTo>
                    <a:pt x="849" y="1022"/>
                    <a:pt x="854" y="1024"/>
                    <a:pt x="858" y="1026"/>
                  </a:cubicBezTo>
                  <a:cubicBezTo>
                    <a:pt x="858" y="1026"/>
                    <a:pt x="858" y="1027"/>
                    <a:pt x="859" y="1027"/>
                  </a:cubicBezTo>
                  <a:cubicBezTo>
                    <a:pt x="862" y="1029"/>
                    <a:pt x="866" y="1031"/>
                    <a:pt x="870" y="1033"/>
                  </a:cubicBezTo>
                  <a:cubicBezTo>
                    <a:pt x="871" y="1034"/>
                    <a:pt x="872" y="1035"/>
                    <a:pt x="873" y="1035"/>
                  </a:cubicBezTo>
                  <a:cubicBezTo>
                    <a:pt x="877" y="1038"/>
                    <a:pt x="881" y="1040"/>
                    <a:pt x="884" y="1043"/>
                  </a:cubicBezTo>
                  <a:cubicBezTo>
                    <a:pt x="907" y="1060"/>
                    <a:pt x="928" y="1080"/>
                    <a:pt x="947" y="1107"/>
                  </a:cubicBezTo>
                  <a:cubicBezTo>
                    <a:pt x="949" y="1109"/>
                    <a:pt x="950" y="1111"/>
                    <a:pt x="951" y="1113"/>
                  </a:cubicBezTo>
                  <a:cubicBezTo>
                    <a:pt x="952" y="1115"/>
                    <a:pt x="953" y="1116"/>
                    <a:pt x="954" y="1117"/>
                  </a:cubicBezTo>
                  <a:cubicBezTo>
                    <a:pt x="955" y="1119"/>
                    <a:pt x="956" y="1121"/>
                    <a:pt x="958" y="1124"/>
                  </a:cubicBezTo>
                  <a:cubicBezTo>
                    <a:pt x="975" y="1153"/>
                    <a:pt x="985" y="1184"/>
                    <a:pt x="990" y="1217"/>
                  </a:cubicBezTo>
                  <a:cubicBezTo>
                    <a:pt x="993" y="1238"/>
                    <a:pt x="994" y="1260"/>
                    <a:pt x="993" y="1281"/>
                  </a:cubicBezTo>
                  <a:cubicBezTo>
                    <a:pt x="993" y="1282"/>
                    <a:pt x="993" y="1283"/>
                    <a:pt x="993" y="1284"/>
                  </a:cubicBezTo>
                  <a:cubicBezTo>
                    <a:pt x="992" y="1289"/>
                    <a:pt x="992" y="1294"/>
                    <a:pt x="991" y="1299"/>
                  </a:cubicBezTo>
                  <a:cubicBezTo>
                    <a:pt x="1039" y="1297"/>
                    <a:pt x="1088" y="1294"/>
                    <a:pt x="1136" y="1291"/>
                  </a:cubicBezTo>
                  <a:cubicBezTo>
                    <a:pt x="1147" y="1291"/>
                    <a:pt x="1158" y="1290"/>
                    <a:pt x="1170" y="1289"/>
                  </a:cubicBezTo>
                  <a:cubicBezTo>
                    <a:pt x="1264" y="1284"/>
                    <a:pt x="1359" y="1279"/>
                    <a:pt x="1454" y="1274"/>
                  </a:cubicBezTo>
                  <a:cubicBezTo>
                    <a:pt x="1399" y="1178"/>
                    <a:pt x="1343" y="1083"/>
                    <a:pt x="1288" y="988"/>
                  </a:cubicBezTo>
                  <a:cubicBezTo>
                    <a:pt x="1151" y="753"/>
                    <a:pt x="1015" y="519"/>
                    <a:pt x="879" y="284"/>
                  </a:cubicBezTo>
                  <a:cubicBezTo>
                    <a:pt x="824" y="189"/>
                    <a:pt x="769" y="95"/>
                    <a:pt x="714" y="0"/>
                  </a:cubicBezTo>
                  <a:lnTo>
                    <a:pt x="0" y="1354"/>
                  </a:lnTo>
                  <a:close/>
                </a:path>
              </a:pathLst>
            </a:custGeom>
            <a:gradFill>
              <a:gsLst>
                <a:gs pos="0">
                  <a:schemeClr val="accent1"/>
                </a:gs>
                <a:gs pos="50000">
                  <a:schemeClr val="accent2">
                    <a:lumMod val="61000"/>
                    <a:lumOff val="39000"/>
                  </a:schemeClr>
                </a:gs>
                <a:gs pos="100000">
                  <a:schemeClr val="accent1"/>
                </a:gs>
              </a:gsLst>
              <a:lin ang="138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8"/>
            <p:cNvSpPr/>
            <p:nvPr/>
          </p:nvSpPr>
          <p:spPr bwMode="auto">
            <a:xfrm>
              <a:off x="4286175" y="2177060"/>
              <a:ext cx="891736" cy="1005513"/>
            </a:xfrm>
            <a:custGeom>
              <a:avLst/>
              <a:gdLst/>
              <a:ahLst/>
              <a:cxnLst/>
              <a:rect l="l" t="t" r="r" b="b"/>
              <a:pathLst>
                <a:path w="1047455" h="1181100">
                  <a:moveTo>
                    <a:pt x="623645" y="0"/>
                  </a:moveTo>
                  <a:cubicBezTo>
                    <a:pt x="671685" y="82869"/>
                    <a:pt x="719725" y="164866"/>
                    <a:pt x="767765" y="247735"/>
                  </a:cubicBezTo>
                  <a:cubicBezTo>
                    <a:pt x="860802" y="408285"/>
                    <a:pt x="953838" y="568300"/>
                    <a:pt x="1047455" y="728524"/>
                  </a:cubicBezTo>
                  <a:cubicBezTo>
                    <a:pt x="966223" y="800925"/>
                    <a:pt x="894062" y="883055"/>
                    <a:pt x="832166" y="972889"/>
                  </a:cubicBezTo>
                  <a:lnTo>
                    <a:pt x="830654" y="970875"/>
                  </a:lnTo>
                  <a:cubicBezTo>
                    <a:pt x="829780" y="969130"/>
                    <a:pt x="828907" y="967386"/>
                    <a:pt x="827160" y="965641"/>
                  </a:cubicBezTo>
                  <a:cubicBezTo>
                    <a:pt x="810564" y="942089"/>
                    <a:pt x="792222" y="924643"/>
                    <a:pt x="772132" y="909813"/>
                  </a:cubicBezTo>
                  <a:cubicBezTo>
                    <a:pt x="769512" y="907197"/>
                    <a:pt x="766018" y="905452"/>
                    <a:pt x="762524" y="902835"/>
                  </a:cubicBezTo>
                  <a:cubicBezTo>
                    <a:pt x="761651" y="902835"/>
                    <a:pt x="760777" y="901963"/>
                    <a:pt x="759904" y="901090"/>
                  </a:cubicBezTo>
                  <a:cubicBezTo>
                    <a:pt x="756410" y="899346"/>
                    <a:pt x="752916" y="897601"/>
                    <a:pt x="750296" y="895857"/>
                  </a:cubicBezTo>
                  <a:cubicBezTo>
                    <a:pt x="749427" y="895857"/>
                    <a:pt x="749422" y="894994"/>
                    <a:pt x="749422" y="894984"/>
                  </a:cubicBezTo>
                  <a:cubicBezTo>
                    <a:pt x="745929" y="893240"/>
                    <a:pt x="741561" y="891495"/>
                    <a:pt x="738068" y="889751"/>
                  </a:cubicBezTo>
                  <a:cubicBezTo>
                    <a:pt x="737194" y="888878"/>
                    <a:pt x="736321" y="888878"/>
                    <a:pt x="735447" y="888006"/>
                  </a:cubicBezTo>
                  <a:cubicBezTo>
                    <a:pt x="731953" y="887134"/>
                    <a:pt x="729333" y="885389"/>
                    <a:pt x="725839" y="884517"/>
                  </a:cubicBezTo>
                  <a:cubicBezTo>
                    <a:pt x="696142" y="872304"/>
                    <a:pt x="664698" y="866198"/>
                    <a:pt x="632380" y="867943"/>
                  </a:cubicBezTo>
                  <a:cubicBezTo>
                    <a:pt x="627139" y="868815"/>
                    <a:pt x="622772" y="868815"/>
                    <a:pt x="617531" y="869688"/>
                  </a:cubicBezTo>
                  <a:cubicBezTo>
                    <a:pt x="589581" y="873177"/>
                    <a:pt x="562504" y="881900"/>
                    <a:pt x="538047" y="894984"/>
                  </a:cubicBezTo>
                  <a:cubicBezTo>
                    <a:pt x="531933" y="897601"/>
                    <a:pt x="525819" y="901090"/>
                    <a:pt x="519704" y="904580"/>
                  </a:cubicBezTo>
                  <a:cubicBezTo>
                    <a:pt x="513590" y="908069"/>
                    <a:pt x="506603" y="912430"/>
                    <a:pt x="501362" y="916792"/>
                  </a:cubicBezTo>
                  <a:cubicBezTo>
                    <a:pt x="482146" y="931621"/>
                    <a:pt x="465550" y="948195"/>
                    <a:pt x="451575" y="967386"/>
                  </a:cubicBezTo>
                  <a:cubicBezTo>
                    <a:pt x="443714" y="977853"/>
                    <a:pt x="436726" y="990065"/>
                    <a:pt x="429739" y="1002278"/>
                  </a:cubicBezTo>
                  <a:cubicBezTo>
                    <a:pt x="403535" y="1053744"/>
                    <a:pt x="396548" y="1107827"/>
                    <a:pt x="404409" y="1158420"/>
                  </a:cubicBezTo>
                  <a:cubicBezTo>
                    <a:pt x="269024" y="1166271"/>
                    <a:pt x="134512" y="1173249"/>
                    <a:pt x="0" y="1181100"/>
                  </a:cubicBezTo>
                  <a:close/>
                </a:path>
              </a:pathLst>
            </a:custGeom>
            <a:solidFill>
              <a:schemeClr val="bg1">
                <a:alpha val="27000"/>
              </a:schemeClr>
            </a:solidFill>
            <a:ln>
              <a:noFill/>
            </a:ln>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3233342" y="3346613"/>
            <a:ext cx="1490699" cy="1197026"/>
            <a:chOff x="3267146" y="3160882"/>
            <a:chExt cx="1490699" cy="1197026"/>
          </a:xfrm>
        </p:grpSpPr>
        <p:sp>
          <p:nvSpPr>
            <p:cNvPr id="20" name="Freeform 21"/>
            <p:cNvSpPr/>
            <p:nvPr/>
          </p:nvSpPr>
          <p:spPr bwMode="auto">
            <a:xfrm>
              <a:off x="3676649" y="3325764"/>
              <a:ext cx="1081196" cy="1005513"/>
            </a:xfrm>
            <a:custGeom>
              <a:avLst/>
              <a:gdLst>
                <a:gd name="T0" fmla="*/ 1189 w 1454"/>
                <a:gd name="T1" fmla="*/ 818 h 1354"/>
                <a:gd name="T2" fmla="*/ 1180 w 1454"/>
                <a:gd name="T3" fmla="*/ 825 h 1354"/>
                <a:gd name="T4" fmla="*/ 1179 w 1454"/>
                <a:gd name="T5" fmla="*/ 826 h 1354"/>
                <a:gd name="T6" fmla="*/ 1170 w 1454"/>
                <a:gd name="T7" fmla="*/ 833 h 1354"/>
                <a:gd name="T8" fmla="*/ 1167 w 1454"/>
                <a:gd name="T9" fmla="*/ 836 h 1354"/>
                <a:gd name="T10" fmla="*/ 1160 w 1454"/>
                <a:gd name="T11" fmla="*/ 841 h 1354"/>
                <a:gd name="T12" fmla="*/ 1156 w 1454"/>
                <a:gd name="T13" fmla="*/ 843 h 1354"/>
                <a:gd name="T14" fmla="*/ 1149 w 1454"/>
                <a:gd name="T15" fmla="*/ 848 h 1354"/>
                <a:gd name="T16" fmla="*/ 1145 w 1454"/>
                <a:gd name="T17" fmla="*/ 850 h 1354"/>
                <a:gd name="T18" fmla="*/ 1136 w 1454"/>
                <a:gd name="T19" fmla="*/ 856 h 1354"/>
                <a:gd name="T20" fmla="*/ 1134 w 1454"/>
                <a:gd name="T21" fmla="*/ 856 h 1354"/>
                <a:gd name="T22" fmla="*/ 1123 w 1454"/>
                <a:gd name="T23" fmla="*/ 862 h 1354"/>
                <a:gd name="T24" fmla="*/ 1120 w 1454"/>
                <a:gd name="T25" fmla="*/ 864 h 1354"/>
                <a:gd name="T26" fmla="*/ 1112 w 1454"/>
                <a:gd name="T27" fmla="*/ 867 h 1354"/>
                <a:gd name="T28" fmla="*/ 1108 w 1454"/>
                <a:gd name="T29" fmla="*/ 869 h 1354"/>
                <a:gd name="T30" fmla="*/ 1101 w 1454"/>
                <a:gd name="T31" fmla="*/ 872 h 1354"/>
                <a:gd name="T32" fmla="*/ 1096 w 1454"/>
                <a:gd name="T33" fmla="*/ 874 h 1354"/>
                <a:gd name="T34" fmla="*/ 1088 w 1454"/>
                <a:gd name="T35" fmla="*/ 876 h 1354"/>
                <a:gd name="T36" fmla="*/ 1085 w 1454"/>
                <a:gd name="T37" fmla="*/ 877 h 1354"/>
                <a:gd name="T38" fmla="*/ 1072 w 1454"/>
                <a:gd name="T39" fmla="*/ 881 h 1354"/>
                <a:gd name="T40" fmla="*/ 1070 w 1454"/>
                <a:gd name="T41" fmla="*/ 881 h 1354"/>
                <a:gd name="T42" fmla="*/ 1060 w 1454"/>
                <a:gd name="T43" fmla="*/ 884 h 1354"/>
                <a:gd name="T44" fmla="*/ 1056 w 1454"/>
                <a:gd name="T45" fmla="*/ 884 h 1354"/>
                <a:gd name="T46" fmla="*/ 1047 w 1454"/>
                <a:gd name="T47" fmla="*/ 886 h 1354"/>
                <a:gd name="T48" fmla="*/ 1043 w 1454"/>
                <a:gd name="T49" fmla="*/ 886 h 1354"/>
                <a:gd name="T50" fmla="*/ 1030 w 1454"/>
                <a:gd name="T51" fmla="*/ 887 h 1354"/>
                <a:gd name="T52" fmla="*/ 1019 w 1454"/>
                <a:gd name="T53" fmla="*/ 888 h 1354"/>
                <a:gd name="T54" fmla="*/ 1007 w 1454"/>
                <a:gd name="T55" fmla="*/ 888 h 1354"/>
                <a:gd name="T56" fmla="*/ 997 w 1454"/>
                <a:gd name="T57" fmla="*/ 887 h 1354"/>
                <a:gd name="T58" fmla="*/ 994 w 1454"/>
                <a:gd name="T59" fmla="*/ 887 h 1354"/>
                <a:gd name="T60" fmla="*/ 985 w 1454"/>
                <a:gd name="T61" fmla="*/ 886 h 1354"/>
                <a:gd name="T62" fmla="*/ 983 w 1454"/>
                <a:gd name="T63" fmla="*/ 885 h 1354"/>
                <a:gd name="T64" fmla="*/ 972 w 1454"/>
                <a:gd name="T65" fmla="*/ 884 h 1354"/>
                <a:gd name="T66" fmla="*/ 970 w 1454"/>
                <a:gd name="T67" fmla="*/ 883 h 1354"/>
                <a:gd name="T68" fmla="*/ 962 w 1454"/>
                <a:gd name="T69" fmla="*/ 882 h 1354"/>
                <a:gd name="T70" fmla="*/ 959 w 1454"/>
                <a:gd name="T71" fmla="*/ 881 h 1354"/>
                <a:gd name="T72" fmla="*/ 952 w 1454"/>
                <a:gd name="T73" fmla="*/ 880 h 1354"/>
                <a:gd name="T74" fmla="*/ 949 w 1454"/>
                <a:gd name="T75" fmla="*/ 879 h 1354"/>
                <a:gd name="T76" fmla="*/ 948 w 1454"/>
                <a:gd name="T77" fmla="*/ 879 h 1354"/>
                <a:gd name="T78" fmla="*/ 938 w 1454"/>
                <a:gd name="T79" fmla="*/ 876 h 1354"/>
                <a:gd name="T80" fmla="*/ 935 w 1454"/>
                <a:gd name="T81" fmla="*/ 875 h 1354"/>
                <a:gd name="T82" fmla="*/ 927 w 1454"/>
                <a:gd name="T83" fmla="*/ 872 h 1354"/>
                <a:gd name="T84" fmla="*/ 925 w 1454"/>
                <a:gd name="T85" fmla="*/ 872 h 1354"/>
                <a:gd name="T86" fmla="*/ 915 w 1454"/>
                <a:gd name="T87" fmla="*/ 868 h 1354"/>
                <a:gd name="T88" fmla="*/ 786 w 1454"/>
                <a:gd name="T89" fmla="*/ 751 h 1354"/>
                <a:gd name="T90" fmla="*/ 758 w 1454"/>
                <a:gd name="T91" fmla="*/ 664 h 1354"/>
                <a:gd name="T92" fmla="*/ 756 w 1454"/>
                <a:gd name="T93" fmla="*/ 643 h 1354"/>
                <a:gd name="T94" fmla="*/ 793 w 1454"/>
                <a:gd name="T95" fmla="*/ 473 h 1354"/>
                <a:gd name="T96" fmla="*/ 920 w 1454"/>
                <a:gd name="T97" fmla="*/ 355 h 1354"/>
                <a:gd name="T98" fmla="*/ 714 w 1454"/>
                <a:gd name="T99" fmla="*/ 0 h 1354"/>
                <a:gd name="T100" fmla="*/ 0 w 1454"/>
                <a:gd name="T101" fmla="*/ 1354 h 1354"/>
                <a:gd name="T102" fmla="*/ 1454 w 1454"/>
                <a:gd name="T103" fmla="*/ 1274 h 1354"/>
                <a:gd name="T104" fmla="*/ 1189 w 1454"/>
                <a:gd name="T105" fmla="*/ 818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54" h="1354">
                  <a:moveTo>
                    <a:pt x="1189" y="818"/>
                  </a:moveTo>
                  <a:cubicBezTo>
                    <a:pt x="1186" y="820"/>
                    <a:pt x="1183" y="823"/>
                    <a:pt x="1180" y="825"/>
                  </a:cubicBezTo>
                  <a:cubicBezTo>
                    <a:pt x="1180" y="826"/>
                    <a:pt x="1179" y="826"/>
                    <a:pt x="1179" y="826"/>
                  </a:cubicBezTo>
                  <a:cubicBezTo>
                    <a:pt x="1176" y="829"/>
                    <a:pt x="1173" y="831"/>
                    <a:pt x="1170" y="833"/>
                  </a:cubicBezTo>
                  <a:cubicBezTo>
                    <a:pt x="1169" y="834"/>
                    <a:pt x="1168" y="835"/>
                    <a:pt x="1167" y="836"/>
                  </a:cubicBezTo>
                  <a:cubicBezTo>
                    <a:pt x="1165" y="837"/>
                    <a:pt x="1162" y="839"/>
                    <a:pt x="1160" y="841"/>
                  </a:cubicBezTo>
                  <a:cubicBezTo>
                    <a:pt x="1159" y="841"/>
                    <a:pt x="1157" y="842"/>
                    <a:pt x="1156" y="843"/>
                  </a:cubicBezTo>
                  <a:cubicBezTo>
                    <a:pt x="1154" y="845"/>
                    <a:pt x="1151" y="846"/>
                    <a:pt x="1149" y="848"/>
                  </a:cubicBezTo>
                  <a:cubicBezTo>
                    <a:pt x="1148" y="849"/>
                    <a:pt x="1147" y="849"/>
                    <a:pt x="1145" y="850"/>
                  </a:cubicBezTo>
                  <a:cubicBezTo>
                    <a:pt x="1142" y="852"/>
                    <a:pt x="1139" y="854"/>
                    <a:pt x="1136" y="856"/>
                  </a:cubicBezTo>
                  <a:cubicBezTo>
                    <a:pt x="1135" y="856"/>
                    <a:pt x="1135" y="856"/>
                    <a:pt x="1134" y="856"/>
                  </a:cubicBezTo>
                  <a:cubicBezTo>
                    <a:pt x="1131" y="858"/>
                    <a:pt x="1127" y="860"/>
                    <a:pt x="1123" y="862"/>
                  </a:cubicBezTo>
                  <a:cubicBezTo>
                    <a:pt x="1122" y="863"/>
                    <a:pt x="1121" y="863"/>
                    <a:pt x="1120" y="864"/>
                  </a:cubicBezTo>
                  <a:cubicBezTo>
                    <a:pt x="1118" y="865"/>
                    <a:pt x="1115" y="866"/>
                    <a:pt x="1112" y="867"/>
                  </a:cubicBezTo>
                  <a:cubicBezTo>
                    <a:pt x="1111" y="868"/>
                    <a:pt x="1109" y="868"/>
                    <a:pt x="1108" y="869"/>
                  </a:cubicBezTo>
                  <a:cubicBezTo>
                    <a:pt x="1106" y="870"/>
                    <a:pt x="1103" y="871"/>
                    <a:pt x="1101" y="872"/>
                  </a:cubicBezTo>
                  <a:cubicBezTo>
                    <a:pt x="1099" y="872"/>
                    <a:pt x="1098" y="873"/>
                    <a:pt x="1096" y="874"/>
                  </a:cubicBezTo>
                  <a:cubicBezTo>
                    <a:pt x="1094" y="874"/>
                    <a:pt x="1091" y="875"/>
                    <a:pt x="1088" y="876"/>
                  </a:cubicBezTo>
                  <a:cubicBezTo>
                    <a:pt x="1087" y="877"/>
                    <a:pt x="1086" y="877"/>
                    <a:pt x="1085" y="877"/>
                  </a:cubicBezTo>
                  <a:cubicBezTo>
                    <a:pt x="1081" y="879"/>
                    <a:pt x="1077" y="880"/>
                    <a:pt x="1072" y="881"/>
                  </a:cubicBezTo>
                  <a:cubicBezTo>
                    <a:pt x="1072" y="881"/>
                    <a:pt x="1071" y="881"/>
                    <a:pt x="1070" y="881"/>
                  </a:cubicBezTo>
                  <a:cubicBezTo>
                    <a:pt x="1066" y="882"/>
                    <a:pt x="1063" y="883"/>
                    <a:pt x="1060" y="884"/>
                  </a:cubicBezTo>
                  <a:cubicBezTo>
                    <a:pt x="1058" y="884"/>
                    <a:pt x="1057" y="884"/>
                    <a:pt x="1056" y="884"/>
                  </a:cubicBezTo>
                  <a:cubicBezTo>
                    <a:pt x="1053" y="885"/>
                    <a:pt x="1050" y="885"/>
                    <a:pt x="1047" y="886"/>
                  </a:cubicBezTo>
                  <a:cubicBezTo>
                    <a:pt x="1045" y="886"/>
                    <a:pt x="1044" y="886"/>
                    <a:pt x="1043" y="886"/>
                  </a:cubicBezTo>
                  <a:cubicBezTo>
                    <a:pt x="1038" y="887"/>
                    <a:pt x="1034" y="887"/>
                    <a:pt x="1030" y="887"/>
                  </a:cubicBezTo>
                  <a:cubicBezTo>
                    <a:pt x="1026" y="888"/>
                    <a:pt x="1023" y="888"/>
                    <a:pt x="1019" y="888"/>
                  </a:cubicBezTo>
                  <a:cubicBezTo>
                    <a:pt x="1015" y="888"/>
                    <a:pt x="1011" y="888"/>
                    <a:pt x="1007" y="888"/>
                  </a:cubicBezTo>
                  <a:cubicBezTo>
                    <a:pt x="1004" y="887"/>
                    <a:pt x="1000" y="887"/>
                    <a:pt x="997" y="887"/>
                  </a:cubicBezTo>
                  <a:cubicBezTo>
                    <a:pt x="996" y="887"/>
                    <a:pt x="995" y="887"/>
                    <a:pt x="994" y="887"/>
                  </a:cubicBezTo>
                  <a:cubicBezTo>
                    <a:pt x="991" y="886"/>
                    <a:pt x="988" y="886"/>
                    <a:pt x="985" y="886"/>
                  </a:cubicBezTo>
                  <a:cubicBezTo>
                    <a:pt x="984" y="886"/>
                    <a:pt x="984" y="886"/>
                    <a:pt x="983" y="885"/>
                  </a:cubicBezTo>
                  <a:cubicBezTo>
                    <a:pt x="979" y="885"/>
                    <a:pt x="976" y="884"/>
                    <a:pt x="972" y="884"/>
                  </a:cubicBezTo>
                  <a:cubicBezTo>
                    <a:pt x="972" y="884"/>
                    <a:pt x="971" y="884"/>
                    <a:pt x="970" y="883"/>
                  </a:cubicBezTo>
                  <a:cubicBezTo>
                    <a:pt x="967" y="883"/>
                    <a:pt x="964" y="882"/>
                    <a:pt x="962" y="882"/>
                  </a:cubicBezTo>
                  <a:cubicBezTo>
                    <a:pt x="961" y="882"/>
                    <a:pt x="960" y="881"/>
                    <a:pt x="959" y="881"/>
                  </a:cubicBezTo>
                  <a:cubicBezTo>
                    <a:pt x="957" y="881"/>
                    <a:pt x="954" y="880"/>
                    <a:pt x="952" y="880"/>
                  </a:cubicBezTo>
                  <a:cubicBezTo>
                    <a:pt x="951" y="879"/>
                    <a:pt x="950" y="879"/>
                    <a:pt x="949" y="879"/>
                  </a:cubicBezTo>
                  <a:cubicBezTo>
                    <a:pt x="948" y="879"/>
                    <a:pt x="948" y="879"/>
                    <a:pt x="948" y="879"/>
                  </a:cubicBezTo>
                  <a:cubicBezTo>
                    <a:pt x="945" y="878"/>
                    <a:pt x="941" y="877"/>
                    <a:pt x="938" y="876"/>
                  </a:cubicBezTo>
                  <a:cubicBezTo>
                    <a:pt x="937" y="876"/>
                    <a:pt x="936" y="875"/>
                    <a:pt x="935" y="875"/>
                  </a:cubicBezTo>
                  <a:cubicBezTo>
                    <a:pt x="933" y="874"/>
                    <a:pt x="930" y="873"/>
                    <a:pt x="927" y="872"/>
                  </a:cubicBezTo>
                  <a:cubicBezTo>
                    <a:pt x="927" y="872"/>
                    <a:pt x="926" y="872"/>
                    <a:pt x="925" y="872"/>
                  </a:cubicBezTo>
                  <a:cubicBezTo>
                    <a:pt x="922" y="870"/>
                    <a:pt x="919" y="869"/>
                    <a:pt x="915" y="868"/>
                  </a:cubicBezTo>
                  <a:cubicBezTo>
                    <a:pt x="861" y="846"/>
                    <a:pt x="814" y="807"/>
                    <a:pt x="786" y="751"/>
                  </a:cubicBezTo>
                  <a:cubicBezTo>
                    <a:pt x="773" y="724"/>
                    <a:pt x="763" y="694"/>
                    <a:pt x="758" y="664"/>
                  </a:cubicBezTo>
                  <a:cubicBezTo>
                    <a:pt x="757" y="657"/>
                    <a:pt x="756" y="650"/>
                    <a:pt x="756" y="643"/>
                  </a:cubicBezTo>
                  <a:cubicBezTo>
                    <a:pt x="750" y="585"/>
                    <a:pt x="762" y="525"/>
                    <a:pt x="793" y="473"/>
                  </a:cubicBezTo>
                  <a:cubicBezTo>
                    <a:pt x="824" y="420"/>
                    <a:pt x="868" y="379"/>
                    <a:pt x="920" y="355"/>
                  </a:cubicBezTo>
                  <a:cubicBezTo>
                    <a:pt x="714" y="0"/>
                    <a:pt x="714" y="0"/>
                    <a:pt x="714" y="0"/>
                  </a:cubicBezTo>
                  <a:cubicBezTo>
                    <a:pt x="0" y="1354"/>
                    <a:pt x="0" y="1354"/>
                    <a:pt x="0" y="1354"/>
                  </a:cubicBezTo>
                  <a:cubicBezTo>
                    <a:pt x="1454" y="1274"/>
                    <a:pt x="1454" y="1274"/>
                    <a:pt x="1454" y="1274"/>
                  </a:cubicBezTo>
                  <a:lnTo>
                    <a:pt x="1189" y="818"/>
                  </a:lnTo>
                  <a:close/>
                </a:path>
              </a:pathLst>
            </a:custGeom>
            <a:gradFill>
              <a:gsLst>
                <a:gs pos="20000">
                  <a:schemeClr val="accent5"/>
                </a:gs>
                <a:gs pos="61000">
                  <a:schemeClr val="accent6">
                    <a:lumMod val="45000"/>
                    <a:lumOff val="55000"/>
                  </a:schemeClr>
                </a:gs>
                <a:gs pos="100000">
                  <a:schemeClr val="accent5"/>
                </a:gs>
              </a:gsLst>
              <a:lin ang="30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1" name="组合 20"/>
            <p:cNvGrpSpPr/>
            <p:nvPr/>
          </p:nvGrpSpPr>
          <p:grpSpPr>
            <a:xfrm>
              <a:off x="3267146" y="3160882"/>
              <a:ext cx="1490559" cy="1197026"/>
              <a:chOff x="3267146" y="3160882"/>
              <a:chExt cx="1490559" cy="1197026"/>
            </a:xfrm>
          </p:grpSpPr>
          <p:sp>
            <p:nvSpPr>
              <p:cNvPr id="22" name="Freeform 12"/>
              <p:cNvSpPr/>
              <p:nvPr/>
            </p:nvSpPr>
            <p:spPr bwMode="auto">
              <a:xfrm>
                <a:off x="4238871" y="3804194"/>
                <a:ext cx="321656" cy="181100"/>
              </a:xfrm>
              <a:custGeom>
                <a:avLst/>
                <a:gdLst>
                  <a:gd name="T0" fmla="*/ 279 w 433"/>
                  <a:gd name="T1" fmla="*/ 113 h 245"/>
                  <a:gd name="T2" fmla="*/ 269 w 433"/>
                  <a:gd name="T3" fmla="*/ 113 h 245"/>
                  <a:gd name="T4" fmla="*/ 256 w 433"/>
                  <a:gd name="T5" fmla="*/ 114 h 245"/>
                  <a:gd name="T6" fmla="*/ 248 w 433"/>
                  <a:gd name="T7" fmla="*/ 114 h 245"/>
                  <a:gd name="T8" fmla="*/ 222 w 433"/>
                  <a:gd name="T9" fmla="*/ 109 h 245"/>
                  <a:gd name="T10" fmla="*/ 212 w 433"/>
                  <a:gd name="T11" fmla="*/ 106 h 245"/>
                  <a:gd name="T12" fmla="*/ 187 w 433"/>
                  <a:gd name="T13" fmla="*/ 93 h 245"/>
                  <a:gd name="T14" fmla="*/ 181 w 433"/>
                  <a:gd name="T15" fmla="*/ 88 h 245"/>
                  <a:gd name="T16" fmla="*/ 162 w 433"/>
                  <a:gd name="T17" fmla="*/ 72 h 245"/>
                  <a:gd name="T18" fmla="*/ 154 w 433"/>
                  <a:gd name="T19" fmla="*/ 62 h 245"/>
                  <a:gd name="T20" fmla="*/ 0 w 433"/>
                  <a:gd name="T21" fmla="*/ 0 h 245"/>
                  <a:gd name="T22" fmla="*/ 2 w 433"/>
                  <a:gd name="T23" fmla="*/ 21 h 245"/>
                  <a:gd name="T24" fmla="*/ 30 w 433"/>
                  <a:gd name="T25" fmla="*/ 108 h 245"/>
                  <a:gd name="T26" fmla="*/ 159 w 433"/>
                  <a:gd name="T27" fmla="*/ 225 h 245"/>
                  <a:gd name="T28" fmla="*/ 169 w 433"/>
                  <a:gd name="T29" fmla="*/ 229 h 245"/>
                  <a:gd name="T30" fmla="*/ 171 w 433"/>
                  <a:gd name="T31" fmla="*/ 229 h 245"/>
                  <a:gd name="T32" fmla="*/ 179 w 433"/>
                  <a:gd name="T33" fmla="*/ 232 h 245"/>
                  <a:gd name="T34" fmla="*/ 182 w 433"/>
                  <a:gd name="T35" fmla="*/ 233 h 245"/>
                  <a:gd name="T36" fmla="*/ 192 w 433"/>
                  <a:gd name="T37" fmla="*/ 236 h 245"/>
                  <a:gd name="T38" fmla="*/ 193 w 433"/>
                  <a:gd name="T39" fmla="*/ 236 h 245"/>
                  <a:gd name="T40" fmla="*/ 196 w 433"/>
                  <a:gd name="T41" fmla="*/ 237 h 245"/>
                  <a:gd name="T42" fmla="*/ 203 w 433"/>
                  <a:gd name="T43" fmla="*/ 238 h 245"/>
                  <a:gd name="T44" fmla="*/ 206 w 433"/>
                  <a:gd name="T45" fmla="*/ 239 h 245"/>
                  <a:gd name="T46" fmla="*/ 214 w 433"/>
                  <a:gd name="T47" fmla="*/ 240 h 245"/>
                  <a:gd name="T48" fmla="*/ 216 w 433"/>
                  <a:gd name="T49" fmla="*/ 241 h 245"/>
                  <a:gd name="T50" fmla="*/ 227 w 433"/>
                  <a:gd name="T51" fmla="*/ 242 h 245"/>
                  <a:gd name="T52" fmla="*/ 229 w 433"/>
                  <a:gd name="T53" fmla="*/ 243 h 245"/>
                  <a:gd name="T54" fmla="*/ 238 w 433"/>
                  <a:gd name="T55" fmla="*/ 244 h 245"/>
                  <a:gd name="T56" fmla="*/ 241 w 433"/>
                  <a:gd name="T57" fmla="*/ 244 h 245"/>
                  <a:gd name="T58" fmla="*/ 251 w 433"/>
                  <a:gd name="T59" fmla="*/ 245 h 245"/>
                  <a:gd name="T60" fmla="*/ 263 w 433"/>
                  <a:gd name="T61" fmla="*/ 245 h 245"/>
                  <a:gd name="T62" fmla="*/ 274 w 433"/>
                  <a:gd name="T63" fmla="*/ 244 h 245"/>
                  <a:gd name="T64" fmla="*/ 287 w 433"/>
                  <a:gd name="T65" fmla="*/ 243 h 245"/>
                  <a:gd name="T66" fmla="*/ 291 w 433"/>
                  <a:gd name="T67" fmla="*/ 243 h 245"/>
                  <a:gd name="T68" fmla="*/ 300 w 433"/>
                  <a:gd name="T69" fmla="*/ 241 h 245"/>
                  <a:gd name="T70" fmla="*/ 304 w 433"/>
                  <a:gd name="T71" fmla="*/ 241 h 245"/>
                  <a:gd name="T72" fmla="*/ 314 w 433"/>
                  <a:gd name="T73" fmla="*/ 238 h 245"/>
                  <a:gd name="T74" fmla="*/ 316 w 433"/>
                  <a:gd name="T75" fmla="*/ 238 h 245"/>
                  <a:gd name="T76" fmla="*/ 329 w 433"/>
                  <a:gd name="T77" fmla="*/ 234 h 245"/>
                  <a:gd name="T78" fmla="*/ 332 w 433"/>
                  <a:gd name="T79" fmla="*/ 233 h 245"/>
                  <a:gd name="T80" fmla="*/ 340 w 433"/>
                  <a:gd name="T81" fmla="*/ 231 h 245"/>
                  <a:gd name="T82" fmla="*/ 345 w 433"/>
                  <a:gd name="T83" fmla="*/ 229 h 245"/>
                  <a:gd name="T84" fmla="*/ 352 w 433"/>
                  <a:gd name="T85" fmla="*/ 226 h 245"/>
                  <a:gd name="T86" fmla="*/ 356 w 433"/>
                  <a:gd name="T87" fmla="*/ 224 h 245"/>
                  <a:gd name="T88" fmla="*/ 364 w 433"/>
                  <a:gd name="T89" fmla="*/ 221 h 245"/>
                  <a:gd name="T90" fmla="*/ 367 w 433"/>
                  <a:gd name="T91" fmla="*/ 219 h 245"/>
                  <a:gd name="T92" fmla="*/ 378 w 433"/>
                  <a:gd name="T93" fmla="*/ 213 h 245"/>
                  <a:gd name="T94" fmla="*/ 380 w 433"/>
                  <a:gd name="T95" fmla="*/ 213 h 245"/>
                  <a:gd name="T96" fmla="*/ 389 w 433"/>
                  <a:gd name="T97" fmla="*/ 207 h 245"/>
                  <a:gd name="T98" fmla="*/ 393 w 433"/>
                  <a:gd name="T99" fmla="*/ 205 h 245"/>
                  <a:gd name="T100" fmla="*/ 400 w 433"/>
                  <a:gd name="T101" fmla="*/ 200 h 245"/>
                  <a:gd name="T102" fmla="*/ 404 w 433"/>
                  <a:gd name="T103" fmla="*/ 198 h 245"/>
                  <a:gd name="T104" fmla="*/ 411 w 433"/>
                  <a:gd name="T105" fmla="*/ 193 h 245"/>
                  <a:gd name="T106" fmla="*/ 414 w 433"/>
                  <a:gd name="T107" fmla="*/ 190 h 245"/>
                  <a:gd name="T108" fmla="*/ 423 w 433"/>
                  <a:gd name="T109" fmla="*/ 183 h 245"/>
                  <a:gd name="T110" fmla="*/ 424 w 433"/>
                  <a:gd name="T111" fmla="*/ 182 h 245"/>
                  <a:gd name="T112" fmla="*/ 433 w 433"/>
                  <a:gd name="T113" fmla="*/ 175 h 245"/>
                  <a:gd name="T114" fmla="*/ 279 w 433"/>
                  <a:gd name="T115" fmla="*/ 11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3" h="245">
                    <a:moveTo>
                      <a:pt x="279" y="113"/>
                    </a:moveTo>
                    <a:cubicBezTo>
                      <a:pt x="275" y="113"/>
                      <a:pt x="272" y="113"/>
                      <a:pt x="269" y="113"/>
                    </a:cubicBezTo>
                    <a:cubicBezTo>
                      <a:pt x="265" y="114"/>
                      <a:pt x="260" y="114"/>
                      <a:pt x="256" y="114"/>
                    </a:cubicBezTo>
                    <a:cubicBezTo>
                      <a:pt x="253" y="114"/>
                      <a:pt x="251" y="114"/>
                      <a:pt x="248" y="114"/>
                    </a:cubicBezTo>
                    <a:cubicBezTo>
                      <a:pt x="237" y="112"/>
                      <a:pt x="230" y="110"/>
                      <a:pt x="222" y="109"/>
                    </a:cubicBezTo>
                    <a:cubicBezTo>
                      <a:pt x="219" y="108"/>
                      <a:pt x="216" y="107"/>
                      <a:pt x="212" y="106"/>
                    </a:cubicBezTo>
                    <a:cubicBezTo>
                      <a:pt x="203" y="102"/>
                      <a:pt x="195" y="97"/>
                      <a:pt x="187" y="93"/>
                    </a:cubicBezTo>
                    <a:cubicBezTo>
                      <a:pt x="185" y="91"/>
                      <a:pt x="183" y="90"/>
                      <a:pt x="181" y="88"/>
                    </a:cubicBezTo>
                    <a:cubicBezTo>
                      <a:pt x="173" y="82"/>
                      <a:pt x="167" y="77"/>
                      <a:pt x="162" y="72"/>
                    </a:cubicBezTo>
                    <a:cubicBezTo>
                      <a:pt x="161" y="71"/>
                      <a:pt x="157" y="66"/>
                      <a:pt x="154" y="62"/>
                    </a:cubicBezTo>
                    <a:cubicBezTo>
                      <a:pt x="0" y="0"/>
                      <a:pt x="0" y="0"/>
                      <a:pt x="0" y="0"/>
                    </a:cubicBezTo>
                    <a:cubicBezTo>
                      <a:pt x="0" y="7"/>
                      <a:pt x="1" y="14"/>
                      <a:pt x="2" y="21"/>
                    </a:cubicBezTo>
                    <a:cubicBezTo>
                      <a:pt x="7" y="51"/>
                      <a:pt x="17" y="81"/>
                      <a:pt x="30" y="108"/>
                    </a:cubicBezTo>
                    <a:cubicBezTo>
                      <a:pt x="58" y="164"/>
                      <a:pt x="105" y="203"/>
                      <a:pt x="159" y="225"/>
                    </a:cubicBezTo>
                    <a:cubicBezTo>
                      <a:pt x="163" y="226"/>
                      <a:pt x="166" y="227"/>
                      <a:pt x="169" y="229"/>
                    </a:cubicBezTo>
                    <a:cubicBezTo>
                      <a:pt x="170" y="229"/>
                      <a:pt x="171" y="229"/>
                      <a:pt x="171" y="229"/>
                    </a:cubicBezTo>
                    <a:cubicBezTo>
                      <a:pt x="174" y="230"/>
                      <a:pt x="177" y="231"/>
                      <a:pt x="179" y="232"/>
                    </a:cubicBezTo>
                    <a:cubicBezTo>
                      <a:pt x="180" y="232"/>
                      <a:pt x="181" y="233"/>
                      <a:pt x="182" y="233"/>
                    </a:cubicBezTo>
                    <a:cubicBezTo>
                      <a:pt x="185" y="234"/>
                      <a:pt x="189" y="235"/>
                      <a:pt x="192" y="236"/>
                    </a:cubicBezTo>
                    <a:cubicBezTo>
                      <a:pt x="192" y="236"/>
                      <a:pt x="192" y="236"/>
                      <a:pt x="193" y="236"/>
                    </a:cubicBezTo>
                    <a:cubicBezTo>
                      <a:pt x="194" y="236"/>
                      <a:pt x="195" y="236"/>
                      <a:pt x="196" y="237"/>
                    </a:cubicBezTo>
                    <a:cubicBezTo>
                      <a:pt x="198" y="237"/>
                      <a:pt x="201" y="238"/>
                      <a:pt x="203" y="238"/>
                    </a:cubicBezTo>
                    <a:cubicBezTo>
                      <a:pt x="204" y="238"/>
                      <a:pt x="205" y="239"/>
                      <a:pt x="206" y="239"/>
                    </a:cubicBezTo>
                    <a:cubicBezTo>
                      <a:pt x="208" y="239"/>
                      <a:pt x="211" y="240"/>
                      <a:pt x="214" y="240"/>
                    </a:cubicBezTo>
                    <a:cubicBezTo>
                      <a:pt x="215" y="241"/>
                      <a:pt x="216" y="241"/>
                      <a:pt x="216" y="241"/>
                    </a:cubicBezTo>
                    <a:cubicBezTo>
                      <a:pt x="220" y="241"/>
                      <a:pt x="223" y="242"/>
                      <a:pt x="227" y="242"/>
                    </a:cubicBezTo>
                    <a:cubicBezTo>
                      <a:pt x="228" y="243"/>
                      <a:pt x="228" y="243"/>
                      <a:pt x="229" y="243"/>
                    </a:cubicBezTo>
                    <a:cubicBezTo>
                      <a:pt x="232" y="243"/>
                      <a:pt x="235" y="243"/>
                      <a:pt x="238" y="244"/>
                    </a:cubicBezTo>
                    <a:cubicBezTo>
                      <a:pt x="239" y="244"/>
                      <a:pt x="240" y="244"/>
                      <a:pt x="241" y="244"/>
                    </a:cubicBezTo>
                    <a:cubicBezTo>
                      <a:pt x="244" y="244"/>
                      <a:pt x="248" y="244"/>
                      <a:pt x="251" y="245"/>
                    </a:cubicBezTo>
                    <a:cubicBezTo>
                      <a:pt x="255" y="245"/>
                      <a:pt x="259" y="245"/>
                      <a:pt x="263" y="245"/>
                    </a:cubicBezTo>
                    <a:cubicBezTo>
                      <a:pt x="267" y="245"/>
                      <a:pt x="270" y="245"/>
                      <a:pt x="274" y="244"/>
                    </a:cubicBezTo>
                    <a:cubicBezTo>
                      <a:pt x="278" y="244"/>
                      <a:pt x="282" y="244"/>
                      <a:pt x="287" y="243"/>
                    </a:cubicBezTo>
                    <a:cubicBezTo>
                      <a:pt x="288" y="243"/>
                      <a:pt x="289" y="243"/>
                      <a:pt x="291" y="243"/>
                    </a:cubicBezTo>
                    <a:cubicBezTo>
                      <a:pt x="294" y="242"/>
                      <a:pt x="297" y="242"/>
                      <a:pt x="300" y="241"/>
                    </a:cubicBezTo>
                    <a:cubicBezTo>
                      <a:pt x="301" y="241"/>
                      <a:pt x="302" y="241"/>
                      <a:pt x="304" y="241"/>
                    </a:cubicBezTo>
                    <a:cubicBezTo>
                      <a:pt x="307" y="240"/>
                      <a:pt x="310" y="239"/>
                      <a:pt x="314" y="238"/>
                    </a:cubicBezTo>
                    <a:cubicBezTo>
                      <a:pt x="315" y="238"/>
                      <a:pt x="316" y="238"/>
                      <a:pt x="316" y="238"/>
                    </a:cubicBezTo>
                    <a:cubicBezTo>
                      <a:pt x="321" y="237"/>
                      <a:pt x="325" y="236"/>
                      <a:pt x="329" y="234"/>
                    </a:cubicBezTo>
                    <a:cubicBezTo>
                      <a:pt x="330" y="234"/>
                      <a:pt x="331" y="234"/>
                      <a:pt x="332" y="233"/>
                    </a:cubicBezTo>
                    <a:cubicBezTo>
                      <a:pt x="335" y="232"/>
                      <a:pt x="338" y="231"/>
                      <a:pt x="340" y="231"/>
                    </a:cubicBezTo>
                    <a:cubicBezTo>
                      <a:pt x="342" y="230"/>
                      <a:pt x="343" y="229"/>
                      <a:pt x="345" y="229"/>
                    </a:cubicBezTo>
                    <a:cubicBezTo>
                      <a:pt x="347" y="228"/>
                      <a:pt x="350" y="227"/>
                      <a:pt x="352" y="226"/>
                    </a:cubicBezTo>
                    <a:cubicBezTo>
                      <a:pt x="353" y="225"/>
                      <a:pt x="355" y="225"/>
                      <a:pt x="356" y="224"/>
                    </a:cubicBezTo>
                    <a:cubicBezTo>
                      <a:pt x="359" y="223"/>
                      <a:pt x="362" y="222"/>
                      <a:pt x="364" y="221"/>
                    </a:cubicBezTo>
                    <a:cubicBezTo>
                      <a:pt x="365" y="220"/>
                      <a:pt x="366" y="220"/>
                      <a:pt x="367" y="219"/>
                    </a:cubicBezTo>
                    <a:cubicBezTo>
                      <a:pt x="371" y="217"/>
                      <a:pt x="375" y="215"/>
                      <a:pt x="378" y="213"/>
                    </a:cubicBezTo>
                    <a:cubicBezTo>
                      <a:pt x="379" y="213"/>
                      <a:pt x="379" y="213"/>
                      <a:pt x="380" y="213"/>
                    </a:cubicBezTo>
                    <a:cubicBezTo>
                      <a:pt x="383" y="211"/>
                      <a:pt x="386" y="209"/>
                      <a:pt x="389" y="207"/>
                    </a:cubicBezTo>
                    <a:cubicBezTo>
                      <a:pt x="391" y="206"/>
                      <a:pt x="392" y="206"/>
                      <a:pt x="393" y="205"/>
                    </a:cubicBezTo>
                    <a:cubicBezTo>
                      <a:pt x="395" y="203"/>
                      <a:pt x="398" y="202"/>
                      <a:pt x="400" y="200"/>
                    </a:cubicBezTo>
                    <a:cubicBezTo>
                      <a:pt x="401" y="199"/>
                      <a:pt x="403" y="198"/>
                      <a:pt x="404" y="198"/>
                    </a:cubicBezTo>
                    <a:cubicBezTo>
                      <a:pt x="406" y="196"/>
                      <a:pt x="409" y="194"/>
                      <a:pt x="411" y="193"/>
                    </a:cubicBezTo>
                    <a:cubicBezTo>
                      <a:pt x="412" y="192"/>
                      <a:pt x="413" y="191"/>
                      <a:pt x="414" y="190"/>
                    </a:cubicBezTo>
                    <a:cubicBezTo>
                      <a:pt x="417" y="188"/>
                      <a:pt x="420" y="186"/>
                      <a:pt x="423" y="183"/>
                    </a:cubicBezTo>
                    <a:cubicBezTo>
                      <a:pt x="423" y="183"/>
                      <a:pt x="424" y="183"/>
                      <a:pt x="424" y="182"/>
                    </a:cubicBezTo>
                    <a:cubicBezTo>
                      <a:pt x="427" y="180"/>
                      <a:pt x="430" y="177"/>
                      <a:pt x="433" y="175"/>
                    </a:cubicBezTo>
                    <a:lnTo>
                      <a:pt x="279" y="113"/>
                    </a:lnTo>
                    <a:close/>
                  </a:path>
                </a:pathLst>
              </a:custGeom>
              <a:gradFill>
                <a:gsLst>
                  <a:gs pos="0">
                    <a:schemeClr val="accent6"/>
                  </a:gs>
                  <a:gs pos="84000">
                    <a:schemeClr val="accent5"/>
                  </a:gs>
                </a:gsLst>
                <a:lin ang="120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9"/>
              <p:cNvSpPr/>
              <p:nvPr/>
            </p:nvSpPr>
            <p:spPr bwMode="auto">
              <a:xfrm>
                <a:off x="3267146" y="3160882"/>
                <a:ext cx="940641" cy="1170395"/>
              </a:xfrm>
              <a:custGeom>
                <a:avLst/>
                <a:gdLst>
                  <a:gd name="T0" fmla="*/ 393 w 696"/>
                  <a:gd name="T1" fmla="*/ 0 h 866"/>
                  <a:gd name="T2" fmla="*/ 0 w 696"/>
                  <a:gd name="T3" fmla="*/ 744 h 866"/>
                  <a:gd name="T4" fmla="*/ 303 w 696"/>
                  <a:gd name="T5" fmla="*/ 866 h 866"/>
                  <a:gd name="T6" fmla="*/ 696 w 696"/>
                  <a:gd name="T7" fmla="*/ 122 h 866"/>
                  <a:gd name="T8" fmla="*/ 393 w 696"/>
                  <a:gd name="T9" fmla="*/ 0 h 866"/>
                </a:gdLst>
                <a:ahLst/>
                <a:cxnLst>
                  <a:cxn ang="0">
                    <a:pos x="T0" y="T1"/>
                  </a:cxn>
                  <a:cxn ang="0">
                    <a:pos x="T2" y="T3"/>
                  </a:cxn>
                  <a:cxn ang="0">
                    <a:pos x="T4" y="T5"/>
                  </a:cxn>
                  <a:cxn ang="0">
                    <a:pos x="T6" y="T7"/>
                  </a:cxn>
                  <a:cxn ang="0">
                    <a:pos x="T8" y="T9"/>
                  </a:cxn>
                </a:cxnLst>
                <a:rect l="0" t="0" r="r" b="b"/>
                <a:pathLst>
                  <a:path w="696" h="866">
                    <a:moveTo>
                      <a:pt x="393" y="0"/>
                    </a:moveTo>
                    <a:lnTo>
                      <a:pt x="0" y="744"/>
                    </a:lnTo>
                    <a:lnTo>
                      <a:pt x="303" y="866"/>
                    </a:lnTo>
                    <a:lnTo>
                      <a:pt x="696" y="122"/>
                    </a:lnTo>
                    <a:lnTo>
                      <a:pt x="393" y="0"/>
                    </a:lnTo>
                    <a:close/>
                  </a:path>
                </a:pathLst>
              </a:custGeom>
              <a:gradFill>
                <a:gsLst>
                  <a:gs pos="0">
                    <a:schemeClr val="accent6"/>
                  </a:gs>
                  <a:gs pos="100000">
                    <a:schemeClr val="accent5"/>
                  </a:gs>
                </a:gsLst>
                <a:lin ang="120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
              <p:cNvSpPr/>
              <p:nvPr/>
            </p:nvSpPr>
            <p:spPr bwMode="auto">
              <a:xfrm>
                <a:off x="3676509" y="3352395"/>
                <a:ext cx="1081196" cy="1005513"/>
              </a:xfrm>
              <a:custGeom>
                <a:avLst/>
                <a:gdLst>
                  <a:gd name="T0" fmla="*/ 1189 w 1454"/>
                  <a:gd name="T1" fmla="*/ 818 h 1354"/>
                  <a:gd name="T2" fmla="*/ 1180 w 1454"/>
                  <a:gd name="T3" fmla="*/ 825 h 1354"/>
                  <a:gd name="T4" fmla="*/ 1179 w 1454"/>
                  <a:gd name="T5" fmla="*/ 826 h 1354"/>
                  <a:gd name="T6" fmla="*/ 1170 w 1454"/>
                  <a:gd name="T7" fmla="*/ 833 h 1354"/>
                  <a:gd name="T8" fmla="*/ 1167 w 1454"/>
                  <a:gd name="T9" fmla="*/ 836 h 1354"/>
                  <a:gd name="T10" fmla="*/ 1160 w 1454"/>
                  <a:gd name="T11" fmla="*/ 841 h 1354"/>
                  <a:gd name="T12" fmla="*/ 1156 w 1454"/>
                  <a:gd name="T13" fmla="*/ 843 h 1354"/>
                  <a:gd name="T14" fmla="*/ 1149 w 1454"/>
                  <a:gd name="T15" fmla="*/ 848 h 1354"/>
                  <a:gd name="T16" fmla="*/ 1145 w 1454"/>
                  <a:gd name="T17" fmla="*/ 850 h 1354"/>
                  <a:gd name="T18" fmla="*/ 1136 w 1454"/>
                  <a:gd name="T19" fmla="*/ 856 h 1354"/>
                  <a:gd name="T20" fmla="*/ 1134 w 1454"/>
                  <a:gd name="T21" fmla="*/ 856 h 1354"/>
                  <a:gd name="T22" fmla="*/ 1123 w 1454"/>
                  <a:gd name="T23" fmla="*/ 862 h 1354"/>
                  <a:gd name="T24" fmla="*/ 1120 w 1454"/>
                  <a:gd name="T25" fmla="*/ 864 h 1354"/>
                  <a:gd name="T26" fmla="*/ 1112 w 1454"/>
                  <a:gd name="T27" fmla="*/ 867 h 1354"/>
                  <a:gd name="T28" fmla="*/ 1108 w 1454"/>
                  <a:gd name="T29" fmla="*/ 869 h 1354"/>
                  <a:gd name="T30" fmla="*/ 1101 w 1454"/>
                  <a:gd name="T31" fmla="*/ 872 h 1354"/>
                  <a:gd name="T32" fmla="*/ 1096 w 1454"/>
                  <a:gd name="T33" fmla="*/ 874 h 1354"/>
                  <a:gd name="T34" fmla="*/ 1088 w 1454"/>
                  <a:gd name="T35" fmla="*/ 876 h 1354"/>
                  <a:gd name="T36" fmla="*/ 1085 w 1454"/>
                  <a:gd name="T37" fmla="*/ 877 h 1354"/>
                  <a:gd name="T38" fmla="*/ 1072 w 1454"/>
                  <a:gd name="T39" fmla="*/ 881 h 1354"/>
                  <a:gd name="T40" fmla="*/ 1070 w 1454"/>
                  <a:gd name="T41" fmla="*/ 881 h 1354"/>
                  <a:gd name="T42" fmla="*/ 1060 w 1454"/>
                  <a:gd name="T43" fmla="*/ 884 h 1354"/>
                  <a:gd name="T44" fmla="*/ 1056 w 1454"/>
                  <a:gd name="T45" fmla="*/ 884 h 1354"/>
                  <a:gd name="T46" fmla="*/ 1047 w 1454"/>
                  <a:gd name="T47" fmla="*/ 886 h 1354"/>
                  <a:gd name="T48" fmla="*/ 1043 w 1454"/>
                  <a:gd name="T49" fmla="*/ 886 h 1354"/>
                  <a:gd name="T50" fmla="*/ 1030 w 1454"/>
                  <a:gd name="T51" fmla="*/ 887 h 1354"/>
                  <a:gd name="T52" fmla="*/ 1019 w 1454"/>
                  <a:gd name="T53" fmla="*/ 888 h 1354"/>
                  <a:gd name="T54" fmla="*/ 1007 w 1454"/>
                  <a:gd name="T55" fmla="*/ 888 h 1354"/>
                  <a:gd name="T56" fmla="*/ 997 w 1454"/>
                  <a:gd name="T57" fmla="*/ 887 h 1354"/>
                  <a:gd name="T58" fmla="*/ 994 w 1454"/>
                  <a:gd name="T59" fmla="*/ 887 h 1354"/>
                  <a:gd name="T60" fmla="*/ 985 w 1454"/>
                  <a:gd name="T61" fmla="*/ 886 h 1354"/>
                  <a:gd name="T62" fmla="*/ 983 w 1454"/>
                  <a:gd name="T63" fmla="*/ 885 h 1354"/>
                  <a:gd name="T64" fmla="*/ 972 w 1454"/>
                  <a:gd name="T65" fmla="*/ 884 h 1354"/>
                  <a:gd name="T66" fmla="*/ 970 w 1454"/>
                  <a:gd name="T67" fmla="*/ 883 h 1354"/>
                  <a:gd name="T68" fmla="*/ 962 w 1454"/>
                  <a:gd name="T69" fmla="*/ 882 h 1354"/>
                  <a:gd name="T70" fmla="*/ 959 w 1454"/>
                  <a:gd name="T71" fmla="*/ 881 h 1354"/>
                  <a:gd name="T72" fmla="*/ 952 w 1454"/>
                  <a:gd name="T73" fmla="*/ 880 h 1354"/>
                  <a:gd name="T74" fmla="*/ 949 w 1454"/>
                  <a:gd name="T75" fmla="*/ 879 h 1354"/>
                  <a:gd name="T76" fmla="*/ 948 w 1454"/>
                  <a:gd name="T77" fmla="*/ 879 h 1354"/>
                  <a:gd name="T78" fmla="*/ 938 w 1454"/>
                  <a:gd name="T79" fmla="*/ 876 h 1354"/>
                  <a:gd name="T80" fmla="*/ 935 w 1454"/>
                  <a:gd name="T81" fmla="*/ 875 h 1354"/>
                  <a:gd name="T82" fmla="*/ 927 w 1454"/>
                  <a:gd name="T83" fmla="*/ 872 h 1354"/>
                  <a:gd name="T84" fmla="*/ 925 w 1454"/>
                  <a:gd name="T85" fmla="*/ 872 h 1354"/>
                  <a:gd name="T86" fmla="*/ 915 w 1454"/>
                  <a:gd name="T87" fmla="*/ 868 h 1354"/>
                  <a:gd name="T88" fmla="*/ 786 w 1454"/>
                  <a:gd name="T89" fmla="*/ 751 h 1354"/>
                  <a:gd name="T90" fmla="*/ 758 w 1454"/>
                  <a:gd name="T91" fmla="*/ 664 h 1354"/>
                  <a:gd name="T92" fmla="*/ 756 w 1454"/>
                  <a:gd name="T93" fmla="*/ 643 h 1354"/>
                  <a:gd name="T94" fmla="*/ 793 w 1454"/>
                  <a:gd name="T95" fmla="*/ 473 h 1354"/>
                  <a:gd name="T96" fmla="*/ 920 w 1454"/>
                  <a:gd name="T97" fmla="*/ 355 h 1354"/>
                  <a:gd name="T98" fmla="*/ 714 w 1454"/>
                  <a:gd name="T99" fmla="*/ 0 h 1354"/>
                  <a:gd name="T100" fmla="*/ 0 w 1454"/>
                  <a:gd name="T101" fmla="*/ 1354 h 1354"/>
                  <a:gd name="T102" fmla="*/ 1454 w 1454"/>
                  <a:gd name="T103" fmla="*/ 1274 h 1354"/>
                  <a:gd name="T104" fmla="*/ 1189 w 1454"/>
                  <a:gd name="T105" fmla="*/ 818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54" h="1354">
                    <a:moveTo>
                      <a:pt x="1189" y="818"/>
                    </a:moveTo>
                    <a:cubicBezTo>
                      <a:pt x="1186" y="820"/>
                      <a:pt x="1183" y="823"/>
                      <a:pt x="1180" y="825"/>
                    </a:cubicBezTo>
                    <a:cubicBezTo>
                      <a:pt x="1180" y="826"/>
                      <a:pt x="1179" y="826"/>
                      <a:pt x="1179" y="826"/>
                    </a:cubicBezTo>
                    <a:cubicBezTo>
                      <a:pt x="1176" y="829"/>
                      <a:pt x="1173" y="831"/>
                      <a:pt x="1170" y="833"/>
                    </a:cubicBezTo>
                    <a:cubicBezTo>
                      <a:pt x="1169" y="834"/>
                      <a:pt x="1168" y="835"/>
                      <a:pt x="1167" y="836"/>
                    </a:cubicBezTo>
                    <a:cubicBezTo>
                      <a:pt x="1165" y="837"/>
                      <a:pt x="1162" y="839"/>
                      <a:pt x="1160" y="841"/>
                    </a:cubicBezTo>
                    <a:cubicBezTo>
                      <a:pt x="1159" y="841"/>
                      <a:pt x="1157" y="842"/>
                      <a:pt x="1156" y="843"/>
                    </a:cubicBezTo>
                    <a:cubicBezTo>
                      <a:pt x="1154" y="845"/>
                      <a:pt x="1151" y="846"/>
                      <a:pt x="1149" y="848"/>
                    </a:cubicBezTo>
                    <a:cubicBezTo>
                      <a:pt x="1148" y="849"/>
                      <a:pt x="1147" y="849"/>
                      <a:pt x="1145" y="850"/>
                    </a:cubicBezTo>
                    <a:cubicBezTo>
                      <a:pt x="1142" y="852"/>
                      <a:pt x="1139" y="854"/>
                      <a:pt x="1136" y="856"/>
                    </a:cubicBezTo>
                    <a:cubicBezTo>
                      <a:pt x="1135" y="856"/>
                      <a:pt x="1135" y="856"/>
                      <a:pt x="1134" y="856"/>
                    </a:cubicBezTo>
                    <a:cubicBezTo>
                      <a:pt x="1131" y="858"/>
                      <a:pt x="1127" y="860"/>
                      <a:pt x="1123" y="862"/>
                    </a:cubicBezTo>
                    <a:cubicBezTo>
                      <a:pt x="1122" y="863"/>
                      <a:pt x="1121" y="863"/>
                      <a:pt x="1120" y="864"/>
                    </a:cubicBezTo>
                    <a:cubicBezTo>
                      <a:pt x="1118" y="865"/>
                      <a:pt x="1115" y="866"/>
                      <a:pt x="1112" y="867"/>
                    </a:cubicBezTo>
                    <a:cubicBezTo>
                      <a:pt x="1111" y="868"/>
                      <a:pt x="1109" y="868"/>
                      <a:pt x="1108" y="869"/>
                    </a:cubicBezTo>
                    <a:cubicBezTo>
                      <a:pt x="1106" y="870"/>
                      <a:pt x="1103" y="871"/>
                      <a:pt x="1101" y="872"/>
                    </a:cubicBezTo>
                    <a:cubicBezTo>
                      <a:pt x="1099" y="872"/>
                      <a:pt x="1098" y="873"/>
                      <a:pt x="1096" y="874"/>
                    </a:cubicBezTo>
                    <a:cubicBezTo>
                      <a:pt x="1094" y="874"/>
                      <a:pt x="1091" y="875"/>
                      <a:pt x="1088" y="876"/>
                    </a:cubicBezTo>
                    <a:cubicBezTo>
                      <a:pt x="1087" y="877"/>
                      <a:pt x="1086" y="877"/>
                      <a:pt x="1085" y="877"/>
                    </a:cubicBezTo>
                    <a:cubicBezTo>
                      <a:pt x="1081" y="879"/>
                      <a:pt x="1077" y="880"/>
                      <a:pt x="1072" y="881"/>
                    </a:cubicBezTo>
                    <a:cubicBezTo>
                      <a:pt x="1072" y="881"/>
                      <a:pt x="1071" y="881"/>
                      <a:pt x="1070" y="881"/>
                    </a:cubicBezTo>
                    <a:cubicBezTo>
                      <a:pt x="1066" y="882"/>
                      <a:pt x="1063" y="883"/>
                      <a:pt x="1060" y="884"/>
                    </a:cubicBezTo>
                    <a:cubicBezTo>
                      <a:pt x="1058" y="884"/>
                      <a:pt x="1057" y="884"/>
                      <a:pt x="1056" y="884"/>
                    </a:cubicBezTo>
                    <a:cubicBezTo>
                      <a:pt x="1053" y="885"/>
                      <a:pt x="1050" y="885"/>
                      <a:pt x="1047" y="886"/>
                    </a:cubicBezTo>
                    <a:cubicBezTo>
                      <a:pt x="1045" y="886"/>
                      <a:pt x="1044" y="886"/>
                      <a:pt x="1043" y="886"/>
                    </a:cubicBezTo>
                    <a:cubicBezTo>
                      <a:pt x="1038" y="887"/>
                      <a:pt x="1034" y="887"/>
                      <a:pt x="1030" y="887"/>
                    </a:cubicBezTo>
                    <a:cubicBezTo>
                      <a:pt x="1026" y="888"/>
                      <a:pt x="1023" y="888"/>
                      <a:pt x="1019" y="888"/>
                    </a:cubicBezTo>
                    <a:cubicBezTo>
                      <a:pt x="1015" y="888"/>
                      <a:pt x="1011" y="888"/>
                      <a:pt x="1007" y="888"/>
                    </a:cubicBezTo>
                    <a:cubicBezTo>
                      <a:pt x="1004" y="887"/>
                      <a:pt x="1000" y="887"/>
                      <a:pt x="997" y="887"/>
                    </a:cubicBezTo>
                    <a:cubicBezTo>
                      <a:pt x="996" y="887"/>
                      <a:pt x="995" y="887"/>
                      <a:pt x="994" y="887"/>
                    </a:cubicBezTo>
                    <a:cubicBezTo>
                      <a:pt x="991" y="886"/>
                      <a:pt x="988" y="886"/>
                      <a:pt x="985" y="886"/>
                    </a:cubicBezTo>
                    <a:cubicBezTo>
                      <a:pt x="984" y="886"/>
                      <a:pt x="984" y="886"/>
                      <a:pt x="983" y="885"/>
                    </a:cubicBezTo>
                    <a:cubicBezTo>
                      <a:pt x="979" y="885"/>
                      <a:pt x="976" y="884"/>
                      <a:pt x="972" y="884"/>
                    </a:cubicBezTo>
                    <a:cubicBezTo>
                      <a:pt x="972" y="884"/>
                      <a:pt x="971" y="884"/>
                      <a:pt x="970" y="883"/>
                    </a:cubicBezTo>
                    <a:cubicBezTo>
                      <a:pt x="967" y="883"/>
                      <a:pt x="964" y="882"/>
                      <a:pt x="962" y="882"/>
                    </a:cubicBezTo>
                    <a:cubicBezTo>
                      <a:pt x="961" y="882"/>
                      <a:pt x="960" y="881"/>
                      <a:pt x="959" y="881"/>
                    </a:cubicBezTo>
                    <a:cubicBezTo>
                      <a:pt x="957" y="881"/>
                      <a:pt x="954" y="880"/>
                      <a:pt x="952" y="880"/>
                    </a:cubicBezTo>
                    <a:cubicBezTo>
                      <a:pt x="951" y="879"/>
                      <a:pt x="950" y="879"/>
                      <a:pt x="949" y="879"/>
                    </a:cubicBezTo>
                    <a:cubicBezTo>
                      <a:pt x="948" y="879"/>
                      <a:pt x="948" y="879"/>
                      <a:pt x="948" y="879"/>
                    </a:cubicBezTo>
                    <a:cubicBezTo>
                      <a:pt x="945" y="878"/>
                      <a:pt x="941" y="877"/>
                      <a:pt x="938" y="876"/>
                    </a:cubicBezTo>
                    <a:cubicBezTo>
                      <a:pt x="937" y="876"/>
                      <a:pt x="936" y="875"/>
                      <a:pt x="935" y="875"/>
                    </a:cubicBezTo>
                    <a:cubicBezTo>
                      <a:pt x="933" y="874"/>
                      <a:pt x="930" y="873"/>
                      <a:pt x="927" y="872"/>
                    </a:cubicBezTo>
                    <a:cubicBezTo>
                      <a:pt x="927" y="872"/>
                      <a:pt x="926" y="872"/>
                      <a:pt x="925" y="872"/>
                    </a:cubicBezTo>
                    <a:cubicBezTo>
                      <a:pt x="922" y="870"/>
                      <a:pt x="919" y="869"/>
                      <a:pt x="915" y="868"/>
                    </a:cubicBezTo>
                    <a:cubicBezTo>
                      <a:pt x="861" y="846"/>
                      <a:pt x="814" y="807"/>
                      <a:pt x="786" y="751"/>
                    </a:cubicBezTo>
                    <a:cubicBezTo>
                      <a:pt x="773" y="724"/>
                      <a:pt x="763" y="694"/>
                      <a:pt x="758" y="664"/>
                    </a:cubicBezTo>
                    <a:cubicBezTo>
                      <a:pt x="757" y="657"/>
                      <a:pt x="756" y="650"/>
                      <a:pt x="756" y="643"/>
                    </a:cubicBezTo>
                    <a:cubicBezTo>
                      <a:pt x="750" y="585"/>
                      <a:pt x="762" y="525"/>
                      <a:pt x="793" y="473"/>
                    </a:cubicBezTo>
                    <a:cubicBezTo>
                      <a:pt x="824" y="420"/>
                      <a:pt x="868" y="379"/>
                      <a:pt x="920" y="355"/>
                    </a:cubicBezTo>
                    <a:cubicBezTo>
                      <a:pt x="714" y="0"/>
                      <a:pt x="714" y="0"/>
                      <a:pt x="714" y="0"/>
                    </a:cubicBezTo>
                    <a:cubicBezTo>
                      <a:pt x="0" y="1354"/>
                      <a:pt x="0" y="1354"/>
                      <a:pt x="0" y="1354"/>
                    </a:cubicBezTo>
                    <a:cubicBezTo>
                      <a:pt x="1454" y="1274"/>
                      <a:pt x="1454" y="1274"/>
                      <a:pt x="1454" y="1274"/>
                    </a:cubicBezTo>
                    <a:lnTo>
                      <a:pt x="1189" y="818"/>
                    </a:lnTo>
                    <a:close/>
                  </a:path>
                </a:pathLst>
              </a:custGeom>
              <a:solidFill>
                <a:schemeClr val="bg1">
                  <a:alpha val="29000"/>
                </a:schemeClr>
              </a:solidFill>
              <a:ln>
                <a:noFill/>
              </a:ln>
            </p:spPr>
            <p:txBody>
              <a:bodyPr vert="horz" wrap="square" lIns="91440" tIns="45720" rIns="91440" bIns="45720" numCol="1" anchor="t" anchorCtr="0" compatLnSpc="1"/>
              <a:lstStyle/>
              <a:p>
                <a:endParaRPr lang="zh-CN" altLang="en-US"/>
              </a:p>
            </p:txBody>
          </p:sp>
        </p:grpSp>
      </p:grpSp>
      <p:grpSp>
        <p:nvGrpSpPr>
          <p:cNvPr id="25" name="组合 24"/>
          <p:cNvGrpSpPr/>
          <p:nvPr/>
        </p:nvGrpSpPr>
        <p:grpSpPr>
          <a:xfrm flipH="1">
            <a:off x="932084" y="3747561"/>
            <a:ext cx="2127748" cy="637923"/>
            <a:chOff x="1939242" y="2642291"/>
            <a:chExt cx="2172877" cy="651453"/>
          </a:xfrm>
          <a:effectLst>
            <a:reflection blurRad="25400" stA="52000" endA="300" endPos="51000" dir="5400000" sy="-100000" algn="bl" rotWithShape="0"/>
          </a:effectLst>
        </p:grpSpPr>
        <p:grpSp>
          <p:nvGrpSpPr>
            <p:cNvPr id="32" name="组合 31"/>
            <p:cNvGrpSpPr/>
            <p:nvPr/>
          </p:nvGrpSpPr>
          <p:grpSpPr>
            <a:xfrm flipH="1">
              <a:off x="2087659" y="2642291"/>
              <a:ext cx="2024460" cy="651453"/>
              <a:chOff x="2779574" y="1949112"/>
              <a:chExt cx="1650564" cy="531137"/>
            </a:xfrm>
          </p:grpSpPr>
          <p:sp>
            <p:nvSpPr>
              <p:cNvPr id="34" name="椭圆 1048"/>
              <p:cNvSpPr/>
              <p:nvPr/>
            </p:nvSpPr>
            <p:spPr>
              <a:xfrm>
                <a:off x="2779575" y="1966477"/>
                <a:ext cx="1650563" cy="513772"/>
              </a:xfrm>
              <a:custGeom>
                <a:avLst/>
                <a:gdLst/>
                <a:ahLst/>
                <a:cxnLst/>
                <a:rect l="l" t="t" r="r" b="b"/>
                <a:pathLst>
                  <a:path w="1650563" h="513772">
                    <a:moveTo>
                      <a:pt x="0" y="0"/>
                    </a:moveTo>
                    <a:lnTo>
                      <a:pt x="1650563" y="0"/>
                    </a:lnTo>
                    <a:lnTo>
                      <a:pt x="1650563" y="230371"/>
                    </a:lnTo>
                    <a:lnTo>
                      <a:pt x="1545725" y="230371"/>
                    </a:lnTo>
                    <a:lnTo>
                      <a:pt x="1540920" y="225810"/>
                    </a:lnTo>
                    <a:cubicBezTo>
                      <a:pt x="1531852" y="211470"/>
                      <a:pt x="1515718" y="202501"/>
                      <a:pt x="1497488" y="202501"/>
                    </a:cubicBezTo>
                    <a:cubicBezTo>
                      <a:pt x="1467452" y="202501"/>
                      <a:pt x="1443103" y="226850"/>
                      <a:pt x="1443103" y="256886"/>
                    </a:cubicBezTo>
                    <a:cubicBezTo>
                      <a:pt x="1443103" y="286922"/>
                      <a:pt x="1467452" y="311271"/>
                      <a:pt x="1497488" y="311271"/>
                    </a:cubicBezTo>
                    <a:cubicBezTo>
                      <a:pt x="1520206" y="311271"/>
                      <a:pt x="1539670" y="297342"/>
                      <a:pt x="1547708" y="277517"/>
                    </a:cubicBezTo>
                    <a:cubicBezTo>
                      <a:pt x="1548422" y="277172"/>
                      <a:pt x="1548594" y="276635"/>
                      <a:pt x="1548754" y="276090"/>
                    </a:cubicBezTo>
                    <a:lnTo>
                      <a:pt x="1650563" y="276090"/>
                    </a:lnTo>
                    <a:lnTo>
                      <a:pt x="1650563" y="513772"/>
                    </a:lnTo>
                    <a:lnTo>
                      <a:pt x="0" y="513772"/>
                    </a:lnTo>
                    <a:close/>
                  </a:path>
                </a:pathLst>
              </a:custGeom>
              <a:gradFill>
                <a:gsLst>
                  <a:gs pos="0">
                    <a:schemeClr val="accent6"/>
                  </a:gs>
                  <a:gs pos="100000">
                    <a:schemeClr val="accent5"/>
                  </a:gs>
                </a:gsLst>
                <a:lin ang="5400000" scaled="0"/>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1048"/>
              <p:cNvSpPr/>
              <p:nvPr/>
            </p:nvSpPr>
            <p:spPr>
              <a:xfrm>
                <a:off x="2779574" y="1949112"/>
                <a:ext cx="1650563" cy="513772"/>
              </a:xfrm>
              <a:custGeom>
                <a:avLst/>
                <a:gdLst/>
                <a:ahLst/>
                <a:cxnLst/>
                <a:rect l="l" t="t" r="r" b="b"/>
                <a:pathLst>
                  <a:path w="1650563" h="513772">
                    <a:moveTo>
                      <a:pt x="1422906" y="0"/>
                    </a:moveTo>
                    <a:lnTo>
                      <a:pt x="1650563" y="0"/>
                    </a:lnTo>
                    <a:lnTo>
                      <a:pt x="1650563" y="11882"/>
                    </a:lnTo>
                    <a:cubicBezTo>
                      <a:pt x="1576079" y="3617"/>
                      <a:pt x="1500059" y="0"/>
                      <a:pt x="1422906" y="0"/>
                    </a:cubicBezTo>
                    <a:close/>
                    <a:moveTo>
                      <a:pt x="0" y="0"/>
                    </a:moveTo>
                    <a:lnTo>
                      <a:pt x="1422906" y="0"/>
                    </a:lnTo>
                    <a:cubicBezTo>
                      <a:pt x="848503" y="0"/>
                      <a:pt x="336835" y="200490"/>
                      <a:pt x="7542" y="513772"/>
                    </a:cubicBezTo>
                    <a:lnTo>
                      <a:pt x="0" y="513772"/>
                    </a:lnTo>
                    <a:close/>
                  </a:path>
                </a:pathLst>
              </a:custGeom>
              <a:gradFill>
                <a:gsLst>
                  <a:gs pos="100000">
                    <a:schemeClr val="bg1">
                      <a:alpha val="17000"/>
                    </a:schemeClr>
                  </a:gs>
                  <a:gs pos="0">
                    <a:schemeClr val="bg1">
                      <a:alpha val="19000"/>
                    </a:schemeClr>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2895684" y="2159718"/>
                <a:ext cx="1378411" cy="183650"/>
              </a:xfrm>
              <a:prstGeom prst="rect">
                <a:avLst/>
              </a:prstGeom>
              <a:effectLst>
                <a:outerShdw blurRad="12700" dist="12700" dir="2700000" algn="tl" rotWithShape="0">
                  <a:prstClr val="black">
                    <a:alpha val="40000"/>
                  </a:prstClr>
                </a:outerShdw>
              </a:effectLst>
            </p:spPr>
            <p:txBody>
              <a:bodyPr wrap="square">
                <a:spAutoFit/>
              </a:bodyPr>
              <a:lstStyle/>
              <a:p>
                <a:pPr algn="just">
                  <a:lnSpc>
                    <a:spcPts val="1000"/>
                  </a:lnSpc>
                </a:pPr>
                <a:r>
                  <a:rPr lang="zh-CN" altLang="en-US" dirty="0" smtClean="0">
                    <a:solidFill>
                      <a:schemeClr val="bg1"/>
                    </a:solidFill>
                    <a:latin typeface="微软雅黑" panose="020B0503020204020204" pitchFamily="34" charset="-122"/>
                    <a:ea typeface="微软雅黑" panose="020B0503020204020204" pitchFamily="34" charset="-122"/>
                  </a:rPr>
                  <a:t>     简历内容</a:t>
                </a:r>
                <a:endParaRPr lang="zh-CN" altLang="en-US" dirty="0">
                  <a:solidFill>
                    <a:schemeClr val="bg1"/>
                  </a:solidFill>
                  <a:latin typeface="微软雅黑" panose="020B0503020204020204" pitchFamily="34" charset="-122"/>
                  <a:ea typeface="微软雅黑" panose="020B0503020204020204" pitchFamily="34" charset="-122"/>
                </a:endParaRPr>
              </a:p>
            </p:txBody>
          </p:sp>
        </p:grpSp>
        <p:cxnSp>
          <p:nvCxnSpPr>
            <p:cNvPr id="33" name="直接连接符 32"/>
            <p:cNvCxnSpPr/>
            <p:nvPr/>
          </p:nvCxnSpPr>
          <p:spPr>
            <a:xfrm flipH="1">
              <a:off x="1939242" y="2977846"/>
              <a:ext cx="336623" cy="0"/>
            </a:xfrm>
            <a:prstGeom prst="line">
              <a:avLst/>
            </a:prstGeom>
            <a:ln>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6268775" y="3806035"/>
            <a:ext cx="2119649" cy="637923"/>
            <a:chOff x="1947513" y="2642291"/>
            <a:chExt cx="2164606" cy="651453"/>
          </a:xfrm>
          <a:effectLst>
            <a:reflection blurRad="6350" stA="52000" endA="300" endPos="49000" dir="5400000" sy="-100000" algn="bl" rotWithShape="0"/>
          </a:effectLst>
        </p:grpSpPr>
        <p:grpSp>
          <p:nvGrpSpPr>
            <p:cNvPr id="38" name="组合 37"/>
            <p:cNvGrpSpPr/>
            <p:nvPr/>
          </p:nvGrpSpPr>
          <p:grpSpPr>
            <a:xfrm flipH="1">
              <a:off x="2087659" y="2642291"/>
              <a:ext cx="2024460" cy="651453"/>
              <a:chOff x="2779574" y="1949112"/>
              <a:chExt cx="1650564" cy="531137"/>
            </a:xfrm>
          </p:grpSpPr>
          <p:sp>
            <p:nvSpPr>
              <p:cNvPr id="40" name="椭圆 1048"/>
              <p:cNvSpPr/>
              <p:nvPr/>
            </p:nvSpPr>
            <p:spPr>
              <a:xfrm>
                <a:off x="2779575" y="1966477"/>
                <a:ext cx="1650563" cy="513772"/>
              </a:xfrm>
              <a:custGeom>
                <a:avLst/>
                <a:gdLst/>
                <a:ahLst/>
                <a:cxnLst/>
                <a:rect l="l" t="t" r="r" b="b"/>
                <a:pathLst>
                  <a:path w="1650563" h="513772">
                    <a:moveTo>
                      <a:pt x="0" y="0"/>
                    </a:moveTo>
                    <a:lnTo>
                      <a:pt x="1650563" y="0"/>
                    </a:lnTo>
                    <a:lnTo>
                      <a:pt x="1650563" y="230371"/>
                    </a:lnTo>
                    <a:lnTo>
                      <a:pt x="1545725" y="230371"/>
                    </a:lnTo>
                    <a:lnTo>
                      <a:pt x="1540920" y="225810"/>
                    </a:lnTo>
                    <a:cubicBezTo>
                      <a:pt x="1531852" y="211470"/>
                      <a:pt x="1515718" y="202501"/>
                      <a:pt x="1497488" y="202501"/>
                    </a:cubicBezTo>
                    <a:cubicBezTo>
                      <a:pt x="1467452" y="202501"/>
                      <a:pt x="1443103" y="226850"/>
                      <a:pt x="1443103" y="256886"/>
                    </a:cubicBezTo>
                    <a:cubicBezTo>
                      <a:pt x="1443103" y="286922"/>
                      <a:pt x="1467452" y="311271"/>
                      <a:pt x="1497488" y="311271"/>
                    </a:cubicBezTo>
                    <a:cubicBezTo>
                      <a:pt x="1520206" y="311271"/>
                      <a:pt x="1539670" y="297342"/>
                      <a:pt x="1547708" y="277517"/>
                    </a:cubicBezTo>
                    <a:cubicBezTo>
                      <a:pt x="1548422" y="277172"/>
                      <a:pt x="1548594" y="276635"/>
                      <a:pt x="1548754" y="276090"/>
                    </a:cubicBezTo>
                    <a:lnTo>
                      <a:pt x="1650563" y="276090"/>
                    </a:lnTo>
                    <a:lnTo>
                      <a:pt x="1650563" y="513772"/>
                    </a:lnTo>
                    <a:lnTo>
                      <a:pt x="0" y="513772"/>
                    </a:lnTo>
                    <a:close/>
                  </a:path>
                </a:pathLst>
              </a:custGeom>
              <a:gradFill>
                <a:gsLst>
                  <a:gs pos="0">
                    <a:schemeClr val="accent4"/>
                  </a:gs>
                  <a:gs pos="90000">
                    <a:schemeClr val="accent3"/>
                  </a:gs>
                </a:gsLst>
                <a:lin ang="7200000" scaled="0"/>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椭圆 1048"/>
              <p:cNvSpPr/>
              <p:nvPr/>
            </p:nvSpPr>
            <p:spPr>
              <a:xfrm>
                <a:off x="2779574" y="1949112"/>
                <a:ext cx="1650563" cy="513772"/>
              </a:xfrm>
              <a:custGeom>
                <a:avLst/>
                <a:gdLst/>
                <a:ahLst/>
                <a:cxnLst/>
                <a:rect l="l" t="t" r="r" b="b"/>
                <a:pathLst>
                  <a:path w="1650563" h="513772">
                    <a:moveTo>
                      <a:pt x="1422906" y="0"/>
                    </a:moveTo>
                    <a:lnTo>
                      <a:pt x="1650563" y="0"/>
                    </a:lnTo>
                    <a:lnTo>
                      <a:pt x="1650563" y="11882"/>
                    </a:lnTo>
                    <a:cubicBezTo>
                      <a:pt x="1576079" y="3617"/>
                      <a:pt x="1500059" y="0"/>
                      <a:pt x="1422906" y="0"/>
                    </a:cubicBezTo>
                    <a:close/>
                    <a:moveTo>
                      <a:pt x="0" y="0"/>
                    </a:moveTo>
                    <a:lnTo>
                      <a:pt x="1422906" y="0"/>
                    </a:lnTo>
                    <a:cubicBezTo>
                      <a:pt x="848503" y="0"/>
                      <a:pt x="336835" y="200490"/>
                      <a:pt x="7542" y="513772"/>
                    </a:cubicBezTo>
                    <a:lnTo>
                      <a:pt x="0" y="513772"/>
                    </a:lnTo>
                    <a:close/>
                  </a:path>
                </a:pathLst>
              </a:custGeom>
              <a:gradFill>
                <a:gsLst>
                  <a:gs pos="100000">
                    <a:schemeClr val="bg1">
                      <a:alpha val="17000"/>
                    </a:schemeClr>
                  </a:gs>
                  <a:gs pos="0">
                    <a:schemeClr val="bg1">
                      <a:alpha val="19000"/>
                    </a:schemeClr>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2779574" y="2170512"/>
                <a:ext cx="1494521" cy="183650"/>
              </a:xfrm>
              <a:prstGeom prst="rect">
                <a:avLst/>
              </a:prstGeom>
              <a:effectLst>
                <a:outerShdw blurRad="12700" dist="12700" dir="2700000" algn="tl" rotWithShape="0">
                  <a:prstClr val="black">
                    <a:alpha val="40000"/>
                  </a:prstClr>
                </a:outerShdw>
              </a:effectLst>
            </p:spPr>
            <p:txBody>
              <a:bodyPr wrap="square">
                <a:spAutoFit/>
              </a:bodyPr>
              <a:lstStyle/>
              <a:p>
                <a:pPr algn="just">
                  <a:lnSpc>
                    <a:spcPts val="1000"/>
                  </a:lnSpc>
                </a:pPr>
                <a:r>
                  <a:rPr lang="zh-CN" altLang="en-US" dirty="0" smtClean="0">
                    <a:solidFill>
                      <a:schemeClr val="bg1"/>
                    </a:solidFill>
                    <a:latin typeface="微软雅黑" panose="020B0503020204020204" pitchFamily="34" charset="-122"/>
                    <a:ea typeface="微软雅黑" panose="020B0503020204020204" pitchFamily="34" charset="-122"/>
                  </a:rPr>
                  <a:t>     求职动机</a:t>
                </a:r>
                <a:endParaRPr lang="zh-CN" altLang="en-US" dirty="0">
                  <a:solidFill>
                    <a:schemeClr val="bg1"/>
                  </a:solidFill>
                  <a:latin typeface="微软雅黑" panose="020B0503020204020204" pitchFamily="34" charset="-122"/>
                  <a:ea typeface="微软雅黑" panose="020B0503020204020204" pitchFamily="34" charset="-122"/>
                </a:endParaRPr>
              </a:p>
            </p:txBody>
          </p:sp>
        </p:grpSp>
        <p:cxnSp>
          <p:nvCxnSpPr>
            <p:cNvPr id="39" name="直接连接符 38"/>
            <p:cNvCxnSpPr/>
            <p:nvPr/>
          </p:nvCxnSpPr>
          <p:spPr>
            <a:xfrm flipH="1">
              <a:off x="1947513" y="2977846"/>
              <a:ext cx="328355" cy="0"/>
            </a:xfrm>
            <a:prstGeom prst="line">
              <a:avLst/>
            </a:prstGeom>
            <a:ln>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3844219" y="3135780"/>
            <a:ext cx="1490698" cy="1273104"/>
            <a:chOff x="3994140" y="3208949"/>
            <a:chExt cx="1490698" cy="1273104"/>
          </a:xfrm>
        </p:grpSpPr>
        <p:grpSp>
          <p:nvGrpSpPr>
            <p:cNvPr id="44" name="组合 43"/>
            <p:cNvGrpSpPr/>
            <p:nvPr/>
          </p:nvGrpSpPr>
          <p:grpSpPr>
            <a:xfrm>
              <a:off x="3994140" y="3208949"/>
              <a:ext cx="1490698" cy="1273104"/>
              <a:chOff x="3878023" y="2950049"/>
              <a:chExt cx="1490698" cy="1273104"/>
            </a:xfrm>
          </p:grpSpPr>
          <p:sp>
            <p:nvSpPr>
              <p:cNvPr id="46" name="Freeform 11"/>
              <p:cNvSpPr/>
              <p:nvPr/>
            </p:nvSpPr>
            <p:spPr bwMode="auto">
              <a:xfrm>
                <a:off x="5068689" y="3770406"/>
                <a:ext cx="121635" cy="63521"/>
              </a:xfrm>
              <a:custGeom>
                <a:avLst/>
                <a:gdLst>
                  <a:gd name="T0" fmla="*/ 154 w 162"/>
                  <a:gd name="T1" fmla="*/ 81 h 85"/>
                  <a:gd name="T2" fmla="*/ 151 w 162"/>
                  <a:gd name="T3" fmla="*/ 80 h 85"/>
                  <a:gd name="T4" fmla="*/ 145 w 162"/>
                  <a:gd name="T5" fmla="*/ 76 h 85"/>
                  <a:gd name="T6" fmla="*/ 142 w 162"/>
                  <a:gd name="T7" fmla="*/ 75 h 85"/>
                  <a:gd name="T8" fmla="*/ 134 w 162"/>
                  <a:gd name="T9" fmla="*/ 69 h 85"/>
                  <a:gd name="T10" fmla="*/ 133 w 162"/>
                  <a:gd name="T11" fmla="*/ 68 h 85"/>
                  <a:gd name="T12" fmla="*/ 126 w 162"/>
                  <a:gd name="T13" fmla="*/ 63 h 85"/>
                  <a:gd name="T14" fmla="*/ 123 w 162"/>
                  <a:gd name="T15" fmla="*/ 61 h 85"/>
                  <a:gd name="T16" fmla="*/ 118 w 162"/>
                  <a:gd name="T17" fmla="*/ 56 h 85"/>
                  <a:gd name="T18" fmla="*/ 116 w 162"/>
                  <a:gd name="T19" fmla="*/ 53 h 85"/>
                  <a:gd name="T20" fmla="*/ 111 w 162"/>
                  <a:gd name="T21" fmla="*/ 49 h 85"/>
                  <a:gd name="T22" fmla="*/ 109 w 162"/>
                  <a:gd name="T23" fmla="*/ 46 h 85"/>
                  <a:gd name="T24" fmla="*/ 104 w 162"/>
                  <a:gd name="T25" fmla="*/ 40 h 85"/>
                  <a:gd name="T26" fmla="*/ 102 w 162"/>
                  <a:gd name="T27" fmla="*/ 38 h 85"/>
                  <a:gd name="T28" fmla="*/ 97 w 162"/>
                  <a:gd name="T29" fmla="*/ 29 h 85"/>
                  <a:gd name="T30" fmla="*/ 94 w 162"/>
                  <a:gd name="T31" fmla="*/ 25 h 85"/>
                  <a:gd name="T32" fmla="*/ 93 w 162"/>
                  <a:gd name="T33" fmla="*/ 24 h 85"/>
                  <a:gd name="T34" fmla="*/ 91 w 162"/>
                  <a:gd name="T35" fmla="*/ 21 h 85"/>
                  <a:gd name="T36" fmla="*/ 90 w 162"/>
                  <a:gd name="T37" fmla="*/ 20 h 85"/>
                  <a:gd name="T38" fmla="*/ 88 w 162"/>
                  <a:gd name="T39" fmla="*/ 18 h 85"/>
                  <a:gd name="T40" fmla="*/ 87 w 162"/>
                  <a:gd name="T41" fmla="*/ 17 h 85"/>
                  <a:gd name="T42" fmla="*/ 85 w 162"/>
                  <a:gd name="T43" fmla="*/ 15 h 85"/>
                  <a:gd name="T44" fmla="*/ 83 w 162"/>
                  <a:gd name="T45" fmla="*/ 14 h 85"/>
                  <a:gd name="T46" fmla="*/ 81 w 162"/>
                  <a:gd name="T47" fmla="*/ 12 h 85"/>
                  <a:gd name="T48" fmla="*/ 80 w 162"/>
                  <a:gd name="T49" fmla="*/ 11 h 85"/>
                  <a:gd name="T50" fmla="*/ 77 w 162"/>
                  <a:gd name="T51" fmla="*/ 9 h 85"/>
                  <a:gd name="T52" fmla="*/ 76 w 162"/>
                  <a:gd name="T53" fmla="*/ 9 h 85"/>
                  <a:gd name="T54" fmla="*/ 72 w 162"/>
                  <a:gd name="T55" fmla="*/ 7 h 85"/>
                  <a:gd name="T56" fmla="*/ 72 w 162"/>
                  <a:gd name="T57" fmla="*/ 6 h 85"/>
                  <a:gd name="T58" fmla="*/ 68 w 162"/>
                  <a:gd name="T59" fmla="*/ 5 h 85"/>
                  <a:gd name="T60" fmla="*/ 42 w 162"/>
                  <a:gd name="T61" fmla="*/ 0 h 85"/>
                  <a:gd name="T62" fmla="*/ 0 w 162"/>
                  <a:gd name="T63" fmla="*/ 20 h 85"/>
                  <a:gd name="T64" fmla="*/ 162 w 162"/>
                  <a:gd name="T65" fmla="*/ 85 h 85"/>
                  <a:gd name="T66" fmla="*/ 160 w 162"/>
                  <a:gd name="T67" fmla="*/ 84 h 85"/>
                  <a:gd name="T68" fmla="*/ 154 w 162"/>
                  <a:gd name="T69"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 h="85">
                    <a:moveTo>
                      <a:pt x="154" y="81"/>
                    </a:moveTo>
                    <a:cubicBezTo>
                      <a:pt x="153" y="81"/>
                      <a:pt x="152" y="80"/>
                      <a:pt x="151" y="80"/>
                    </a:cubicBezTo>
                    <a:cubicBezTo>
                      <a:pt x="149" y="79"/>
                      <a:pt x="147" y="77"/>
                      <a:pt x="145" y="76"/>
                    </a:cubicBezTo>
                    <a:cubicBezTo>
                      <a:pt x="144" y="76"/>
                      <a:pt x="143" y="75"/>
                      <a:pt x="142" y="75"/>
                    </a:cubicBezTo>
                    <a:cubicBezTo>
                      <a:pt x="139" y="73"/>
                      <a:pt x="136" y="71"/>
                      <a:pt x="134" y="69"/>
                    </a:cubicBezTo>
                    <a:cubicBezTo>
                      <a:pt x="133" y="69"/>
                      <a:pt x="133" y="69"/>
                      <a:pt x="133" y="68"/>
                    </a:cubicBezTo>
                    <a:cubicBezTo>
                      <a:pt x="130" y="67"/>
                      <a:pt x="128" y="65"/>
                      <a:pt x="126" y="63"/>
                    </a:cubicBezTo>
                    <a:cubicBezTo>
                      <a:pt x="125" y="62"/>
                      <a:pt x="124" y="61"/>
                      <a:pt x="123" y="61"/>
                    </a:cubicBezTo>
                    <a:cubicBezTo>
                      <a:pt x="122" y="59"/>
                      <a:pt x="120" y="58"/>
                      <a:pt x="118" y="56"/>
                    </a:cubicBezTo>
                    <a:cubicBezTo>
                      <a:pt x="117" y="55"/>
                      <a:pt x="116" y="54"/>
                      <a:pt x="116" y="53"/>
                    </a:cubicBezTo>
                    <a:cubicBezTo>
                      <a:pt x="114" y="52"/>
                      <a:pt x="113" y="50"/>
                      <a:pt x="111" y="49"/>
                    </a:cubicBezTo>
                    <a:cubicBezTo>
                      <a:pt x="110" y="48"/>
                      <a:pt x="110" y="47"/>
                      <a:pt x="109" y="46"/>
                    </a:cubicBezTo>
                    <a:cubicBezTo>
                      <a:pt x="107" y="44"/>
                      <a:pt x="106" y="42"/>
                      <a:pt x="104" y="40"/>
                    </a:cubicBezTo>
                    <a:cubicBezTo>
                      <a:pt x="104" y="39"/>
                      <a:pt x="103" y="38"/>
                      <a:pt x="102" y="38"/>
                    </a:cubicBezTo>
                    <a:cubicBezTo>
                      <a:pt x="100" y="35"/>
                      <a:pt x="98" y="32"/>
                      <a:pt x="97" y="29"/>
                    </a:cubicBezTo>
                    <a:cubicBezTo>
                      <a:pt x="96" y="28"/>
                      <a:pt x="95" y="26"/>
                      <a:pt x="94" y="25"/>
                    </a:cubicBezTo>
                    <a:cubicBezTo>
                      <a:pt x="94" y="25"/>
                      <a:pt x="93" y="24"/>
                      <a:pt x="93" y="24"/>
                    </a:cubicBezTo>
                    <a:cubicBezTo>
                      <a:pt x="92" y="23"/>
                      <a:pt x="92" y="22"/>
                      <a:pt x="91" y="21"/>
                    </a:cubicBezTo>
                    <a:cubicBezTo>
                      <a:pt x="91" y="21"/>
                      <a:pt x="90" y="20"/>
                      <a:pt x="90" y="20"/>
                    </a:cubicBezTo>
                    <a:cubicBezTo>
                      <a:pt x="89" y="19"/>
                      <a:pt x="89" y="19"/>
                      <a:pt x="88" y="18"/>
                    </a:cubicBezTo>
                    <a:cubicBezTo>
                      <a:pt x="88" y="18"/>
                      <a:pt x="87" y="17"/>
                      <a:pt x="87" y="17"/>
                    </a:cubicBezTo>
                    <a:cubicBezTo>
                      <a:pt x="86" y="16"/>
                      <a:pt x="85" y="15"/>
                      <a:pt x="85" y="15"/>
                    </a:cubicBezTo>
                    <a:cubicBezTo>
                      <a:pt x="84" y="14"/>
                      <a:pt x="84" y="14"/>
                      <a:pt x="83" y="14"/>
                    </a:cubicBezTo>
                    <a:cubicBezTo>
                      <a:pt x="83" y="13"/>
                      <a:pt x="82" y="13"/>
                      <a:pt x="81" y="12"/>
                    </a:cubicBezTo>
                    <a:cubicBezTo>
                      <a:pt x="81" y="12"/>
                      <a:pt x="80" y="11"/>
                      <a:pt x="80" y="11"/>
                    </a:cubicBezTo>
                    <a:cubicBezTo>
                      <a:pt x="79" y="10"/>
                      <a:pt x="78" y="10"/>
                      <a:pt x="77" y="9"/>
                    </a:cubicBezTo>
                    <a:cubicBezTo>
                      <a:pt x="77" y="9"/>
                      <a:pt x="77" y="9"/>
                      <a:pt x="76" y="9"/>
                    </a:cubicBezTo>
                    <a:cubicBezTo>
                      <a:pt x="75" y="8"/>
                      <a:pt x="74" y="7"/>
                      <a:pt x="72" y="7"/>
                    </a:cubicBezTo>
                    <a:cubicBezTo>
                      <a:pt x="72" y="7"/>
                      <a:pt x="72" y="7"/>
                      <a:pt x="72" y="6"/>
                    </a:cubicBezTo>
                    <a:cubicBezTo>
                      <a:pt x="71" y="6"/>
                      <a:pt x="70" y="5"/>
                      <a:pt x="68" y="5"/>
                    </a:cubicBezTo>
                    <a:cubicBezTo>
                      <a:pt x="60" y="1"/>
                      <a:pt x="51" y="0"/>
                      <a:pt x="42" y="0"/>
                    </a:cubicBezTo>
                    <a:cubicBezTo>
                      <a:pt x="27" y="1"/>
                      <a:pt x="12" y="8"/>
                      <a:pt x="0" y="20"/>
                    </a:cubicBezTo>
                    <a:cubicBezTo>
                      <a:pt x="162" y="85"/>
                      <a:pt x="162" y="85"/>
                      <a:pt x="162" y="85"/>
                    </a:cubicBezTo>
                    <a:cubicBezTo>
                      <a:pt x="162" y="85"/>
                      <a:pt x="161" y="84"/>
                      <a:pt x="160" y="84"/>
                    </a:cubicBezTo>
                    <a:cubicBezTo>
                      <a:pt x="158" y="83"/>
                      <a:pt x="156" y="82"/>
                      <a:pt x="154" y="81"/>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nvGrpSpPr>
              <p:cNvPr id="47" name="组合 46"/>
              <p:cNvGrpSpPr/>
              <p:nvPr/>
            </p:nvGrpSpPr>
            <p:grpSpPr>
              <a:xfrm>
                <a:off x="3878023" y="2950049"/>
                <a:ext cx="1490698" cy="1273104"/>
                <a:chOff x="3878023" y="2950049"/>
                <a:chExt cx="1490698" cy="1273104"/>
              </a:xfrm>
            </p:grpSpPr>
            <p:sp>
              <p:nvSpPr>
                <p:cNvPr id="48" name="Freeform 10"/>
                <p:cNvSpPr/>
                <p:nvPr/>
              </p:nvSpPr>
              <p:spPr bwMode="auto">
                <a:xfrm>
                  <a:off x="4906510" y="3097361"/>
                  <a:ext cx="462211" cy="139204"/>
                </a:xfrm>
                <a:custGeom>
                  <a:avLst/>
                  <a:gdLst>
                    <a:gd name="T0" fmla="*/ 336 w 622"/>
                    <a:gd name="T1" fmla="*/ 40 h 186"/>
                    <a:gd name="T2" fmla="*/ 302 w 622"/>
                    <a:gd name="T3" fmla="*/ 42 h 186"/>
                    <a:gd name="T4" fmla="*/ 157 w 622"/>
                    <a:gd name="T5" fmla="*/ 50 h 186"/>
                    <a:gd name="T6" fmla="*/ 151 w 622"/>
                    <a:gd name="T7" fmla="*/ 48 h 186"/>
                    <a:gd name="T8" fmla="*/ 33 w 622"/>
                    <a:gd name="T9" fmla="*/ 0 h 186"/>
                    <a:gd name="T10" fmla="*/ 18 w 622"/>
                    <a:gd name="T11" fmla="*/ 91 h 186"/>
                    <a:gd name="T12" fmla="*/ 49 w 622"/>
                    <a:gd name="T13" fmla="*/ 182 h 186"/>
                    <a:gd name="T14" fmla="*/ 53 w 622"/>
                    <a:gd name="T15" fmla="*/ 183 h 186"/>
                    <a:gd name="T16" fmla="*/ 54 w 622"/>
                    <a:gd name="T17" fmla="*/ 184 h 186"/>
                    <a:gd name="T18" fmla="*/ 58 w 622"/>
                    <a:gd name="T19" fmla="*/ 185 h 186"/>
                    <a:gd name="T20" fmla="*/ 59 w 622"/>
                    <a:gd name="T21" fmla="*/ 185 h 186"/>
                    <a:gd name="T22" fmla="*/ 64 w 622"/>
                    <a:gd name="T23" fmla="*/ 186 h 186"/>
                    <a:gd name="T24" fmla="*/ 64 w 622"/>
                    <a:gd name="T25" fmla="*/ 186 h 186"/>
                    <a:gd name="T26" fmla="*/ 69 w 622"/>
                    <a:gd name="T27" fmla="*/ 186 h 186"/>
                    <a:gd name="T28" fmla="*/ 73 w 622"/>
                    <a:gd name="T29" fmla="*/ 186 h 186"/>
                    <a:gd name="T30" fmla="*/ 78 w 622"/>
                    <a:gd name="T31" fmla="*/ 185 h 186"/>
                    <a:gd name="T32" fmla="*/ 588 w 622"/>
                    <a:gd name="T33" fmla="*/ 157 h 186"/>
                    <a:gd name="T34" fmla="*/ 622 w 622"/>
                    <a:gd name="T35" fmla="*/ 156 h 186"/>
                    <a:gd name="T36" fmla="*/ 336 w 622"/>
                    <a:gd name="T37" fmla="*/ 4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2" h="186">
                      <a:moveTo>
                        <a:pt x="336" y="40"/>
                      </a:moveTo>
                      <a:cubicBezTo>
                        <a:pt x="324" y="41"/>
                        <a:pt x="313" y="42"/>
                        <a:pt x="302" y="42"/>
                      </a:cubicBezTo>
                      <a:cubicBezTo>
                        <a:pt x="254" y="45"/>
                        <a:pt x="205" y="48"/>
                        <a:pt x="157" y="50"/>
                      </a:cubicBezTo>
                      <a:cubicBezTo>
                        <a:pt x="151" y="48"/>
                        <a:pt x="151" y="48"/>
                        <a:pt x="151" y="48"/>
                      </a:cubicBezTo>
                      <a:cubicBezTo>
                        <a:pt x="33" y="0"/>
                        <a:pt x="33" y="0"/>
                        <a:pt x="33" y="0"/>
                      </a:cubicBezTo>
                      <a:cubicBezTo>
                        <a:pt x="37" y="31"/>
                        <a:pt x="32" y="62"/>
                        <a:pt x="18" y="91"/>
                      </a:cubicBezTo>
                      <a:cubicBezTo>
                        <a:pt x="0" y="127"/>
                        <a:pt x="16" y="169"/>
                        <a:pt x="49" y="182"/>
                      </a:cubicBezTo>
                      <a:cubicBezTo>
                        <a:pt x="50" y="182"/>
                        <a:pt x="51" y="183"/>
                        <a:pt x="53" y="183"/>
                      </a:cubicBezTo>
                      <a:cubicBezTo>
                        <a:pt x="53" y="184"/>
                        <a:pt x="54" y="184"/>
                        <a:pt x="54" y="184"/>
                      </a:cubicBezTo>
                      <a:cubicBezTo>
                        <a:pt x="55" y="184"/>
                        <a:pt x="57" y="184"/>
                        <a:pt x="58" y="185"/>
                      </a:cubicBezTo>
                      <a:cubicBezTo>
                        <a:pt x="58" y="185"/>
                        <a:pt x="59" y="185"/>
                        <a:pt x="59" y="185"/>
                      </a:cubicBezTo>
                      <a:cubicBezTo>
                        <a:pt x="61" y="185"/>
                        <a:pt x="62" y="185"/>
                        <a:pt x="64" y="186"/>
                      </a:cubicBezTo>
                      <a:cubicBezTo>
                        <a:pt x="64" y="186"/>
                        <a:pt x="64" y="186"/>
                        <a:pt x="64" y="186"/>
                      </a:cubicBezTo>
                      <a:cubicBezTo>
                        <a:pt x="66" y="186"/>
                        <a:pt x="68" y="186"/>
                        <a:pt x="69" y="186"/>
                      </a:cubicBezTo>
                      <a:cubicBezTo>
                        <a:pt x="71" y="186"/>
                        <a:pt x="72" y="186"/>
                        <a:pt x="73" y="186"/>
                      </a:cubicBezTo>
                      <a:cubicBezTo>
                        <a:pt x="75" y="186"/>
                        <a:pt x="76" y="186"/>
                        <a:pt x="78" y="185"/>
                      </a:cubicBezTo>
                      <a:cubicBezTo>
                        <a:pt x="248" y="176"/>
                        <a:pt x="418" y="167"/>
                        <a:pt x="588" y="157"/>
                      </a:cubicBezTo>
                      <a:cubicBezTo>
                        <a:pt x="599" y="157"/>
                        <a:pt x="610" y="156"/>
                        <a:pt x="622" y="156"/>
                      </a:cubicBezTo>
                      <a:lnTo>
                        <a:pt x="336" y="40"/>
                      </a:lnTo>
                      <a:close/>
                    </a:path>
                  </a:pathLst>
                </a:custGeom>
                <a:gradFill>
                  <a:gsLst>
                    <a:gs pos="0">
                      <a:schemeClr val="bg2">
                        <a:lumMod val="86000"/>
                        <a:lumOff val="14000"/>
                      </a:schemeClr>
                    </a:gs>
                    <a:gs pos="10000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49" name="Freeform 13"/>
                <p:cNvSpPr/>
                <p:nvPr/>
              </p:nvSpPr>
              <p:spPr bwMode="auto">
                <a:xfrm>
                  <a:off x="4444975" y="3800815"/>
                  <a:ext cx="396676" cy="422338"/>
                </a:xfrm>
                <a:custGeom>
                  <a:avLst/>
                  <a:gdLst>
                    <a:gd name="T0" fmla="*/ 250 w 527"/>
                    <a:gd name="T1" fmla="*/ 84 h 560"/>
                    <a:gd name="T2" fmla="*/ 218 w 527"/>
                    <a:gd name="T3" fmla="*/ 29 h 560"/>
                    <a:gd name="T4" fmla="*/ 215 w 527"/>
                    <a:gd name="T5" fmla="*/ 25 h 560"/>
                    <a:gd name="T6" fmla="*/ 215 w 527"/>
                    <a:gd name="T7" fmla="*/ 23 h 560"/>
                    <a:gd name="T8" fmla="*/ 213 w 527"/>
                    <a:gd name="T9" fmla="*/ 21 h 560"/>
                    <a:gd name="T10" fmla="*/ 211 w 527"/>
                    <a:gd name="T11" fmla="*/ 20 h 560"/>
                    <a:gd name="T12" fmla="*/ 210 w 527"/>
                    <a:gd name="T13" fmla="*/ 18 h 560"/>
                    <a:gd name="T14" fmla="*/ 208 w 527"/>
                    <a:gd name="T15" fmla="*/ 16 h 560"/>
                    <a:gd name="T16" fmla="*/ 206 w 527"/>
                    <a:gd name="T17" fmla="*/ 14 h 560"/>
                    <a:gd name="T18" fmla="*/ 205 w 527"/>
                    <a:gd name="T19" fmla="*/ 13 h 560"/>
                    <a:gd name="T20" fmla="*/ 203 w 527"/>
                    <a:gd name="T21" fmla="*/ 12 h 560"/>
                    <a:gd name="T22" fmla="*/ 202 w 527"/>
                    <a:gd name="T23" fmla="*/ 11 h 560"/>
                    <a:gd name="T24" fmla="*/ 199 w 527"/>
                    <a:gd name="T25" fmla="*/ 9 h 560"/>
                    <a:gd name="T26" fmla="*/ 198 w 527"/>
                    <a:gd name="T27" fmla="*/ 8 h 560"/>
                    <a:gd name="T28" fmla="*/ 194 w 527"/>
                    <a:gd name="T29" fmla="*/ 6 h 560"/>
                    <a:gd name="T30" fmla="*/ 193 w 527"/>
                    <a:gd name="T31" fmla="*/ 6 h 560"/>
                    <a:gd name="T32" fmla="*/ 191 w 527"/>
                    <a:gd name="T33" fmla="*/ 4 h 560"/>
                    <a:gd name="T34" fmla="*/ 165 w 527"/>
                    <a:gd name="T35" fmla="*/ 0 h 560"/>
                    <a:gd name="T36" fmla="*/ 110 w 527"/>
                    <a:gd name="T37" fmla="*/ 35 h 560"/>
                    <a:gd name="T38" fmla="*/ 101 w 527"/>
                    <a:gd name="T39" fmla="*/ 51 h 560"/>
                    <a:gd name="T40" fmla="*/ 87 w 527"/>
                    <a:gd name="T41" fmla="*/ 67 h 560"/>
                    <a:gd name="T42" fmla="*/ 74 w 527"/>
                    <a:gd name="T43" fmla="*/ 80 h 560"/>
                    <a:gd name="T44" fmla="*/ 57 w 527"/>
                    <a:gd name="T45" fmla="*/ 92 h 560"/>
                    <a:gd name="T46" fmla="*/ 42 w 527"/>
                    <a:gd name="T47" fmla="*/ 101 h 560"/>
                    <a:gd name="T48" fmla="*/ 22 w 527"/>
                    <a:gd name="T49" fmla="*/ 108 h 560"/>
                    <a:gd name="T50" fmla="*/ 5 w 527"/>
                    <a:gd name="T51" fmla="*/ 113 h 560"/>
                    <a:gd name="T52" fmla="*/ 0 w 527"/>
                    <a:gd name="T53" fmla="*/ 114 h 560"/>
                    <a:gd name="T54" fmla="*/ 154 w 527"/>
                    <a:gd name="T55" fmla="*/ 176 h 560"/>
                    <a:gd name="T56" fmla="*/ 179 w 527"/>
                    <a:gd name="T57" fmla="*/ 219 h 560"/>
                    <a:gd name="T58" fmla="*/ 332 w 527"/>
                    <a:gd name="T59" fmla="*/ 482 h 560"/>
                    <a:gd name="T60" fmla="*/ 527 w 527"/>
                    <a:gd name="T61" fmla="*/ 560 h 560"/>
                    <a:gd name="T62" fmla="*/ 264 w 527"/>
                    <a:gd name="T63" fmla="*/ 107 h 560"/>
                    <a:gd name="T64" fmla="*/ 250 w 527"/>
                    <a:gd name="T65" fmla="*/ 84 h 560"/>
                    <a:gd name="connsiteX0" fmla="*/ 4744 w 10156"/>
                    <a:gd name="connsiteY0" fmla="*/ 1500 h 10146"/>
                    <a:gd name="connsiteX1" fmla="*/ 4137 w 10156"/>
                    <a:gd name="connsiteY1" fmla="*/ 518 h 10146"/>
                    <a:gd name="connsiteX2" fmla="*/ 4080 w 10156"/>
                    <a:gd name="connsiteY2" fmla="*/ 446 h 10146"/>
                    <a:gd name="connsiteX3" fmla="*/ 4080 w 10156"/>
                    <a:gd name="connsiteY3" fmla="*/ 411 h 10146"/>
                    <a:gd name="connsiteX4" fmla="*/ 4042 w 10156"/>
                    <a:gd name="connsiteY4" fmla="*/ 375 h 10146"/>
                    <a:gd name="connsiteX5" fmla="*/ 4004 w 10156"/>
                    <a:gd name="connsiteY5" fmla="*/ 357 h 10146"/>
                    <a:gd name="connsiteX6" fmla="*/ 3985 w 10156"/>
                    <a:gd name="connsiteY6" fmla="*/ 321 h 10146"/>
                    <a:gd name="connsiteX7" fmla="*/ 3947 w 10156"/>
                    <a:gd name="connsiteY7" fmla="*/ 286 h 10146"/>
                    <a:gd name="connsiteX8" fmla="*/ 3909 w 10156"/>
                    <a:gd name="connsiteY8" fmla="*/ 250 h 10146"/>
                    <a:gd name="connsiteX9" fmla="*/ 3890 w 10156"/>
                    <a:gd name="connsiteY9" fmla="*/ 232 h 10146"/>
                    <a:gd name="connsiteX10" fmla="*/ 3852 w 10156"/>
                    <a:gd name="connsiteY10" fmla="*/ 214 h 10146"/>
                    <a:gd name="connsiteX11" fmla="*/ 3833 w 10156"/>
                    <a:gd name="connsiteY11" fmla="*/ 196 h 10146"/>
                    <a:gd name="connsiteX12" fmla="*/ 3776 w 10156"/>
                    <a:gd name="connsiteY12" fmla="*/ 161 h 10146"/>
                    <a:gd name="connsiteX13" fmla="*/ 3757 w 10156"/>
                    <a:gd name="connsiteY13" fmla="*/ 143 h 10146"/>
                    <a:gd name="connsiteX14" fmla="*/ 3681 w 10156"/>
                    <a:gd name="connsiteY14" fmla="*/ 107 h 10146"/>
                    <a:gd name="connsiteX15" fmla="*/ 3662 w 10156"/>
                    <a:gd name="connsiteY15" fmla="*/ 107 h 10146"/>
                    <a:gd name="connsiteX16" fmla="*/ 3624 w 10156"/>
                    <a:gd name="connsiteY16" fmla="*/ 71 h 10146"/>
                    <a:gd name="connsiteX17" fmla="*/ 3131 w 10156"/>
                    <a:gd name="connsiteY17" fmla="*/ 0 h 10146"/>
                    <a:gd name="connsiteX18" fmla="*/ 2087 w 10156"/>
                    <a:gd name="connsiteY18" fmla="*/ 625 h 10146"/>
                    <a:gd name="connsiteX19" fmla="*/ 1917 w 10156"/>
                    <a:gd name="connsiteY19" fmla="*/ 911 h 10146"/>
                    <a:gd name="connsiteX20" fmla="*/ 1651 w 10156"/>
                    <a:gd name="connsiteY20" fmla="*/ 1196 h 10146"/>
                    <a:gd name="connsiteX21" fmla="*/ 1404 w 10156"/>
                    <a:gd name="connsiteY21" fmla="*/ 1429 h 10146"/>
                    <a:gd name="connsiteX22" fmla="*/ 1082 w 10156"/>
                    <a:gd name="connsiteY22" fmla="*/ 1643 h 10146"/>
                    <a:gd name="connsiteX23" fmla="*/ 797 w 10156"/>
                    <a:gd name="connsiteY23" fmla="*/ 1804 h 10146"/>
                    <a:gd name="connsiteX24" fmla="*/ 417 w 10156"/>
                    <a:gd name="connsiteY24" fmla="*/ 1929 h 10146"/>
                    <a:gd name="connsiteX25" fmla="*/ 95 w 10156"/>
                    <a:gd name="connsiteY25" fmla="*/ 2018 h 10146"/>
                    <a:gd name="connsiteX26" fmla="*/ 0 w 10156"/>
                    <a:gd name="connsiteY26" fmla="*/ 2036 h 10146"/>
                    <a:gd name="connsiteX27" fmla="*/ 2922 w 10156"/>
                    <a:gd name="connsiteY27" fmla="*/ 3143 h 10146"/>
                    <a:gd name="connsiteX28" fmla="*/ 3397 w 10156"/>
                    <a:gd name="connsiteY28" fmla="*/ 3911 h 10146"/>
                    <a:gd name="connsiteX29" fmla="*/ 6300 w 10156"/>
                    <a:gd name="connsiteY29" fmla="*/ 8607 h 10146"/>
                    <a:gd name="connsiteX30" fmla="*/ 10156 w 10156"/>
                    <a:gd name="connsiteY30" fmla="*/ 10146 h 10146"/>
                    <a:gd name="connsiteX31" fmla="*/ 5009 w 10156"/>
                    <a:gd name="connsiteY31" fmla="*/ 1911 h 10146"/>
                    <a:gd name="connsiteX32" fmla="*/ 4744 w 10156"/>
                    <a:gd name="connsiteY32" fmla="*/ 1500 h 1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56" h="10146">
                      <a:moveTo>
                        <a:pt x="4744" y="1500"/>
                      </a:moveTo>
                      <a:cubicBezTo>
                        <a:pt x="4554" y="1179"/>
                        <a:pt x="4345" y="839"/>
                        <a:pt x="4137" y="518"/>
                      </a:cubicBezTo>
                      <a:cubicBezTo>
                        <a:pt x="4118" y="482"/>
                        <a:pt x="4099" y="464"/>
                        <a:pt x="4080" y="446"/>
                      </a:cubicBezTo>
                      <a:lnTo>
                        <a:pt x="4080" y="411"/>
                      </a:lnTo>
                      <a:cubicBezTo>
                        <a:pt x="4061" y="411"/>
                        <a:pt x="4042" y="393"/>
                        <a:pt x="4042" y="375"/>
                      </a:cubicBezTo>
                      <a:cubicBezTo>
                        <a:pt x="4023" y="375"/>
                        <a:pt x="4023" y="357"/>
                        <a:pt x="4004" y="357"/>
                      </a:cubicBezTo>
                      <a:cubicBezTo>
                        <a:pt x="4004" y="339"/>
                        <a:pt x="3985" y="321"/>
                        <a:pt x="3985" y="321"/>
                      </a:cubicBezTo>
                      <a:cubicBezTo>
                        <a:pt x="3966" y="304"/>
                        <a:pt x="3966" y="304"/>
                        <a:pt x="3947" y="286"/>
                      </a:cubicBezTo>
                      <a:lnTo>
                        <a:pt x="3909" y="250"/>
                      </a:lnTo>
                      <a:lnTo>
                        <a:pt x="3890" y="232"/>
                      </a:lnTo>
                      <a:cubicBezTo>
                        <a:pt x="3871" y="232"/>
                        <a:pt x="3871" y="214"/>
                        <a:pt x="3852" y="214"/>
                      </a:cubicBezTo>
                      <a:lnTo>
                        <a:pt x="3833" y="196"/>
                      </a:lnTo>
                      <a:cubicBezTo>
                        <a:pt x="3814" y="179"/>
                        <a:pt x="3795" y="161"/>
                        <a:pt x="3776" y="161"/>
                      </a:cubicBezTo>
                      <a:lnTo>
                        <a:pt x="3757" y="143"/>
                      </a:lnTo>
                      <a:cubicBezTo>
                        <a:pt x="3738" y="125"/>
                        <a:pt x="3719" y="125"/>
                        <a:pt x="3681" y="107"/>
                      </a:cubicBezTo>
                      <a:lnTo>
                        <a:pt x="3662" y="107"/>
                      </a:lnTo>
                      <a:cubicBezTo>
                        <a:pt x="3643" y="89"/>
                        <a:pt x="3624" y="89"/>
                        <a:pt x="3624" y="71"/>
                      </a:cubicBezTo>
                      <a:cubicBezTo>
                        <a:pt x="3454" y="18"/>
                        <a:pt x="3302" y="0"/>
                        <a:pt x="3131" y="0"/>
                      </a:cubicBezTo>
                      <a:cubicBezTo>
                        <a:pt x="2713" y="18"/>
                        <a:pt x="2315" y="250"/>
                        <a:pt x="2087" y="625"/>
                      </a:cubicBezTo>
                      <a:cubicBezTo>
                        <a:pt x="2068" y="661"/>
                        <a:pt x="1898" y="893"/>
                        <a:pt x="1917" y="911"/>
                      </a:cubicBezTo>
                      <a:cubicBezTo>
                        <a:pt x="1822" y="1000"/>
                        <a:pt x="1727" y="1107"/>
                        <a:pt x="1651" y="1196"/>
                      </a:cubicBezTo>
                      <a:lnTo>
                        <a:pt x="1404" y="1429"/>
                      </a:lnTo>
                      <a:cubicBezTo>
                        <a:pt x="1309" y="1500"/>
                        <a:pt x="1195" y="1571"/>
                        <a:pt x="1082" y="1643"/>
                      </a:cubicBezTo>
                      <a:cubicBezTo>
                        <a:pt x="1044" y="1661"/>
                        <a:pt x="778" y="1804"/>
                        <a:pt x="797" y="1804"/>
                      </a:cubicBezTo>
                      <a:cubicBezTo>
                        <a:pt x="664" y="1857"/>
                        <a:pt x="550" y="1893"/>
                        <a:pt x="417" y="1929"/>
                      </a:cubicBezTo>
                      <a:cubicBezTo>
                        <a:pt x="380" y="1946"/>
                        <a:pt x="76" y="2018"/>
                        <a:pt x="95" y="2018"/>
                      </a:cubicBezTo>
                      <a:cubicBezTo>
                        <a:pt x="57" y="2018"/>
                        <a:pt x="19" y="2018"/>
                        <a:pt x="0" y="2036"/>
                      </a:cubicBezTo>
                      <a:lnTo>
                        <a:pt x="2922" y="3143"/>
                      </a:lnTo>
                      <a:cubicBezTo>
                        <a:pt x="3074" y="3393"/>
                        <a:pt x="3245" y="3661"/>
                        <a:pt x="3397" y="3911"/>
                      </a:cubicBezTo>
                      <a:lnTo>
                        <a:pt x="6300" y="8607"/>
                      </a:lnTo>
                      <a:cubicBezTo>
                        <a:pt x="10000" y="10000"/>
                        <a:pt x="10156" y="10146"/>
                        <a:pt x="10156" y="10146"/>
                      </a:cubicBezTo>
                      <a:cubicBezTo>
                        <a:pt x="8486" y="7450"/>
                        <a:pt x="6679" y="4607"/>
                        <a:pt x="5009" y="1911"/>
                      </a:cubicBezTo>
                      <a:cubicBezTo>
                        <a:pt x="4915" y="1786"/>
                        <a:pt x="4839" y="1643"/>
                        <a:pt x="4744" y="1500"/>
                      </a:cubicBezTo>
                      <a:close/>
                    </a:path>
                  </a:pathLst>
                </a:custGeom>
                <a:gradFill>
                  <a:gsLst>
                    <a:gs pos="0">
                      <a:schemeClr val="bg2">
                        <a:lumMod val="79000"/>
                        <a:lumOff val="21000"/>
                      </a:schemeClr>
                    </a:gs>
                    <a:gs pos="10000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50" name="Freeform 14"/>
                <p:cNvSpPr/>
                <p:nvPr/>
              </p:nvSpPr>
              <p:spPr bwMode="auto">
                <a:xfrm>
                  <a:off x="3880050" y="3108173"/>
                  <a:ext cx="601416" cy="760892"/>
                </a:xfrm>
                <a:custGeom>
                  <a:avLst/>
                  <a:gdLst>
                    <a:gd name="T0" fmla="*/ 87 w 810"/>
                    <a:gd name="T1" fmla="*/ 150 h 1024"/>
                    <a:gd name="T2" fmla="*/ 650 w 810"/>
                    <a:gd name="T3" fmla="*/ 648 h 1024"/>
                    <a:gd name="T4" fmla="*/ 486 w 810"/>
                    <a:gd name="T5" fmla="*/ 950 h 1024"/>
                    <a:gd name="T6" fmla="*/ 638 w 810"/>
                    <a:gd name="T7" fmla="*/ 996 h 1024"/>
                    <a:gd name="T8" fmla="*/ 619 w 810"/>
                    <a:gd name="T9" fmla="*/ 962 h 1024"/>
                    <a:gd name="T10" fmla="*/ 610 w 810"/>
                    <a:gd name="T11" fmla="*/ 929 h 1024"/>
                    <a:gd name="T12" fmla="*/ 610 w 810"/>
                    <a:gd name="T13" fmla="*/ 887 h 1024"/>
                    <a:gd name="T14" fmla="*/ 619 w 810"/>
                    <a:gd name="T15" fmla="*/ 852 h 1024"/>
                    <a:gd name="T16" fmla="*/ 638 w 810"/>
                    <a:gd name="T17" fmla="*/ 816 h 1024"/>
                    <a:gd name="T18" fmla="*/ 641 w 810"/>
                    <a:gd name="T19" fmla="*/ 813 h 1024"/>
                    <a:gd name="T20" fmla="*/ 643 w 810"/>
                    <a:gd name="T21" fmla="*/ 810 h 1024"/>
                    <a:gd name="T22" fmla="*/ 663 w 810"/>
                    <a:gd name="T23" fmla="*/ 788 h 1024"/>
                    <a:gd name="T24" fmla="*/ 687 w 810"/>
                    <a:gd name="T25" fmla="*/ 771 h 1024"/>
                    <a:gd name="T26" fmla="*/ 695 w 810"/>
                    <a:gd name="T27" fmla="*/ 767 h 1024"/>
                    <a:gd name="T28" fmla="*/ 695 w 810"/>
                    <a:gd name="T29" fmla="*/ 767 h 1024"/>
                    <a:gd name="T30" fmla="*/ 695 w 810"/>
                    <a:gd name="T31" fmla="*/ 767 h 1024"/>
                    <a:gd name="T32" fmla="*/ 696 w 810"/>
                    <a:gd name="T33" fmla="*/ 766 h 1024"/>
                    <a:gd name="T34" fmla="*/ 698 w 810"/>
                    <a:gd name="T35" fmla="*/ 766 h 1024"/>
                    <a:gd name="T36" fmla="*/ 700 w 810"/>
                    <a:gd name="T37" fmla="*/ 765 h 1024"/>
                    <a:gd name="T38" fmla="*/ 708 w 810"/>
                    <a:gd name="T39" fmla="*/ 761 h 1024"/>
                    <a:gd name="T40" fmla="*/ 716 w 810"/>
                    <a:gd name="T41" fmla="*/ 759 h 1024"/>
                    <a:gd name="T42" fmla="*/ 718 w 810"/>
                    <a:gd name="T43" fmla="*/ 758 h 1024"/>
                    <a:gd name="T44" fmla="*/ 724 w 810"/>
                    <a:gd name="T45" fmla="*/ 756 h 1024"/>
                    <a:gd name="T46" fmla="*/ 748 w 810"/>
                    <a:gd name="T47" fmla="*/ 752 h 1024"/>
                    <a:gd name="T48" fmla="*/ 760 w 810"/>
                    <a:gd name="T49" fmla="*/ 750 h 1024"/>
                    <a:gd name="T50" fmla="*/ 766 w 810"/>
                    <a:gd name="T51" fmla="*/ 749 h 1024"/>
                    <a:gd name="T52" fmla="*/ 772 w 810"/>
                    <a:gd name="T53" fmla="*/ 746 h 1024"/>
                    <a:gd name="T54" fmla="*/ 780 w 810"/>
                    <a:gd name="T55" fmla="*/ 742 h 1024"/>
                    <a:gd name="T56" fmla="*/ 787 w 810"/>
                    <a:gd name="T57" fmla="*/ 736 h 1024"/>
                    <a:gd name="T58" fmla="*/ 792 w 810"/>
                    <a:gd name="T59" fmla="*/ 730 h 1024"/>
                    <a:gd name="T60" fmla="*/ 796 w 810"/>
                    <a:gd name="T61" fmla="*/ 726 h 1024"/>
                    <a:gd name="T62" fmla="*/ 810 w 810"/>
                    <a:gd name="T63" fmla="*/ 684 h 1024"/>
                    <a:gd name="T64" fmla="*/ 804 w 810"/>
                    <a:gd name="T65" fmla="*/ 657 h 1024"/>
                    <a:gd name="T66" fmla="*/ 551 w 810"/>
                    <a:gd name="T67" fmla="*/ 22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0" h="1024">
                      <a:moveTo>
                        <a:pt x="0" y="0"/>
                      </a:moveTo>
                      <a:cubicBezTo>
                        <a:pt x="29" y="50"/>
                        <a:pt x="58" y="100"/>
                        <a:pt x="87" y="150"/>
                      </a:cubicBezTo>
                      <a:cubicBezTo>
                        <a:pt x="444" y="293"/>
                        <a:pt x="444" y="293"/>
                        <a:pt x="444" y="293"/>
                      </a:cubicBezTo>
                      <a:cubicBezTo>
                        <a:pt x="512" y="411"/>
                        <a:pt x="581" y="530"/>
                        <a:pt x="650" y="648"/>
                      </a:cubicBezTo>
                      <a:cubicBezTo>
                        <a:pt x="598" y="672"/>
                        <a:pt x="554" y="713"/>
                        <a:pt x="523" y="766"/>
                      </a:cubicBezTo>
                      <a:cubicBezTo>
                        <a:pt x="492" y="818"/>
                        <a:pt x="474" y="881"/>
                        <a:pt x="486" y="950"/>
                      </a:cubicBezTo>
                      <a:cubicBezTo>
                        <a:pt x="667" y="1024"/>
                        <a:pt x="667" y="1024"/>
                        <a:pt x="667" y="1024"/>
                      </a:cubicBezTo>
                      <a:cubicBezTo>
                        <a:pt x="665" y="1023"/>
                        <a:pt x="638" y="996"/>
                        <a:pt x="638" y="996"/>
                      </a:cubicBezTo>
                      <a:cubicBezTo>
                        <a:pt x="634" y="990"/>
                        <a:pt x="630" y="983"/>
                        <a:pt x="626" y="977"/>
                      </a:cubicBezTo>
                      <a:cubicBezTo>
                        <a:pt x="625" y="975"/>
                        <a:pt x="619" y="962"/>
                        <a:pt x="619" y="962"/>
                      </a:cubicBezTo>
                      <a:cubicBezTo>
                        <a:pt x="617" y="957"/>
                        <a:pt x="615" y="951"/>
                        <a:pt x="614" y="945"/>
                      </a:cubicBezTo>
                      <a:cubicBezTo>
                        <a:pt x="613" y="943"/>
                        <a:pt x="611" y="929"/>
                        <a:pt x="610" y="929"/>
                      </a:cubicBezTo>
                      <a:cubicBezTo>
                        <a:pt x="609" y="921"/>
                        <a:pt x="609" y="912"/>
                        <a:pt x="609" y="904"/>
                      </a:cubicBezTo>
                      <a:cubicBezTo>
                        <a:pt x="609" y="902"/>
                        <a:pt x="611" y="886"/>
                        <a:pt x="610" y="887"/>
                      </a:cubicBezTo>
                      <a:cubicBezTo>
                        <a:pt x="611" y="880"/>
                        <a:pt x="613" y="874"/>
                        <a:pt x="614" y="868"/>
                      </a:cubicBezTo>
                      <a:cubicBezTo>
                        <a:pt x="615" y="866"/>
                        <a:pt x="619" y="852"/>
                        <a:pt x="619" y="852"/>
                      </a:cubicBezTo>
                      <a:cubicBezTo>
                        <a:pt x="622" y="844"/>
                        <a:pt x="626" y="837"/>
                        <a:pt x="629" y="830"/>
                      </a:cubicBezTo>
                      <a:cubicBezTo>
                        <a:pt x="630" y="828"/>
                        <a:pt x="637" y="817"/>
                        <a:pt x="638" y="816"/>
                      </a:cubicBezTo>
                      <a:cubicBezTo>
                        <a:pt x="639" y="815"/>
                        <a:pt x="640" y="814"/>
                        <a:pt x="641" y="813"/>
                      </a:cubicBezTo>
                      <a:cubicBezTo>
                        <a:pt x="641" y="813"/>
                        <a:pt x="641" y="813"/>
                        <a:pt x="641" y="813"/>
                      </a:cubicBezTo>
                      <a:cubicBezTo>
                        <a:pt x="641" y="812"/>
                        <a:pt x="642" y="811"/>
                        <a:pt x="642" y="810"/>
                      </a:cubicBezTo>
                      <a:cubicBezTo>
                        <a:pt x="643" y="810"/>
                        <a:pt x="643" y="810"/>
                        <a:pt x="643" y="810"/>
                      </a:cubicBezTo>
                      <a:cubicBezTo>
                        <a:pt x="645" y="807"/>
                        <a:pt x="647" y="804"/>
                        <a:pt x="649" y="802"/>
                      </a:cubicBezTo>
                      <a:cubicBezTo>
                        <a:pt x="653" y="797"/>
                        <a:pt x="658" y="793"/>
                        <a:pt x="663" y="788"/>
                      </a:cubicBezTo>
                      <a:cubicBezTo>
                        <a:pt x="670" y="783"/>
                        <a:pt x="674" y="779"/>
                        <a:pt x="679" y="776"/>
                      </a:cubicBezTo>
                      <a:cubicBezTo>
                        <a:pt x="681" y="774"/>
                        <a:pt x="684" y="773"/>
                        <a:pt x="687" y="771"/>
                      </a:cubicBezTo>
                      <a:cubicBezTo>
                        <a:pt x="688" y="771"/>
                        <a:pt x="689" y="770"/>
                        <a:pt x="690" y="769"/>
                      </a:cubicBezTo>
                      <a:cubicBezTo>
                        <a:pt x="692" y="768"/>
                        <a:pt x="693" y="768"/>
                        <a:pt x="695" y="767"/>
                      </a:cubicBezTo>
                      <a:cubicBezTo>
                        <a:pt x="695" y="767"/>
                        <a:pt x="695" y="767"/>
                        <a:pt x="695" y="767"/>
                      </a:cubicBezTo>
                      <a:cubicBezTo>
                        <a:pt x="695" y="767"/>
                        <a:pt x="695" y="767"/>
                        <a:pt x="695" y="767"/>
                      </a:cubicBezTo>
                      <a:cubicBezTo>
                        <a:pt x="695" y="767"/>
                        <a:pt x="695" y="767"/>
                        <a:pt x="695" y="767"/>
                      </a:cubicBezTo>
                      <a:cubicBezTo>
                        <a:pt x="695" y="767"/>
                        <a:pt x="695" y="767"/>
                        <a:pt x="695" y="767"/>
                      </a:cubicBezTo>
                      <a:cubicBezTo>
                        <a:pt x="695" y="767"/>
                        <a:pt x="695" y="767"/>
                        <a:pt x="696" y="767"/>
                      </a:cubicBezTo>
                      <a:cubicBezTo>
                        <a:pt x="696" y="767"/>
                        <a:pt x="696" y="766"/>
                        <a:pt x="696" y="766"/>
                      </a:cubicBezTo>
                      <a:cubicBezTo>
                        <a:pt x="697" y="766"/>
                        <a:pt x="697" y="766"/>
                        <a:pt x="697" y="766"/>
                      </a:cubicBezTo>
                      <a:cubicBezTo>
                        <a:pt x="697" y="766"/>
                        <a:pt x="697" y="766"/>
                        <a:pt x="698" y="766"/>
                      </a:cubicBezTo>
                      <a:cubicBezTo>
                        <a:pt x="698" y="766"/>
                        <a:pt x="699" y="765"/>
                        <a:pt x="699" y="765"/>
                      </a:cubicBezTo>
                      <a:cubicBezTo>
                        <a:pt x="699" y="765"/>
                        <a:pt x="699" y="765"/>
                        <a:pt x="700" y="765"/>
                      </a:cubicBezTo>
                      <a:cubicBezTo>
                        <a:pt x="703" y="764"/>
                        <a:pt x="706" y="762"/>
                        <a:pt x="708" y="761"/>
                      </a:cubicBezTo>
                      <a:cubicBezTo>
                        <a:pt x="708" y="761"/>
                        <a:pt x="708" y="761"/>
                        <a:pt x="708" y="761"/>
                      </a:cubicBezTo>
                      <a:cubicBezTo>
                        <a:pt x="708" y="761"/>
                        <a:pt x="708" y="761"/>
                        <a:pt x="709" y="761"/>
                      </a:cubicBezTo>
                      <a:cubicBezTo>
                        <a:pt x="711" y="760"/>
                        <a:pt x="713" y="759"/>
                        <a:pt x="716" y="759"/>
                      </a:cubicBezTo>
                      <a:cubicBezTo>
                        <a:pt x="716" y="758"/>
                        <a:pt x="716" y="758"/>
                        <a:pt x="717" y="758"/>
                      </a:cubicBezTo>
                      <a:cubicBezTo>
                        <a:pt x="717" y="758"/>
                        <a:pt x="718" y="758"/>
                        <a:pt x="718" y="758"/>
                      </a:cubicBezTo>
                      <a:cubicBezTo>
                        <a:pt x="719" y="757"/>
                        <a:pt x="721" y="757"/>
                        <a:pt x="722" y="757"/>
                      </a:cubicBezTo>
                      <a:cubicBezTo>
                        <a:pt x="723" y="756"/>
                        <a:pt x="724" y="756"/>
                        <a:pt x="724" y="756"/>
                      </a:cubicBezTo>
                      <a:cubicBezTo>
                        <a:pt x="726" y="756"/>
                        <a:pt x="728" y="755"/>
                        <a:pt x="730" y="754"/>
                      </a:cubicBezTo>
                      <a:cubicBezTo>
                        <a:pt x="737" y="753"/>
                        <a:pt x="742" y="753"/>
                        <a:pt x="748" y="752"/>
                      </a:cubicBezTo>
                      <a:cubicBezTo>
                        <a:pt x="750" y="752"/>
                        <a:pt x="752" y="752"/>
                        <a:pt x="754" y="752"/>
                      </a:cubicBezTo>
                      <a:cubicBezTo>
                        <a:pt x="756" y="751"/>
                        <a:pt x="758" y="751"/>
                        <a:pt x="760" y="750"/>
                      </a:cubicBezTo>
                      <a:cubicBezTo>
                        <a:pt x="761" y="750"/>
                        <a:pt x="761" y="750"/>
                        <a:pt x="762" y="750"/>
                      </a:cubicBezTo>
                      <a:cubicBezTo>
                        <a:pt x="763" y="749"/>
                        <a:pt x="765" y="749"/>
                        <a:pt x="766" y="749"/>
                      </a:cubicBezTo>
                      <a:cubicBezTo>
                        <a:pt x="767" y="748"/>
                        <a:pt x="768" y="748"/>
                        <a:pt x="769" y="748"/>
                      </a:cubicBezTo>
                      <a:cubicBezTo>
                        <a:pt x="770" y="747"/>
                        <a:pt x="771" y="747"/>
                        <a:pt x="772" y="746"/>
                      </a:cubicBezTo>
                      <a:cubicBezTo>
                        <a:pt x="773" y="746"/>
                        <a:pt x="774" y="745"/>
                        <a:pt x="775" y="745"/>
                      </a:cubicBezTo>
                      <a:cubicBezTo>
                        <a:pt x="776" y="744"/>
                        <a:pt x="778" y="743"/>
                        <a:pt x="780" y="742"/>
                      </a:cubicBezTo>
                      <a:cubicBezTo>
                        <a:pt x="782" y="740"/>
                        <a:pt x="784" y="739"/>
                        <a:pt x="785" y="738"/>
                      </a:cubicBezTo>
                      <a:cubicBezTo>
                        <a:pt x="786" y="737"/>
                        <a:pt x="787" y="736"/>
                        <a:pt x="787" y="736"/>
                      </a:cubicBezTo>
                      <a:cubicBezTo>
                        <a:pt x="788" y="735"/>
                        <a:pt x="789" y="734"/>
                        <a:pt x="790" y="733"/>
                      </a:cubicBezTo>
                      <a:cubicBezTo>
                        <a:pt x="791" y="732"/>
                        <a:pt x="792" y="731"/>
                        <a:pt x="792" y="730"/>
                      </a:cubicBezTo>
                      <a:cubicBezTo>
                        <a:pt x="793" y="729"/>
                        <a:pt x="794" y="728"/>
                        <a:pt x="795" y="727"/>
                      </a:cubicBezTo>
                      <a:cubicBezTo>
                        <a:pt x="795" y="727"/>
                        <a:pt x="796" y="727"/>
                        <a:pt x="796" y="726"/>
                      </a:cubicBezTo>
                      <a:cubicBezTo>
                        <a:pt x="797" y="724"/>
                        <a:pt x="798" y="723"/>
                        <a:pt x="799" y="721"/>
                      </a:cubicBezTo>
                      <a:cubicBezTo>
                        <a:pt x="807" y="707"/>
                        <a:pt x="810" y="696"/>
                        <a:pt x="810" y="684"/>
                      </a:cubicBezTo>
                      <a:cubicBezTo>
                        <a:pt x="810" y="679"/>
                        <a:pt x="809" y="674"/>
                        <a:pt x="808" y="670"/>
                      </a:cubicBezTo>
                      <a:cubicBezTo>
                        <a:pt x="808" y="666"/>
                        <a:pt x="806" y="661"/>
                        <a:pt x="804" y="657"/>
                      </a:cubicBezTo>
                      <a:cubicBezTo>
                        <a:pt x="803" y="654"/>
                        <a:pt x="802" y="653"/>
                        <a:pt x="801" y="651"/>
                      </a:cubicBezTo>
                      <a:cubicBezTo>
                        <a:pt x="718" y="508"/>
                        <a:pt x="635" y="365"/>
                        <a:pt x="551" y="222"/>
                      </a:cubicBezTo>
                      <a:lnTo>
                        <a:pt x="0" y="0"/>
                      </a:lnTo>
                      <a:close/>
                    </a:path>
                  </a:pathLst>
                </a:custGeom>
                <a:gradFill>
                  <a:gsLst>
                    <a:gs pos="0">
                      <a:schemeClr val="bg2">
                        <a:lumMod val="84000"/>
                        <a:lumOff val="16000"/>
                      </a:schemeClr>
                    </a:gs>
                    <a:gs pos="10000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51" name="Freeform 15"/>
                <p:cNvSpPr/>
                <p:nvPr/>
              </p:nvSpPr>
              <p:spPr bwMode="auto">
                <a:xfrm>
                  <a:off x="3878023" y="2950049"/>
                  <a:ext cx="986591" cy="323008"/>
                </a:xfrm>
                <a:custGeom>
                  <a:avLst/>
                  <a:gdLst>
                    <a:gd name="T0" fmla="*/ 1058 w 1327"/>
                    <a:gd name="T1" fmla="*/ 406 h 434"/>
                    <a:gd name="T2" fmla="*/ 1106 w 1327"/>
                    <a:gd name="T3" fmla="*/ 403 h 434"/>
                    <a:gd name="T4" fmla="*/ 1113 w 1327"/>
                    <a:gd name="T5" fmla="*/ 401 h 434"/>
                    <a:gd name="T6" fmla="*/ 1119 w 1327"/>
                    <a:gd name="T7" fmla="*/ 399 h 434"/>
                    <a:gd name="T8" fmla="*/ 1125 w 1327"/>
                    <a:gd name="T9" fmla="*/ 396 h 434"/>
                    <a:gd name="T10" fmla="*/ 1130 w 1327"/>
                    <a:gd name="T11" fmla="*/ 393 h 434"/>
                    <a:gd name="T12" fmla="*/ 1135 w 1327"/>
                    <a:gd name="T13" fmla="*/ 390 h 434"/>
                    <a:gd name="T14" fmla="*/ 1140 w 1327"/>
                    <a:gd name="T15" fmla="*/ 385 h 434"/>
                    <a:gd name="T16" fmla="*/ 1144 w 1327"/>
                    <a:gd name="T17" fmla="*/ 380 h 434"/>
                    <a:gd name="T18" fmla="*/ 1147 w 1327"/>
                    <a:gd name="T19" fmla="*/ 376 h 434"/>
                    <a:gd name="T20" fmla="*/ 1150 w 1327"/>
                    <a:gd name="T21" fmla="*/ 372 h 434"/>
                    <a:gd name="T22" fmla="*/ 1153 w 1327"/>
                    <a:gd name="T23" fmla="*/ 367 h 434"/>
                    <a:gd name="T24" fmla="*/ 1155 w 1327"/>
                    <a:gd name="T25" fmla="*/ 363 h 434"/>
                    <a:gd name="T26" fmla="*/ 1156 w 1327"/>
                    <a:gd name="T27" fmla="*/ 358 h 434"/>
                    <a:gd name="T28" fmla="*/ 1158 w 1327"/>
                    <a:gd name="T29" fmla="*/ 354 h 434"/>
                    <a:gd name="T30" fmla="*/ 1159 w 1327"/>
                    <a:gd name="T31" fmla="*/ 348 h 434"/>
                    <a:gd name="T32" fmla="*/ 1160 w 1327"/>
                    <a:gd name="T33" fmla="*/ 343 h 434"/>
                    <a:gd name="T34" fmla="*/ 1160 w 1327"/>
                    <a:gd name="T35" fmla="*/ 338 h 434"/>
                    <a:gd name="T36" fmla="*/ 1160 w 1327"/>
                    <a:gd name="T37" fmla="*/ 333 h 434"/>
                    <a:gd name="T38" fmla="*/ 1160 w 1327"/>
                    <a:gd name="T39" fmla="*/ 328 h 434"/>
                    <a:gd name="T40" fmla="*/ 1159 w 1327"/>
                    <a:gd name="T41" fmla="*/ 322 h 434"/>
                    <a:gd name="T42" fmla="*/ 1158 w 1327"/>
                    <a:gd name="T43" fmla="*/ 317 h 434"/>
                    <a:gd name="T44" fmla="*/ 1157 w 1327"/>
                    <a:gd name="T45" fmla="*/ 313 h 434"/>
                    <a:gd name="T46" fmla="*/ 1155 w 1327"/>
                    <a:gd name="T47" fmla="*/ 308 h 434"/>
                    <a:gd name="T48" fmla="*/ 1152 w 1327"/>
                    <a:gd name="T49" fmla="*/ 302 h 434"/>
                    <a:gd name="T50" fmla="*/ 1142 w 1327"/>
                    <a:gd name="T51" fmla="*/ 280 h 434"/>
                    <a:gd name="T52" fmla="*/ 1135 w 1327"/>
                    <a:gd name="T53" fmla="*/ 251 h 434"/>
                    <a:gd name="T54" fmla="*/ 1134 w 1327"/>
                    <a:gd name="T55" fmla="*/ 223 h 434"/>
                    <a:gd name="T56" fmla="*/ 1137 w 1327"/>
                    <a:gd name="T57" fmla="*/ 201 h 434"/>
                    <a:gd name="T58" fmla="*/ 1140 w 1327"/>
                    <a:gd name="T59" fmla="*/ 187 h 434"/>
                    <a:gd name="T60" fmla="*/ 1147 w 1327"/>
                    <a:gd name="T61" fmla="*/ 168 h 434"/>
                    <a:gd name="T62" fmla="*/ 1156 w 1327"/>
                    <a:gd name="T63" fmla="*/ 150 h 434"/>
                    <a:gd name="T64" fmla="*/ 1162 w 1327"/>
                    <a:gd name="T65" fmla="*/ 140 h 434"/>
                    <a:gd name="T66" fmla="*/ 1163 w 1327"/>
                    <a:gd name="T67" fmla="*/ 139 h 434"/>
                    <a:gd name="T68" fmla="*/ 1163 w 1327"/>
                    <a:gd name="T69" fmla="*/ 139 h 434"/>
                    <a:gd name="T70" fmla="*/ 1164 w 1327"/>
                    <a:gd name="T71" fmla="*/ 137 h 434"/>
                    <a:gd name="T72" fmla="*/ 1166 w 1327"/>
                    <a:gd name="T73" fmla="*/ 135 h 434"/>
                    <a:gd name="T74" fmla="*/ 1168 w 1327"/>
                    <a:gd name="T75" fmla="*/ 132 h 434"/>
                    <a:gd name="T76" fmla="*/ 1181 w 1327"/>
                    <a:gd name="T77" fmla="*/ 118 h 434"/>
                    <a:gd name="T78" fmla="*/ 1192 w 1327"/>
                    <a:gd name="T79" fmla="*/ 108 h 434"/>
                    <a:gd name="T80" fmla="*/ 1216 w 1327"/>
                    <a:gd name="T81" fmla="*/ 92 h 434"/>
                    <a:gd name="T82" fmla="*/ 1216 w 1327"/>
                    <a:gd name="T83" fmla="*/ 92 h 434"/>
                    <a:gd name="T84" fmla="*/ 1217 w 1327"/>
                    <a:gd name="T85" fmla="*/ 91 h 434"/>
                    <a:gd name="T86" fmla="*/ 1219 w 1327"/>
                    <a:gd name="T87" fmla="*/ 90 h 434"/>
                    <a:gd name="T88" fmla="*/ 1226 w 1327"/>
                    <a:gd name="T89" fmla="*/ 87 h 434"/>
                    <a:gd name="T90" fmla="*/ 1242 w 1327"/>
                    <a:gd name="T91" fmla="*/ 81 h 434"/>
                    <a:gd name="T92" fmla="*/ 1244 w 1327"/>
                    <a:gd name="T93" fmla="*/ 80 h 434"/>
                    <a:gd name="T94" fmla="*/ 1246 w 1327"/>
                    <a:gd name="T95" fmla="*/ 80 h 434"/>
                    <a:gd name="T96" fmla="*/ 1252 w 1327"/>
                    <a:gd name="T97" fmla="*/ 78 h 434"/>
                    <a:gd name="T98" fmla="*/ 1254 w 1327"/>
                    <a:gd name="T99" fmla="*/ 78 h 434"/>
                    <a:gd name="T100" fmla="*/ 1256 w 1327"/>
                    <a:gd name="T101" fmla="*/ 77 h 434"/>
                    <a:gd name="T102" fmla="*/ 1257 w 1327"/>
                    <a:gd name="T103" fmla="*/ 77 h 434"/>
                    <a:gd name="T104" fmla="*/ 1258 w 1327"/>
                    <a:gd name="T105" fmla="*/ 77 h 434"/>
                    <a:gd name="T106" fmla="*/ 1272 w 1327"/>
                    <a:gd name="T107" fmla="*/ 75 h 434"/>
                    <a:gd name="T108" fmla="*/ 1294 w 1327"/>
                    <a:gd name="T109" fmla="*/ 75 h 434"/>
                    <a:gd name="T110" fmla="*/ 1295 w 1327"/>
                    <a:gd name="T111" fmla="*/ 75 h 434"/>
                    <a:gd name="T112" fmla="*/ 1306 w 1327"/>
                    <a:gd name="T113" fmla="*/ 77 h 434"/>
                    <a:gd name="T114" fmla="*/ 1124 w 1327"/>
                    <a:gd name="T115" fmla="*/ 0 h 434"/>
                    <a:gd name="T116" fmla="*/ 1042 w 1327"/>
                    <a:gd name="T117" fmla="*/ 98 h 434"/>
                    <a:gd name="T118" fmla="*/ 550 w 1327"/>
                    <a:gd name="T119" fmla="*/ 303 h 434"/>
                    <a:gd name="T120" fmla="*/ 0 w 1327"/>
                    <a:gd name="T121" fmla="*/ 21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7" h="434">
                      <a:moveTo>
                        <a:pt x="551" y="434"/>
                      </a:moveTo>
                      <a:cubicBezTo>
                        <a:pt x="720" y="424"/>
                        <a:pt x="889" y="415"/>
                        <a:pt x="1058" y="406"/>
                      </a:cubicBezTo>
                      <a:cubicBezTo>
                        <a:pt x="1072" y="405"/>
                        <a:pt x="1085" y="404"/>
                        <a:pt x="1099" y="403"/>
                      </a:cubicBezTo>
                      <a:cubicBezTo>
                        <a:pt x="1101" y="403"/>
                        <a:pt x="1104" y="403"/>
                        <a:pt x="1106" y="403"/>
                      </a:cubicBezTo>
                      <a:cubicBezTo>
                        <a:pt x="1106" y="403"/>
                        <a:pt x="1107" y="403"/>
                        <a:pt x="1107" y="402"/>
                      </a:cubicBezTo>
                      <a:cubicBezTo>
                        <a:pt x="1109" y="402"/>
                        <a:pt x="1111" y="402"/>
                        <a:pt x="1113" y="401"/>
                      </a:cubicBezTo>
                      <a:cubicBezTo>
                        <a:pt x="1114" y="401"/>
                        <a:pt x="1114" y="401"/>
                        <a:pt x="1115" y="401"/>
                      </a:cubicBezTo>
                      <a:cubicBezTo>
                        <a:pt x="1116" y="400"/>
                        <a:pt x="1118" y="399"/>
                        <a:pt x="1119" y="399"/>
                      </a:cubicBezTo>
                      <a:cubicBezTo>
                        <a:pt x="1120" y="399"/>
                        <a:pt x="1120" y="399"/>
                        <a:pt x="1120" y="399"/>
                      </a:cubicBezTo>
                      <a:cubicBezTo>
                        <a:pt x="1122" y="398"/>
                        <a:pt x="1123" y="397"/>
                        <a:pt x="1125" y="396"/>
                      </a:cubicBezTo>
                      <a:cubicBezTo>
                        <a:pt x="1125" y="396"/>
                        <a:pt x="1126" y="396"/>
                        <a:pt x="1126" y="395"/>
                      </a:cubicBezTo>
                      <a:cubicBezTo>
                        <a:pt x="1127" y="395"/>
                        <a:pt x="1129" y="394"/>
                        <a:pt x="1130" y="393"/>
                      </a:cubicBezTo>
                      <a:cubicBezTo>
                        <a:pt x="1130" y="393"/>
                        <a:pt x="1131" y="393"/>
                        <a:pt x="1131" y="393"/>
                      </a:cubicBezTo>
                      <a:cubicBezTo>
                        <a:pt x="1132" y="392"/>
                        <a:pt x="1134" y="391"/>
                        <a:pt x="1135" y="390"/>
                      </a:cubicBezTo>
                      <a:cubicBezTo>
                        <a:pt x="1135" y="389"/>
                        <a:pt x="1135" y="389"/>
                        <a:pt x="1136" y="389"/>
                      </a:cubicBezTo>
                      <a:cubicBezTo>
                        <a:pt x="1137" y="388"/>
                        <a:pt x="1139" y="386"/>
                        <a:pt x="1140" y="385"/>
                      </a:cubicBezTo>
                      <a:cubicBezTo>
                        <a:pt x="1140" y="385"/>
                        <a:pt x="1140" y="385"/>
                        <a:pt x="1140" y="385"/>
                      </a:cubicBezTo>
                      <a:cubicBezTo>
                        <a:pt x="1142" y="383"/>
                        <a:pt x="1143" y="382"/>
                        <a:pt x="1144" y="380"/>
                      </a:cubicBezTo>
                      <a:cubicBezTo>
                        <a:pt x="1145" y="380"/>
                        <a:pt x="1145" y="379"/>
                        <a:pt x="1145" y="379"/>
                      </a:cubicBezTo>
                      <a:cubicBezTo>
                        <a:pt x="1146" y="378"/>
                        <a:pt x="1147" y="377"/>
                        <a:pt x="1147" y="376"/>
                      </a:cubicBezTo>
                      <a:cubicBezTo>
                        <a:pt x="1147" y="376"/>
                        <a:pt x="1148" y="376"/>
                        <a:pt x="1148" y="375"/>
                      </a:cubicBezTo>
                      <a:cubicBezTo>
                        <a:pt x="1149" y="374"/>
                        <a:pt x="1149" y="373"/>
                        <a:pt x="1150" y="372"/>
                      </a:cubicBezTo>
                      <a:cubicBezTo>
                        <a:pt x="1150" y="372"/>
                        <a:pt x="1150" y="371"/>
                        <a:pt x="1151" y="371"/>
                      </a:cubicBezTo>
                      <a:cubicBezTo>
                        <a:pt x="1151" y="370"/>
                        <a:pt x="1152" y="369"/>
                        <a:pt x="1153" y="367"/>
                      </a:cubicBezTo>
                      <a:cubicBezTo>
                        <a:pt x="1153" y="367"/>
                        <a:pt x="1153" y="366"/>
                        <a:pt x="1153" y="366"/>
                      </a:cubicBezTo>
                      <a:cubicBezTo>
                        <a:pt x="1154" y="365"/>
                        <a:pt x="1154" y="364"/>
                        <a:pt x="1155" y="363"/>
                      </a:cubicBezTo>
                      <a:cubicBezTo>
                        <a:pt x="1155" y="362"/>
                        <a:pt x="1155" y="362"/>
                        <a:pt x="1155" y="361"/>
                      </a:cubicBezTo>
                      <a:cubicBezTo>
                        <a:pt x="1156" y="360"/>
                        <a:pt x="1156" y="359"/>
                        <a:pt x="1156" y="358"/>
                      </a:cubicBezTo>
                      <a:cubicBezTo>
                        <a:pt x="1157" y="358"/>
                        <a:pt x="1157" y="357"/>
                        <a:pt x="1157" y="357"/>
                      </a:cubicBezTo>
                      <a:cubicBezTo>
                        <a:pt x="1157" y="356"/>
                        <a:pt x="1158" y="355"/>
                        <a:pt x="1158" y="354"/>
                      </a:cubicBezTo>
                      <a:cubicBezTo>
                        <a:pt x="1158" y="353"/>
                        <a:pt x="1158" y="353"/>
                        <a:pt x="1158" y="352"/>
                      </a:cubicBezTo>
                      <a:cubicBezTo>
                        <a:pt x="1159" y="351"/>
                        <a:pt x="1159" y="349"/>
                        <a:pt x="1159" y="348"/>
                      </a:cubicBezTo>
                      <a:cubicBezTo>
                        <a:pt x="1159" y="348"/>
                        <a:pt x="1159" y="347"/>
                        <a:pt x="1159" y="347"/>
                      </a:cubicBezTo>
                      <a:cubicBezTo>
                        <a:pt x="1160" y="346"/>
                        <a:pt x="1160" y="344"/>
                        <a:pt x="1160" y="343"/>
                      </a:cubicBezTo>
                      <a:cubicBezTo>
                        <a:pt x="1160" y="342"/>
                        <a:pt x="1160" y="342"/>
                        <a:pt x="1160" y="341"/>
                      </a:cubicBezTo>
                      <a:cubicBezTo>
                        <a:pt x="1160" y="340"/>
                        <a:pt x="1160" y="339"/>
                        <a:pt x="1160" y="338"/>
                      </a:cubicBezTo>
                      <a:cubicBezTo>
                        <a:pt x="1160" y="338"/>
                        <a:pt x="1160" y="337"/>
                        <a:pt x="1160" y="336"/>
                      </a:cubicBezTo>
                      <a:cubicBezTo>
                        <a:pt x="1160" y="335"/>
                        <a:pt x="1160" y="334"/>
                        <a:pt x="1160" y="333"/>
                      </a:cubicBezTo>
                      <a:cubicBezTo>
                        <a:pt x="1160" y="333"/>
                        <a:pt x="1160" y="332"/>
                        <a:pt x="1160" y="332"/>
                      </a:cubicBezTo>
                      <a:cubicBezTo>
                        <a:pt x="1160" y="330"/>
                        <a:pt x="1160" y="329"/>
                        <a:pt x="1160" y="328"/>
                      </a:cubicBezTo>
                      <a:cubicBezTo>
                        <a:pt x="1160" y="328"/>
                        <a:pt x="1160" y="327"/>
                        <a:pt x="1160" y="327"/>
                      </a:cubicBezTo>
                      <a:cubicBezTo>
                        <a:pt x="1160" y="325"/>
                        <a:pt x="1160" y="324"/>
                        <a:pt x="1159" y="322"/>
                      </a:cubicBezTo>
                      <a:cubicBezTo>
                        <a:pt x="1159" y="322"/>
                        <a:pt x="1159" y="321"/>
                        <a:pt x="1159" y="321"/>
                      </a:cubicBezTo>
                      <a:cubicBezTo>
                        <a:pt x="1159" y="320"/>
                        <a:pt x="1159" y="319"/>
                        <a:pt x="1158" y="317"/>
                      </a:cubicBezTo>
                      <a:cubicBezTo>
                        <a:pt x="1158" y="317"/>
                        <a:pt x="1158" y="316"/>
                        <a:pt x="1158" y="316"/>
                      </a:cubicBezTo>
                      <a:cubicBezTo>
                        <a:pt x="1158" y="315"/>
                        <a:pt x="1157" y="314"/>
                        <a:pt x="1157" y="313"/>
                      </a:cubicBezTo>
                      <a:cubicBezTo>
                        <a:pt x="1157" y="312"/>
                        <a:pt x="1157" y="312"/>
                        <a:pt x="1156" y="311"/>
                      </a:cubicBezTo>
                      <a:cubicBezTo>
                        <a:pt x="1156" y="310"/>
                        <a:pt x="1156" y="309"/>
                        <a:pt x="1155" y="308"/>
                      </a:cubicBezTo>
                      <a:cubicBezTo>
                        <a:pt x="1155" y="307"/>
                        <a:pt x="1155" y="307"/>
                        <a:pt x="1154" y="306"/>
                      </a:cubicBezTo>
                      <a:cubicBezTo>
                        <a:pt x="1154" y="305"/>
                        <a:pt x="1153" y="303"/>
                        <a:pt x="1152" y="302"/>
                      </a:cubicBezTo>
                      <a:cubicBezTo>
                        <a:pt x="1151" y="301"/>
                        <a:pt x="1148" y="293"/>
                        <a:pt x="1146" y="289"/>
                      </a:cubicBezTo>
                      <a:cubicBezTo>
                        <a:pt x="1145" y="286"/>
                        <a:pt x="1143" y="281"/>
                        <a:pt x="1142" y="280"/>
                      </a:cubicBezTo>
                      <a:cubicBezTo>
                        <a:pt x="1141" y="276"/>
                        <a:pt x="1140" y="273"/>
                        <a:pt x="1139" y="269"/>
                      </a:cubicBezTo>
                      <a:cubicBezTo>
                        <a:pt x="1137" y="263"/>
                        <a:pt x="1136" y="257"/>
                        <a:pt x="1135" y="251"/>
                      </a:cubicBezTo>
                      <a:cubicBezTo>
                        <a:pt x="1135" y="248"/>
                        <a:pt x="1134" y="239"/>
                        <a:pt x="1134" y="235"/>
                      </a:cubicBezTo>
                      <a:cubicBezTo>
                        <a:pt x="1134" y="229"/>
                        <a:pt x="1134" y="226"/>
                        <a:pt x="1134" y="223"/>
                      </a:cubicBezTo>
                      <a:cubicBezTo>
                        <a:pt x="1134" y="221"/>
                        <a:pt x="1134" y="218"/>
                        <a:pt x="1135" y="216"/>
                      </a:cubicBezTo>
                      <a:cubicBezTo>
                        <a:pt x="1135" y="216"/>
                        <a:pt x="1136" y="204"/>
                        <a:pt x="1137" y="201"/>
                      </a:cubicBezTo>
                      <a:cubicBezTo>
                        <a:pt x="1137" y="198"/>
                        <a:pt x="1138" y="196"/>
                        <a:pt x="1138" y="194"/>
                      </a:cubicBezTo>
                      <a:cubicBezTo>
                        <a:pt x="1139" y="192"/>
                        <a:pt x="1139" y="189"/>
                        <a:pt x="1140" y="187"/>
                      </a:cubicBezTo>
                      <a:cubicBezTo>
                        <a:pt x="1142" y="182"/>
                        <a:pt x="1142" y="180"/>
                        <a:pt x="1143" y="178"/>
                      </a:cubicBezTo>
                      <a:cubicBezTo>
                        <a:pt x="1145" y="172"/>
                        <a:pt x="1146" y="170"/>
                        <a:pt x="1147" y="168"/>
                      </a:cubicBezTo>
                      <a:cubicBezTo>
                        <a:pt x="1149" y="163"/>
                        <a:pt x="1150" y="160"/>
                        <a:pt x="1152" y="157"/>
                      </a:cubicBezTo>
                      <a:cubicBezTo>
                        <a:pt x="1154" y="153"/>
                        <a:pt x="1155" y="152"/>
                        <a:pt x="1156" y="150"/>
                      </a:cubicBezTo>
                      <a:cubicBezTo>
                        <a:pt x="1158" y="147"/>
                        <a:pt x="1160" y="143"/>
                        <a:pt x="1162" y="140"/>
                      </a:cubicBezTo>
                      <a:cubicBezTo>
                        <a:pt x="1162" y="140"/>
                        <a:pt x="1162" y="140"/>
                        <a:pt x="1162" y="140"/>
                      </a:cubicBezTo>
                      <a:cubicBezTo>
                        <a:pt x="1162" y="140"/>
                        <a:pt x="1162" y="140"/>
                        <a:pt x="1162" y="140"/>
                      </a:cubicBezTo>
                      <a:cubicBezTo>
                        <a:pt x="1162" y="140"/>
                        <a:pt x="1162" y="139"/>
                        <a:pt x="1163" y="139"/>
                      </a:cubicBezTo>
                      <a:cubicBezTo>
                        <a:pt x="1163" y="139"/>
                        <a:pt x="1163" y="139"/>
                        <a:pt x="1163" y="139"/>
                      </a:cubicBezTo>
                      <a:cubicBezTo>
                        <a:pt x="1163" y="139"/>
                        <a:pt x="1163" y="139"/>
                        <a:pt x="1163" y="139"/>
                      </a:cubicBezTo>
                      <a:cubicBezTo>
                        <a:pt x="1163" y="138"/>
                        <a:pt x="1164" y="138"/>
                        <a:pt x="1164" y="138"/>
                      </a:cubicBezTo>
                      <a:cubicBezTo>
                        <a:pt x="1164" y="138"/>
                        <a:pt x="1164" y="137"/>
                        <a:pt x="1164" y="137"/>
                      </a:cubicBezTo>
                      <a:cubicBezTo>
                        <a:pt x="1164" y="137"/>
                        <a:pt x="1165" y="136"/>
                        <a:pt x="1165" y="136"/>
                      </a:cubicBezTo>
                      <a:cubicBezTo>
                        <a:pt x="1166" y="135"/>
                        <a:pt x="1166" y="135"/>
                        <a:pt x="1166" y="135"/>
                      </a:cubicBezTo>
                      <a:cubicBezTo>
                        <a:pt x="1166" y="135"/>
                        <a:pt x="1166" y="134"/>
                        <a:pt x="1166" y="134"/>
                      </a:cubicBezTo>
                      <a:cubicBezTo>
                        <a:pt x="1167" y="134"/>
                        <a:pt x="1167" y="133"/>
                        <a:pt x="1168" y="132"/>
                      </a:cubicBezTo>
                      <a:cubicBezTo>
                        <a:pt x="1169" y="131"/>
                        <a:pt x="1170" y="129"/>
                        <a:pt x="1171" y="128"/>
                      </a:cubicBezTo>
                      <a:cubicBezTo>
                        <a:pt x="1176" y="123"/>
                        <a:pt x="1178" y="120"/>
                        <a:pt x="1181" y="118"/>
                      </a:cubicBezTo>
                      <a:cubicBezTo>
                        <a:pt x="1183" y="116"/>
                        <a:pt x="1187" y="112"/>
                        <a:pt x="1189" y="110"/>
                      </a:cubicBezTo>
                      <a:cubicBezTo>
                        <a:pt x="1190" y="109"/>
                        <a:pt x="1191" y="109"/>
                        <a:pt x="1192" y="108"/>
                      </a:cubicBezTo>
                      <a:cubicBezTo>
                        <a:pt x="1196" y="105"/>
                        <a:pt x="1200" y="102"/>
                        <a:pt x="1204" y="99"/>
                      </a:cubicBezTo>
                      <a:cubicBezTo>
                        <a:pt x="1213" y="94"/>
                        <a:pt x="1214" y="93"/>
                        <a:pt x="1216" y="92"/>
                      </a:cubicBezTo>
                      <a:cubicBezTo>
                        <a:pt x="1216" y="92"/>
                        <a:pt x="1216" y="92"/>
                        <a:pt x="1216" y="92"/>
                      </a:cubicBezTo>
                      <a:cubicBezTo>
                        <a:pt x="1216" y="92"/>
                        <a:pt x="1216" y="92"/>
                        <a:pt x="1216" y="92"/>
                      </a:cubicBezTo>
                      <a:cubicBezTo>
                        <a:pt x="1216" y="91"/>
                        <a:pt x="1217" y="91"/>
                        <a:pt x="1217" y="91"/>
                      </a:cubicBezTo>
                      <a:cubicBezTo>
                        <a:pt x="1217" y="91"/>
                        <a:pt x="1217" y="91"/>
                        <a:pt x="1217" y="91"/>
                      </a:cubicBezTo>
                      <a:cubicBezTo>
                        <a:pt x="1218" y="91"/>
                        <a:pt x="1218" y="91"/>
                        <a:pt x="1219" y="90"/>
                      </a:cubicBezTo>
                      <a:cubicBezTo>
                        <a:pt x="1219" y="90"/>
                        <a:pt x="1219" y="90"/>
                        <a:pt x="1219" y="90"/>
                      </a:cubicBezTo>
                      <a:cubicBezTo>
                        <a:pt x="1221" y="89"/>
                        <a:pt x="1224" y="88"/>
                        <a:pt x="1225" y="87"/>
                      </a:cubicBezTo>
                      <a:cubicBezTo>
                        <a:pt x="1226" y="87"/>
                        <a:pt x="1226" y="87"/>
                        <a:pt x="1226" y="87"/>
                      </a:cubicBezTo>
                      <a:cubicBezTo>
                        <a:pt x="1228" y="86"/>
                        <a:pt x="1230" y="85"/>
                        <a:pt x="1233" y="84"/>
                      </a:cubicBezTo>
                      <a:cubicBezTo>
                        <a:pt x="1238" y="82"/>
                        <a:pt x="1240" y="82"/>
                        <a:pt x="1242" y="81"/>
                      </a:cubicBezTo>
                      <a:cubicBezTo>
                        <a:pt x="1243" y="81"/>
                        <a:pt x="1243" y="81"/>
                        <a:pt x="1244" y="80"/>
                      </a:cubicBezTo>
                      <a:cubicBezTo>
                        <a:pt x="1244" y="80"/>
                        <a:pt x="1244" y="80"/>
                        <a:pt x="1244" y="80"/>
                      </a:cubicBezTo>
                      <a:cubicBezTo>
                        <a:pt x="1245" y="80"/>
                        <a:pt x="1245" y="80"/>
                        <a:pt x="1246" y="80"/>
                      </a:cubicBezTo>
                      <a:cubicBezTo>
                        <a:pt x="1246" y="80"/>
                        <a:pt x="1246" y="80"/>
                        <a:pt x="1246" y="80"/>
                      </a:cubicBezTo>
                      <a:cubicBezTo>
                        <a:pt x="1247" y="80"/>
                        <a:pt x="1249" y="79"/>
                        <a:pt x="1251" y="79"/>
                      </a:cubicBezTo>
                      <a:cubicBezTo>
                        <a:pt x="1251" y="79"/>
                        <a:pt x="1252" y="79"/>
                        <a:pt x="1252" y="78"/>
                      </a:cubicBezTo>
                      <a:cubicBezTo>
                        <a:pt x="1252" y="78"/>
                        <a:pt x="1252" y="78"/>
                        <a:pt x="1253" y="78"/>
                      </a:cubicBezTo>
                      <a:cubicBezTo>
                        <a:pt x="1253" y="78"/>
                        <a:pt x="1254" y="78"/>
                        <a:pt x="1254" y="78"/>
                      </a:cubicBezTo>
                      <a:cubicBezTo>
                        <a:pt x="1254" y="78"/>
                        <a:pt x="1254" y="78"/>
                        <a:pt x="1254" y="78"/>
                      </a:cubicBezTo>
                      <a:cubicBezTo>
                        <a:pt x="1255" y="78"/>
                        <a:pt x="1255" y="78"/>
                        <a:pt x="1256" y="77"/>
                      </a:cubicBezTo>
                      <a:cubicBezTo>
                        <a:pt x="1256" y="77"/>
                        <a:pt x="1256" y="77"/>
                        <a:pt x="1256" y="77"/>
                      </a:cubicBezTo>
                      <a:cubicBezTo>
                        <a:pt x="1256" y="77"/>
                        <a:pt x="1257" y="77"/>
                        <a:pt x="1257" y="77"/>
                      </a:cubicBezTo>
                      <a:cubicBezTo>
                        <a:pt x="1257" y="77"/>
                        <a:pt x="1257" y="77"/>
                        <a:pt x="1257" y="77"/>
                      </a:cubicBezTo>
                      <a:cubicBezTo>
                        <a:pt x="1257" y="77"/>
                        <a:pt x="1258" y="77"/>
                        <a:pt x="1258" y="77"/>
                      </a:cubicBezTo>
                      <a:cubicBezTo>
                        <a:pt x="1258" y="77"/>
                        <a:pt x="1258" y="77"/>
                        <a:pt x="1258" y="77"/>
                      </a:cubicBezTo>
                      <a:cubicBezTo>
                        <a:pt x="1266" y="76"/>
                        <a:pt x="1269" y="76"/>
                        <a:pt x="1272" y="75"/>
                      </a:cubicBezTo>
                      <a:cubicBezTo>
                        <a:pt x="1276" y="75"/>
                        <a:pt x="1279" y="75"/>
                        <a:pt x="1282" y="75"/>
                      </a:cubicBezTo>
                      <a:cubicBezTo>
                        <a:pt x="1285" y="75"/>
                        <a:pt x="1291" y="75"/>
                        <a:pt x="1294" y="75"/>
                      </a:cubicBezTo>
                      <a:cubicBezTo>
                        <a:pt x="1294" y="75"/>
                        <a:pt x="1294" y="75"/>
                        <a:pt x="1294" y="75"/>
                      </a:cubicBezTo>
                      <a:cubicBezTo>
                        <a:pt x="1294" y="75"/>
                        <a:pt x="1294" y="75"/>
                        <a:pt x="1295" y="75"/>
                      </a:cubicBezTo>
                      <a:cubicBezTo>
                        <a:pt x="1295" y="75"/>
                        <a:pt x="1295" y="75"/>
                        <a:pt x="1295" y="75"/>
                      </a:cubicBezTo>
                      <a:cubicBezTo>
                        <a:pt x="1301" y="76"/>
                        <a:pt x="1304" y="77"/>
                        <a:pt x="1306" y="77"/>
                      </a:cubicBezTo>
                      <a:cubicBezTo>
                        <a:pt x="1313" y="78"/>
                        <a:pt x="1320" y="80"/>
                        <a:pt x="1327" y="82"/>
                      </a:cubicBezTo>
                      <a:cubicBezTo>
                        <a:pt x="1124" y="0"/>
                        <a:pt x="1124" y="0"/>
                        <a:pt x="1124" y="0"/>
                      </a:cubicBezTo>
                      <a:cubicBezTo>
                        <a:pt x="1102" y="17"/>
                        <a:pt x="1083" y="36"/>
                        <a:pt x="1067" y="58"/>
                      </a:cubicBezTo>
                      <a:cubicBezTo>
                        <a:pt x="1058" y="70"/>
                        <a:pt x="1050" y="84"/>
                        <a:pt x="1042" y="98"/>
                      </a:cubicBezTo>
                      <a:cubicBezTo>
                        <a:pt x="1012" y="157"/>
                        <a:pt x="1004" y="219"/>
                        <a:pt x="1013" y="277"/>
                      </a:cubicBezTo>
                      <a:cubicBezTo>
                        <a:pt x="858" y="286"/>
                        <a:pt x="704" y="294"/>
                        <a:pt x="550" y="303"/>
                      </a:cubicBezTo>
                      <a:cubicBezTo>
                        <a:pt x="285" y="196"/>
                        <a:pt x="285" y="196"/>
                        <a:pt x="285" y="196"/>
                      </a:cubicBezTo>
                      <a:cubicBezTo>
                        <a:pt x="190" y="201"/>
                        <a:pt x="95" y="207"/>
                        <a:pt x="0" y="212"/>
                      </a:cubicBezTo>
                      <a:lnTo>
                        <a:pt x="551" y="434"/>
                      </a:lnTo>
                      <a:close/>
                    </a:path>
                  </a:pathLst>
                </a:custGeom>
                <a:gradFill>
                  <a:gsLst>
                    <a:gs pos="0">
                      <a:schemeClr val="bg2">
                        <a:lumMod val="84000"/>
                        <a:lumOff val="16000"/>
                      </a:schemeClr>
                    </a:gs>
                    <a:gs pos="10000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52" name="Freeform 20"/>
                <p:cNvSpPr/>
                <p:nvPr/>
              </p:nvSpPr>
              <p:spPr bwMode="auto">
                <a:xfrm>
                  <a:off x="4287525" y="3006812"/>
                  <a:ext cx="1081196" cy="1216292"/>
                </a:xfrm>
                <a:custGeom>
                  <a:avLst/>
                  <a:gdLst>
                    <a:gd name="T0" fmla="*/ 911 w 1455"/>
                    <a:gd name="T1" fmla="*/ 308 h 1632"/>
                    <a:gd name="T2" fmla="*/ 892 w 1455"/>
                    <a:gd name="T3" fmla="*/ 308 h 1632"/>
                    <a:gd name="T4" fmla="*/ 851 w 1455"/>
                    <a:gd name="T5" fmla="*/ 214 h 1632"/>
                    <a:gd name="T6" fmla="*/ 807 w 1455"/>
                    <a:gd name="T7" fmla="*/ 23 h 1632"/>
                    <a:gd name="T8" fmla="*/ 744 w 1455"/>
                    <a:gd name="T9" fmla="*/ 0 h 1632"/>
                    <a:gd name="T10" fmla="*/ 707 w 1455"/>
                    <a:gd name="T11" fmla="*/ 2 h 1632"/>
                    <a:gd name="T12" fmla="*/ 705 w 1455"/>
                    <a:gd name="T13" fmla="*/ 2 h 1632"/>
                    <a:gd name="T14" fmla="*/ 700 w 1455"/>
                    <a:gd name="T15" fmla="*/ 4 h 1632"/>
                    <a:gd name="T16" fmla="*/ 691 w 1455"/>
                    <a:gd name="T17" fmla="*/ 6 h 1632"/>
                    <a:gd name="T18" fmla="*/ 668 w 1455"/>
                    <a:gd name="T19" fmla="*/ 15 h 1632"/>
                    <a:gd name="T20" fmla="*/ 665 w 1455"/>
                    <a:gd name="T21" fmla="*/ 17 h 1632"/>
                    <a:gd name="T22" fmla="*/ 630 w 1455"/>
                    <a:gd name="T23" fmla="*/ 43 h 1632"/>
                    <a:gd name="T24" fmla="*/ 614 w 1455"/>
                    <a:gd name="T25" fmla="*/ 61 h 1632"/>
                    <a:gd name="T26" fmla="*/ 612 w 1455"/>
                    <a:gd name="T27" fmla="*/ 64 h 1632"/>
                    <a:gd name="T28" fmla="*/ 601 w 1455"/>
                    <a:gd name="T29" fmla="*/ 82 h 1632"/>
                    <a:gd name="T30" fmla="*/ 586 w 1455"/>
                    <a:gd name="T31" fmla="*/ 126 h 1632"/>
                    <a:gd name="T32" fmla="*/ 588 w 1455"/>
                    <a:gd name="T33" fmla="*/ 194 h 1632"/>
                    <a:gd name="T34" fmla="*/ 604 w 1455"/>
                    <a:gd name="T35" fmla="*/ 233 h 1632"/>
                    <a:gd name="T36" fmla="*/ 608 w 1455"/>
                    <a:gd name="T37" fmla="*/ 246 h 1632"/>
                    <a:gd name="T38" fmla="*/ 609 w 1455"/>
                    <a:gd name="T39" fmla="*/ 258 h 1632"/>
                    <a:gd name="T40" fmla="*/ 608 w 1455"/>
                    <a:gd name="T41" fmla="*/ 272 h 1632"/>
                    <a:gd name="T42" fmla="*/ 605 w 1455"/>
                    <a:gd name="T43" fmla="*/ 283 h 1632"/>
                    <a:gd name="T44" fmla="*/ 600 w 1455"/>
                    <a:gd name="T45" fmla="*/ 296 h 1632"/>
                    <a:gd name="T46" fmla="*/ 593 w 1455"/>
                    <a:gd name="T47" fmla="*/ 305 h 1632"/>
                    <a:gd name="T48" fmla="*/ 580 w 1455"/>
                    <a:gd name="T49" fmla="*/ 318 h 1632"/>
                    <a:gd name="T50" fmla="*/ 568 w 1455"/>
                    <a:gd name="T51" fmla="*/ 324 h 1632"/>
                    <a:gd name="T52" fmla="*/ 548 w 1455"/>
                    <a:gd name="T53" fmla="*/ 328 h 1632"/>
                    <a:gd name="T54" fmla="*/ 257 w 1455"/>
                    <a:gd name="T55" fmla="*/ 807 h 1632"/>
                    <a:gd name="T56" fmla="*/ 241 w 1455"/>
                    <a:gd name="T57" fmla="*/ 867 h 1632"/>
                    <a:gd name="T58" fmla="*/ 224 w 1455"/>
                    <a:gd name="T59" fmla="*/ 882 h 1632"/>
                    <a:gd name="T60" fmla="*/ 209 w 1455"/>
                    <a:gd name="T61" fmla="*/ 887 h 1632"/>
                    <a:gd name="T62" fmla="*/ 171 w 1455"/>
                    <a:gd name="T63" fmla="*/ 894 h 1632"/>
                    <a:gd name="T64" fmla="*/ 157 w 1455"/>
                    <a:gd name="T65" fmla="*/ 898 h 1632"/>
                    <a:gd name="T66" fmla="*/ 146 w 1455"/>
                    <a:gd name="T67" fmla="*/ 903 h 1632"/>
                    <a:gd name="T68" fmla="*/ 144 w 1455"/>
                    <a:gd name="T69" fmla="*/ 904 h 1632"/>
                    <a:gd name="T70" fmla="*/ 112 w 1455"/>
                    <a:gd name="T71" fmla="*/ 925 h 1632"/>
                    <a:gd name="T72" fmla="*/ 78 w 1455"/>
                    <a:gd name="T73" fmla="*/ 967 h 1632"/>
                    <a:gd name="T74" fmla="*/ 59 w 1455"/>
                    <a:gd name="T75" fmla="*/ 1066 h 1632"/>
                    <a:gd name="T76" fmla="*/ 89 w 1455"/>
                    <a:gd name="T77" fmla="*/ 1135 h 1632"/>
                    <a:gd name="T78" fmla="*/ 157 w 1455"/>
                    <a:gd name="T79" fmla="*/ 1182 h 1632"/>
                    <a:gd name="T80" fmla="*/ 219 w 1455"/>
                    <a:gd name="T81" fmla="*/ 1185 h 1632"/>
                    <a:gd name="T82" fmla="*/ 301 w 1455"/>
                    <a:gd name="T83" fmla="*/ 1139 h 1632"/>
                    <a:gd name="T84" fmla="*/ 407 w 1455"/>
                    <a:gd name="T85" fmla="*/ 1078 h 1632"/>
                    <a:gd name="T86" fmla="*/ 417 w 1455"/>
                    <a:gd name="T87" fmla="*/ 1084 h 1632"/>
                    <a:gd name="T88" fmla="*/ 425 w 1455"/>
                    <a:gd name="T89" fmla="*/ 1092 h 1632"/>
                    <a:gd name="T90" fmla="*/ 464 w 1455"/>
                    <a:gd name="T91" fmla="*/ 1156 h 1632"/>
                    <a:gd name="T92" fmla="*/ 1094 w 1455"/>
                    <a:gd name="T93" fmla="*/ 1029 h 1632"/>
                    <a:gd name="T94" fmla="*/ 1129 w 1455"/>
                    <a:gd name="T95" fmla="*/ 1038 h 1632"/>
                    <a:gd name="T96" fmla="*/ 1139 w 1455"/>
                    <a:gd name="T97" fmla="*/ 1046 h 1632"/>
                    <a:gd name="T98" fmla="*/ 1146 w 1455"/>
                    <a:gd name="T99" fmla="*/ 1054 h 1632"/>
                    <a:gd name="T100" fmla="*/ 1163 w 1455"/>
                    <a:gd name="T101" fmla="*/ 1078 h 1632"/>
                    <a:gd name="T102" fmla="*/ 1185 w 1455"/>
                    <a:gd name="T103" fmla="*/ 1097 h 1632"/>
                    <a:gd name="T104" fmla="*/ 1206 w 1455"/>
                    <a:gd name="T105" fmla="*/ 1110 h 1632"/>
                    <a:gd name="T106" fmla="*/ 1312 w 1455"/>
                    <a:gd name="T107" fmla="*/ 1116 h 1632"/>
                    <a:gd name="T108" fmla="*/ 1370 w 1455"/>
                    <a:gd name="T109" fmla="*/ 1078 h 1632"/>
                    <a:gd name="T110" fmla="*/ 1394 w 1455"/>
                    <a:gd name="T111" fmla="*/ 1044 h 1632"/>
                    <a:gd name="T112" fmla="*/ 1410 w 1455"/>
                    <a:gd name="T113" fmla="*/ 1001 h 1632"/>
                    <a:gd name="T114" fmla="*/ 1410 w 1455"/>
                    <a:gd name="T115" fmla="*/ 938 h 1632"/>
                    <a:gd name="T116" fmla="*/ 1393 w 1455"/>
                    <a:gd name="T117" fmla="*/ 895 h 1632"/>
                    <a:gd name="T118" fmla="*/ 1348 w 1455"/>
                    <a:gd name="T119" fmla="*/ 847 h 1632"/>
                    <a:gd name="T120" fmla="*/ 1304 w 1455"/>
                    <a:gd name="T121" fmla="*/ 830 h 1632"/>
                    <a:gd name="connsiteX0" fmla="*/ 8378 w 10000"/>
                    <a:gd name="connsiteY0" fmla="*/ 4442 h 10033"/>
                    <a:gd name="connsiteX1" fmla="*/ 9952 w 10000"/>
                    <a:gd name="connsiteY1" fmla="*/ 1783 h 10033"/>
                    <a:gd name="connsiteX2" fmla="*/ 10000 w 10000"/>
                    <a:gd name="connsiteY2" fmla="*/ 1710 h 10033"/>
                    <a:gd name="connsiteX3" fmla="*/ 9766 w 10000"/>
                    <a:gd name="connsiteY3" fmla="*/ 1716 h 10033"/>
                    <a:gd name="connsiteX4" fmla="*/ 6261 w 10000"/>
                    <a:gd name="connsiteY4" fmla="*/ 1887 h 10033"/>
                    <a:gd name="connsiteX5" fmla="*/ 6227 w 10000"/>
                    <a:gd name="connsiteY5" fmla="*/ 1893 h 10033"/>
                    <a:gd name="connsiteX6" fmla="*/ 6199 w 10000"/>
                    <a:gd name="connsiteY6" fmla="*/ 1893 h 10033"/>
                    <a:gd name="connsiteX7" fmla="*/ 6165 w 10000"/>
                    <a:gd name="connsiteY7" fmla="*/ 1893 h 10033"/>
                    <a:gd name="connsiteX8" fmla="*/ 6165 w 10000"/>
                    <a:gd name="connsiteY8" fmla="*/ 1893 h 10033"/>
                    <a:gd name="connsiteX9" fmla="*/ 6131 w 10000"/>
                    <a:gd name="connsiteY9" fmla="*/ 1887 h 10033"/>
                    <a:gd name="connsiteX10" fmla="*/ 6124 w 10000"/>
                    <a:gd name="connsiteY10" fmla="*/ 1887 h 10033"/>
                    <a:gd name="connsiteX11" fmla="*/ 6096 w 10000"/>
                    <a:gd name="connsiteY11" fmla="*/ 1881 h 10033"/>
                    <a:gd name="connsiteX12" fmla="*/ 6089 w 10000"/>
                    <a:gd name="connsiteY12" fmla="*/ 1875 h 10033"/>
                    <a:gd name="connsiteX13" fmla="*/ 6062 w 10000"/>
                    <a:gd name="connsiteY13" fmla="*/ 1869 h 10033"/>
                    <a:gd name="connsiteX14" fmla="*/ 5849 w 10000"/>
                    <a:gd name="connsiteY14" fmla="*/ 1311 h 10033"/>
                    <a:gd name="connsiteX15" fmla="*/ 5952 w 10000"/>
                    <a:gd name="connsiteY15" fmla="*/ 754 h 10033"/>
                    <a:gd name="connsiteX16" fmla="*/ 5828 w 10000"/>
                    <a:gd name="connsiteY16" fmla="*/ 417 h 10033"/>
                    <a:gd name="connsiteX17" fmla="*/ 5794 w 10000"/>
                    <a:gd name="connsiteY17" fmla="*/ 368 h 10033"/>
                    <a:gd name="connsiteX18" fmla="*/ 5622 w 10000"/>
                    <a:gd name="connsiteY18" fmla="*/ 196 h 10033"/>
                    <a:gd name="connsiteX19" fmla="*/ 5546 w 10000"/>
                    <a:gd name="connsiteY19" fmla="*/ 141 h 10033"/>
                    <a:gd name="connsiteX20" fmla="*/ 5443 w 10000"/>
                    <a:gd name="connsiteY20" fmla="*/ 86 h 10033"/>
                    <a:gd name="connsiteX21" fmla="*/ 5333 w 10000"/>
                    <a:gd name="connsiteY21" fmla="*/ 43 h 10033"/>
                    <a:gd name="connsiteX22" fmla="*/ 5189 w 10000"/>
                    <a:gd name="connsiteY22" fmla="*/ 12 h 10033"/>
                    <a:gd name="connsiteX23" fmla="*/ 5113 w 10000"/>
                    <a:gd name="connsiteY23" fmla="*/ 0 h 10033"/>
                    <a:gd name="connsiteX24" fmla="*/ 5113 w 10000"/>
                    <a:gd name="connsiteY24" fmla="*/ 0 h 10033"/>
                    <a:gd name="connsiteX25" fmla="*/ 5107 w 10000"/>
                    <a:gd name="connsiteY25" fmla="*/ 0 h 10033"/>
                    <a:gd name="connsiteX26" fmla="*/ 5107 w 10000"/>
                    <a:gd name="connsiteY26" fmla="*/ 0 h 10033"/>
                    <a:gd name="connsiteX27" fmla="*/ 5024 w 10000"/>
                    <a:gd name="connsiteY27" fmla="*/ 0 h 10033"/>
                    <a:gd name="connsiteX28" fmla="*/ 4955 w 10000"/>
                    <a:gd name="connsiteY28" fmla="*/ 0 h 10033"/>
                    <a:gd name="connsiteX29" fmla="*/ 4859 w 10000"/>
                    <a:gd name="connsiteY29" fmla="*/ 12 h 10033"/>
                    <a:gd name="connsiteX30" fmla="*/ 4859 w 10000"/>
                    <a:gd name="connsiteY30" fmla="*/ 12 h 10033"/>
                    <a:gd name="connsiteX31" fmla="*/ 4852 w 10000"/>
                    <a:gd name="connsiteY31" fmla="*/ 12 h 10033"/>
                    <a:gd name="connsiteX32" fmla="*/ 4852 w 10000"/>
                    <a:gd name="connsiteY32" fmla="*/ 12 h 10033"/>
                    <a:gd name="connsiteX33" fmla="*/ 4845 w 10000"/>
                    <a:gd name="connsiteY33" fmla="*/ 12 h 10033"/>
                    <a:gd name="connsiteX34" fmla="*/ 4845 w 10000"/>
                    <a:gd name="connsiteY34" fmla="*/ 12 h 10033"/>
                    <a:gd name="connsiteX35" fmla="*/ 4832 w 10000"/>
                    <a:gd name="connsiteY35" fmla="*/ 18 h 10033"/>
                    <a:gd name="connsiteX36" fmla="*/ 4832 w 10000"/>
                    <a:gd name="connsiteY36" fmla="*/ 18 h 10033"/>
                    <a:gd name="connsiteX37" fmla="*/ 4825 w 10000"/>
                    <a:gd name="connsiteY37" fmla="*/ 18 h 10033"/>
                    <a:gd name="connsiteX38" fmla="*/ 4818 w 10000"/>
                    <a:gd name="connsiteY38" fmla="*/ 18 h 10033"/>
                    <a:gd name="connsiteX39" fmla="*/ 4811 w 10000"/>
                    <a:gd name="connsiteY39" fmla="*/ 25 h 10033"/>
                    <a:gd name="connsiteX40" fmla="*/ 4777 w 10000"/>
                    <a:gd name="connsiteY40" fmla="*/ 31 h 10033"/>
                    <a:gd name="connsiteX41" fmla="*/ 4777 w 10000"/>
                    <a:gd name="connsiteY41" fmla="*/ 31 h 10033"/>
                    <a:gd name="connsiteX42" fmla="*/ 4763 w 10000"/>
                    <a:gd name="connsiteY42" fmla="*/ 31 h 10033"/>
                    <a:gd name="connsiteX43" fmla="*/ 4763 w 10000"/>
                    <a:gd name="connsiteY43" fmla="*/ 31 h 10033"/>
                    <a:gd name="connsiteX44" fmla="*/ 4749 w 10000"/>
                    <a:gd name="connsiteY44" fmla="*/ 37 h 10033"/>
                    <a:gd name="connsiteX45" fmla="*/ 4687 w 10000"/>
                    <a:gd name="connsiteY45" fmla="*/ 55 h 10033"/>
                    <a:gd name="connsiteX46" fmla="*/ 4639 w 10000"/>
                    <a:gd name="connsiteY46" fmla="*/ 74 h 10033"/>
                    <a:gd name="connsiteX47" fmla="*/ 4632 w 10000"/>
                    <a:gd name="connsiteY47" fmla="*/ 74 h 10033"/>
                    <a:gd name="connsiteX48" fmla="*/ 4605 w 10000"/>
                    <a:gd name="connsiteY48" fmla="*/ 86 h 10033"/>
                    <a:gd name="connsiteX49" fmla="*/ 4591 w 10000"/>
                    <a:gd name="connsiteY49" fmla="*/ 92 h 10033"/>
                    <a:gd name="connsiteX50" fmla="*/ 4591 w 10000"/>
                    <a:gd name="connsiteY50" fmla="*/ 92 h 10033"/>
                    <a:gd name="connsiteX51" fmla="*/ 4577 w 10000"/>
                    <a:gd name="connsiteY51" fmla="*/ 98 h 10033"/>
                    <a:gd name="connsiteX52" fmla="*/ 4577 w 10000"/>
                    <a:gd name="connsiteY52" fmla="*/ 98 h 10033"/>
                    <a:gd name="connsiteX53" fmla="*/ 4570 w 10000"/>
                    <a:gd name="connsiteY53" fmla="*/ 104 h 10033"/>
                    <a:gd name="connsiteX54" fmla="*/ 4570 w 10000"/>
                    <a:gd name="connsiteY54" fmla="*/ 104 h 10033"/>
                    <a:gd name="connsiteX55" fmla="*/ 4570 w 10000"/>
                    <a:gd name="connsiteY55" fmla="*/ 104 h 10033"/>
                    <a:gd name="connsiteX56" fmla="*/ 4488 w 10000"/>
                    <a:gd name="connsiteY56" fmla="*/ 147 h 10033"/>
                    <a:gd name="connsiteX57" fmla="*/ 4405 w 10000"/>
                    <a:gd name="connsiteY57" fmla="*/ 202 h 10033"/>
                    <a:gd name="connsiteX58" fmla="*/ 4385 w 10000"/>
                    <a:gd name="connsiteY58" fmla="*/ 214 h 10033"/>
                    <a:gd name="connsiteX59" fmla="*/ 4330 w 10000"/>
                    <a:gd name="connsiteY59" fmla="*/ 263 h 10033"/>
                    <a:gd name="connsiteX60" fmla="*/ 4261 w 10000"/>
                    <a:gd name="connsiteY60" fmla="*/ 325 h 10033"/>
                    <a:gd name="connsiteX61" fmla="*/ 4241 w 10000"/>
                    <a:gd name="connsiteY61" fmla="*/ 349 h 10033"/>
                    <a:gd name="connsiteX62" fmla="*/ 4227 w 10000"/>
                    <a:gd name="connsiteY62" fmla="*/ 362 h 10033"/>
                    <a:gd name="connsiteX63" fmla="*/ 4227 w 10000"/>
                    <a:gd name="connsiteY63" fmla="*/ 368 h 10033"/>
                    <a:gd name="connsiteX64" fmla="*/ 4220 w 10000"/>
                    <a:gd name="connsiteY64" fmla="*/ 374 h 10033"/>
                    <a:gd name="connsiteX65" fmla="*/ 4213 w 10000"/>
                    <a:gd name="connsiteY65" fmla="*/ 380 h 10033"/>
                    <a:gd name="connsiteX66" fmla="*/ 4213 w 10000"/>
                    <a:gd name="connsiteY66" fmla="*/ 386 h 10033"/>
                    <a:gd name="connsiteX67" fmla="*/ 4206 w 10000"/>
                    <a:gd name="connsiteY67" fmla="*/ 392 h 10033"/>
                    <a:gd name="connsiteX68" fmla="*/ 4206 w 10000"/>
                    <a:gd name="connsiteY68" fmla="*/ 392 h 10033"/>
                    <a:gd name="connsiteX69" fmla="*/ 4206 w 10000"/>
                    <a:gd name="connsiteY69" fmla="*/ 392 h 10033"/>
                    <a:gd name="connsiteX70" fmla="*/ 4199 w 10000"/>
                    <a:gd name="connsiteY70" fmla="*/ 398 h 10033"/>
                    <a:gd name="connsiteX71" fmla="*/ 4199 w 10000"/>
                    <a:gd name="connsiteY71" fmla="*/ 398 h 10033"/>
                    <a:gd name="connsiteX72" fmla="*/ 4199 w 10000"/>
                    <a:gd name="connsiteY72" fmla="*/ 398 h 10033"/>
                    <a:gd name="connsiteX73" fmla="*/ 4158 w 10000"/>
                    <a:gd name="connsiteY73" fmla="*/ 460 h 10033"/>
                    <a:gd name="connsiteX74" fmla="*/ 4131 w 10000"/>
                    <a:gd name="connsiteY74" fmla="*/ 502 h 10033"/>
                    <a:gd name="connsiteX75" fmla="*/ 4096 w 10000"/>
                    <a:gd name="connsiteY75" fmla="*/ 570 h 10033"/>
                    <a:gd name="connsiteX76" fmla="*/ 4069 w 10000"/>
                    <a:gd name="connsiteY76" fmla="*/ 631 h 10033"/>
                    <a:gd name="connsiteX77" fmla="*/ 4048 w 10000"/>
                    <a:gd name="connsiteY77" fmla="*/ 686 h 10033"/>
                    <a:gd name="connsiteX78" fmla="*/ 4034 w 10000"/>
                    <a:gd name="connsiteY78" fmla="*/ 729 h 10033"/>
                    <a:gd name="connsiteX79" fmla="*/ 4027 w 10000"/>
                    <a:gd name="connsiteY79" fmla="*/ 772 h 10033"/>
                    <a:gd name="connsiteX80" fmla="*/ 4014 w 10000"/>
                    <a:gd name="connsiteY80" fmla="*/ 864 h 10033"/>
                    <a:gd name="connsiteX81" fmla="*/ 4007 w 10000"/>
                    <a:gd name="connsiteY81" fmla="*/ 907 h 10033"/>
                    <a:gd name="connsiteX82" fmla="*/ 4007 w 10000"/>
                    <a:gd name="connsiteY82" fmla="*/ 980 h 10033"/>
                    <a:gd name="connsiteX83" fmla="*/ 4014 w 10000"/>
                    <a:gd name="connsiteY83" fmla="*/ 1078 h 10033"/>
                    <a:gd name="connsiteX84" fmla="*/ 4041 w 10000"/>
                    <a:gd name="connsiteY84" fmla="*/ 1189 h 10033"/>
                    <a:gd name="connsiteX85" fmla="*/ 4062 w 10000"/>
                    <a:gd name="connsiteY85" fmla="*/ 1256 h 10033"/>
                    <a:gd name="connsiteX86" fmla="*/ 4089 w 10000"/>
                    <a:gd name="connsiteY86" fmla="*/ 1311 h 10033"/>
                    <a:gd name="connsiteX87" fmla="*/ 4131 w 10000"/>
                    <a:gd name="connsiteY87" fmla="*/ 1391 h 10033"/>
                    <a:gd name="connsiteX88" fmla="*/ 4144 w 10000"/>
                    <a:gd name="connsiteY88" fmla="*/ 1415 h 10033"/>
                    <a:gd name="connsiteX89" fmla="*/ 4151 w 10000"/>
                    <a:gd name="connsiteY89" fmla="*/ 1428 h 10033"/>
                    <a:gd name="connsiteX90" fmla="*/ 4158 w 10000"/>
                    <a:gd name="connsiteY90" fmla="*/ 1446 h 10033"/>
                    <a:gd name="connsiteX91" fmla="*/ 4165 w 10000"/>
                    <a:gd name="connsiteY91" fmla="*/ 1458 h 10033"/>
                    <a:gd name="connsiteX92" fmla="*/ 4172 w 10000"/>
                    <a:gd name="connsiteY92" fmla="*/ 1477 h 10033"/>
                    <a:gd name="connsiteX93" fmla="*/ 4172 w 10000"/>
                    <a:gd name="connsiteY93" fmla="*/ 1483 h 10033"/>
                    <a:gd name="connsiteX94" fmla="*/ 4179 w 10000"/>
                    <a:gd name="connsiteY94" fmla="*/ 1507 h 10033"/>
                    <a:gd name="connsiteX95" fmla="*/ 4179 w 10000"/>
                    <a:gd name="connsiteY95" fmla="*/ 1513 h 10033"/>
                    <a:gd name="connsiteX96" fmla="*/ 4186 w 10000"/>
                    <a:gd name="connsiteY96" fmla="*/ 1544 h 10033"/>
                    <a:gd name="connsiteX97" fmla="*/ 4186 w 10000"/>
                    <a:gd name="connsiteY97" fmla="*/ 1550 h 10033"/>
                    <a:gd name="connsiteX98" fmla="*/ 4186 w 10000"/>
                    <a:gd name="connsiteY98" fmla="*/ 1575 h 10033"/>
                    <a:gd name="connsiteX99" fmla="*/ 4186 w 10000"/>
                    <a:gd name="connsiteY99" fmla="*/ 1581 h 10033"/>
                    <a:gd name="connsiteX100" fmla="*/ 4186 w 10000"/>
                    <a:gd name="connsiteY100" fmla="*/ 1599 h 10033"/>
                    <a:gd name="connsiteX101" fmla="*/ 4186 w 10000"/>
                    <a:gd name="connsiteY101" fmla="*/ 1612 h 10033"/>
                    <a:gd name="connsiteX102" fmla="*/ 4186 w 10000"/>
                    <a:gd name="connsiteY102" fmla="*/ 1630 h 10033"/>
                    <a:gd name="connsiteX103" fmla="*/ 4186 w 10000"/>
                    <a:gd name="connsiteY103" fmla="*/ 1642 h 10033"/>
                    <a:gd name="connsiteX104" fmla="*/ 4179 w 10000"/>
                    <a:gd name="connsiteY104" fmla="*/ 1667 h 10033"/>
                    <a:gd name="connsiteX105" fmla="*/ 4179 w 10000"/>
                    <a:gd name="connsiteY105" fmla="*/ 1673 h 10033"/>
                    <a:gd name="connsiteX106" fmla="*/ 4172 w 10000"/>
                    <a:gd name="connsiteY106" fmla="*/ 1697 h 10033"/>
                    <a:gd name="connsiteX107" fmla="*/ 4172 w 10000"/>
                    <a:gd name="connsiteY107" fmla="*/ 1710 h 10033"/>
                    <a:gd name="connsiteX108" fmla="*/ 4165 w 10000"/>
                    <a:gd name="connsiteY108" fmla="*/ 1728 h 10033"/>
                    <a:gd name="connsiteX109" fmla="*/ 4158 w 10000"/>
                    <a:gd name="connsiteY109" fmla="*/ 1734 h 10033"/>
                    <a:gd name="connsiteX110" fmla="*/ 4151 w 10000"/>
                    <a:gd name="connsiteY110" fmla="*/ 1752 h 10033"/>
                    <a:gd name="connsiteX111" fmla="*/ 4151 w 10000"/>
                    <a:gd name="connsiteY111" fmla="*/ 1765 h 10033"/>
                    <a:gd name="connsiteX112" fmla="*/ 4137 w 10000"/>
                    <a:gd name="connsiteY112" fmla="*/ 1783 h 10033"/>
                    <a:gd name="connsiteX113" fmla="*/ 4137 w 10000"/>
                    <a:gd name="connsiteY113" fmla="*/ 1789 h 10033"/>
                    <a:gd name="connsiteX114" fmla="*/ 4124 w 10000"/>
                    <a:gd name="connsiteY114" fmla="*/ 1814 h 10033"/>
                    <a:gd name="connsiteX115" fmla="*/ 4117 w 10000"/>
                    <a:gd name="connsiteY115" fmla="*/ 1820 h 10033"/>
                    <a:gd name="connsiteX116" fmla="*/ 4103 w 10000"/>
                    <a:gd name="connsiteY116" fmla="*/ 1838 h 10033"/>
                    <a:gd name="connsiteX117" fmla="*/ 4096 w 10000"/>
                    <a:gd name="connsiteY117" fmla="*/ 1844 h 10033"/>
                    <a:gd name="connsiteX118" fmla="*/ 4082 w 10000"/>
                    <a:gd name="connsiteY118" fmla="*/ 1863 h 10033"/>
                    <a:gd name="connsiteX119" fmla="*/ 4076 w 10000"/>
                    <a:gd name="connsiteY119" fmla="*/ 1869 h 10033"/>
                    <a:gd name="connsiteX120" fmla="*/ 4048 w 10000"/>
                    <a:gd name="connsiteY120" fmla="*/ 1900 h 10033"/>
                    <a:gd name="connsiteX121" fmla="*/ 4048 w 10000"/>
                    <a:gd name="connsiteY121" fmla="*/ 1900 h 10033"/>
                    <a:gd name="connsiteX122" fmla="*/ 4021 w 10000"/>
                    <a:gd name="connsiteY122" fmla="*/ 1924 h 10033"/>
                    <a:gd name="connsiteX123" fmla="*/ 4014 w 10000"/>
                    <a:gd name="connsiteY123" fmla="*/ 1930 h 10033"/>
                    <a:gd name="connsiteX124" fmla="*/ 3986 w 10000"/>
                    <a:gd name="connsiteY124" fmla="*/ 1949 h 10033"/>
                    <a:gd name="connsiteX125" fmla="*/ 3979 w 10000"/>
                    <a:gd name="connsiteY125" fmla="*/ 1949 h 10033"/>
                    <a:gd name="connsiteX126" fmla="*/ 3952 w 10000"/>
                    <a:gd name="connsiteY126" fmla="*/ 1961 h 10033"/>
                    <a:gd name="connsiteX127" fmla="*/ 3945 w 10000"/>
                    <a:gd name="connsiteY127" fmla="*/ 1967 h 10033"/>
                    <a:gd name="connsiteX128" fmla="*/ 3911 w 10000"/>
                    <a:gd name="connsiteY128" fmla="*/ 1985 h 10033"/>
                    <a:gd name="connsiteX129" fmla="*/ 3904 w 10000"/>
                    <a:gd name="connsiteY129" fmla="*/ 1985 h 10033"/>
                    <a:gd name="connsiteX130" fmla="*/ 3876 w 10000"/>
                    <a:gd name="connsiteY130" fmla="*/ 1998 h 10033"/>
                    <a:gd name="connsiteX131" fmla="*/ 3863 w 10000"/>
                    <a:gd name="connsiteY131" fmla="*/ 1998 h 10033"/>
                    <a:gd name="connsiteX132" fmla="*/ 3821 w 10000"/>
                    <a:gd name="connsiteY132" fmla="*/ 2004 h 10033"/>
                    <a:gd name="connsiteX133" fmla="*/ 3814 w 10000"/>
                    <a:gd name="connsiteY133" fmla="*/ 2010 h 10033"/>
                    <a:gd name="connsiteX134" fmla="*/ 3766 w 10000"/>
                    <a:gd name="connsiteY134" fmla="*/ 2010 h 10033"/>
                    <a:gd name="connsiteX135" fmla="*/ 3485 w 10000"/>
                    <a:gd name="connsiteY135" fmla="*/ 2028 h 10033"/>
                    <a:gd name="connsiteX136" fmla="*/ 0 w 10000"/>
                    <a:gd name="connsiteY136" fmla="*/ 2200 h 10033"/>
                    <a:gd name="connsiteX137" fmla="*/ 1718 w 10000"/>
                    <a:gd name="connsiteY137" fmla="*/ 4828 h 10033"/>
                    <a:gd name="connsiteX138" fmla="*/ 1739 w 10000"/>
                    <a:gd name="connsiteY138" fmla="*/ 4865 h 10033"/>
                    <a:gd name="connsiteX139" fmla="*/ 1766 w 10000"/>
                    <a:gd name="connsiteY139" fmla="*/ 4945 h 10033"/>
                    <a:gd name="connsiteX140" fmla="*/ 1780 w 10000"/>
                    <a:gd name="connsiteY140" fmla="*/ 5031 h 10033"/>
                    <a:gd name="connsiteX141" fmla="*/ 1704 w 10000"/>
                    <a:gd name="connsiteY141" fmla="*/ 5257 h 10033"/>
                    <a:gd name="connsiteX142" fmla="*/ 1684 w 10000"/>
                    <a:gd name="connsiteY142" fmla="*/ 5288 h 10033"/>
                    <a:gd name="connsiteX143" fmla="*/ 1677 w 10000"/>
                    <a:gd name="connsiteY143" fmla="*/ 5294 h 10033"/>
                    <a:gd name="connsiteX144" fmla="*/ 1656 w 10000"/>
                    <a:gd name="connsiteY144" fmla="*/ 5313 h 10033"/>
                    <a:gd name="connsiteX145" fmla="*/ 1643 w 10000"/>
                    <a:gd name="connsiteY145" fmla="*/ 5331 h 10033"/>
                    <a:gd name="connsiteX146" fmla="*/ 1622 w 10000"/>
                    <a:gd name="connsiteY146" fmla="*/ 5349 h 10033"/>
                    <a:gd name="connsiteX147" fmla="*/ 1608 w 10000"/>
                    <a:gd name="connsiteY147" fmla="*/ 5362 h 10033"/>
                    <a:gd name="connsiteX148" fmla="*/ 1574 w 10000"/>
                    <a:gd name="connsiteY148" fmla="*/ 5386 h 10033"/>
                    <a:gd name="connsiteX149" fmla="*/ 1540 w 10000"/>
                    <a:gd name="connsiteY149" fmla="*/ 5404 h 10033"/>
                    <a:gd name="connsiteX150" fmla="*/ 1519 w 10000"/>
                    <a:gd name="connsiteY150" fmla="*/ 5411 h 10033"/>
                    <a:gd name="connsiteX151" fmla="*/ 1498 w 10000"/>
                    <a:gd name="connsiteY151" fmla="*/ 5423 h 10033"/>
                    <a:gd name="connsiteX152" fmla="*/ 1478 w 10000"/>
                    <a:gd name="connsiteY152" fmla="*/ 5429 h 10033"/>
                    <a:gd name="connsiteX153" fmla="*/ 1450 w 10000"/>
                    <a:gd name="connsiteY153" fmla="*/ 5435 h 10033"/>
                    <a:gd name="connsiteX154" fmla="*/ 1436 w 10000"/>
                    <a:gd name="connsiteY154" fmla="*/ 5435 h 10033"/>
                    <a:gd name="connsiteX155" fmla="*/ 1395 w 10000"/>
                    <a:gd name="connsiteY155" fmla="*/ 5447 h 10033"/>
                    <a:gd name="connsiteX156" fmla="*/ 1354 w 10000"/>
                    <a:gd name="connsiteY156" fmla="*/ 5447 h 10033"/>
                    <a:gd name="connsiteX157" fmla="*/ 1230 w 10000"/>
                    <a:gd name="connsiteY157" fmla="*/ 5460 h 10033"/>
                    <a:gd name="connsiteX158" fmla="*/ 1189 w 10000"/>
                    <a:gd name="connsiteY158" fmla="*/ 5472 h 10033"/>
                    <a:gd name="connsiteX159" fmla="*/ 1175 w 10000"/>
                    <a:gd name="connsiteY159" fmla="*/ 5478 h 10033"/>
                    <a:gd name="connsiteX160" fmla="*/ 1148 w 10000"/>
                    <a:gd name="connsiteY160" fmla="*/ 5484 h 10033"/>
                    <a:gd name="connsiteX161" fmla="*/ 1134 w 10000"/>
                    <a:gd name="connsiteY161" fmla="*/ 5490 h 10033"/>
                    <a:gd name="connsiteX162" fmla="*/ 1086 w 10000"/>
                    <a:gd name="connsiteY162" fmla="*/ 5502 h 10033"/>
                    <a:gd name="connsiteX163" fmla="*/ 1079 w 10000"/>
                    <a:gd name="connsiteY163" fmla="*/ 5502 h 10033"/>
                    <a:gd name="connsiteX164" fmla="*/ 1079 w 10000"/>
                    <a:gd name="connsiteY164" fmla="*/ 5502 h 10033"/>
                    <a:gd name="connsiteX165" fmla="*/ 1052 w 10000"/>
                    <a:gd name="connsiteY165" fmla="*/ 5515 h 10033"/>
                    <a:gd name="connsiteX166" fmla="*/ 1024 w 10000"/>
                    <a:gd name="connsiteY166" fmla="*/ 5527 h 10033"/>
                    <a:gd name="connsiteX167" fmla="*/ 1017 w 10000"/>
                    <a:gd name="connsiteY167" fmla="*/ 5527 h 10033"/>
                    <a:gd name="connsiteX168" fmla="*/ 1010 w 10000"/>
                    <a:gd name="connsiteY168" fmla="*/ 5533 h 10033"/>
                    <a:gd name="connsiteX169" fmla="*/ 1003 w 10000"/>
                    <a:gd name="connsiteY169" fmla="*/ 5533 h 10033"/>
                    <a:gd name="connsiteX170" fmla="*/ 997 w 10000"/>
                    <a:gd name="connsiteY170" fmla="*/ 5533 h 10033"/>
                    <a:gd name="connsiteX171" fmla="*/ 997 w 10000"/>
                    <a:gd name="connsiteY171" fmla="*/ 5539 h 10033"/>
                    <a:gd name="connsiteX172" fmla="*/ 990 w 10000"/>
                    <a:gd name="connsiteY172" fmla="*/ 5539 h 10033"/>
                    <a:gd name="connsiteX173" fmla="*/ 990 w 10000"/>
                    <a:gd name="connsiteY173" fmla="*/ 5539 h 10033"/>
                    <a:gd name="connsiteX174" fmla="*/ 990 w 10000"/>
                    <a:gd name="connsiteY174" fmla="*/ 5539 h 10033"/>
                    <a:gd name="connsiteX175" fmla="*/ 990 w 10000"/>
                    <a:gd name="connsiteY175" fmla="*/ 5539 h 10033"/>
                    <a:gd name="connsiteX176" fmla="*/ 955 w 10000"/>
                    <a:gd name="connsiteY176" fmla="*/ 5551 h 10033"/>
                    <a:gd name="connsiteX177" fmla="*/ 935 w 10000"/>
                    <a:gd name="connsiteY177" fmla="*/ 5564 h 10033"/>
                    <a:gd name="connsiteX178" fmla="*/ 880 w 10000"/>
                    <a:gd name="connsiteY178" fmla="*/ 5594 h 10033"/>
                    <a:gd name="connsiteX179" fmla="*/ 770 w 10000"/>
                    <a:gd name="connsiteY179" fmla="*/ 5668 h 10033"/>
                    <a:gd name="connsiteX180" fmla="*/ 674 w 10000"/>
                    <a:gd name="connsiteY180" fmla="*/ 5754 h 10033"/>
                    <a:gd name="connsiteX181" fmla="*/ 632 w 10000"/>
                    <a:gd name="connsiteY181" fmla="*/ 5803 h 10033"/>
                    <a:gd name="connsiteX182" fmla="*/ 619 w 10000"/>
                    <a:gd name="connsiteY182" fmla="*/ 5821 h 10033"/>
                    <a:gd name="connsiteX183" fmla="*/ 598 w 10000"/>
                    <a:gd name="connsiteY183" fmla="*/ 5839 h 10033"/>
                    <a:gd name="connsiteX184" fmla="*/ 536 w 10000"/>
                    <a:gd name="connsiteY184" fmla="*/ 5925 h 10033"/>
                    <a:gd name="connsiteX185" fmla="*/ 467 w 10000"/>
                    <a:gd name="connsiteY185" fmla="*/ 6060 h 10033"/>
                    <a:gd name="connsiteX186" fmla="*/ 433 w 10000"/>
                    <a:gd name="connsiteY186" fmla="*/ 6158 h 10033"/>
                    <a:gd name="connsiteX187" fmla="*/ 405 w 10000"/>
                    <a:gd name="connsiteY187" fmla="*/ 6275 h 10033"/>
                    <a:gd name="connsiteX188" fmla="*/ 399 w 10000"/>
                    <a:gd name="connsiteY188" fmla="*/ 6379 h 10033"/>
                    <a:gd name="connsiteX189" fmla="*/ 405 w 10000"/>
                    <a:gd name="connsiteY189" fmla="*/ 6532 h 10033"/>
                    <a:gd name="connsiteX190" fmla="*/ 433 w 10000"/>
                    <a:gd name="connsiteY190" fmla="*/ 6630 h 10033"/>
                    <a:gd name="connsiteX191" fmla="*/ 467 w 10000"/>
                    <a:gd name="connsiteY191" fmla="*/ 6734 h 10033"/>
                    <a:gd name="connsiteX192" fmla="*/ 515 w 10000"/>
                    <a:gd name="connsiteY192" fmla="*/ 6826 h 10033"/>
                    <a:gd name="connsiteX193" fmla="*/ 598 w 10000"/>
                    <a:gd name="connsiteY193" fmla="*/ 6942 h 10033"/>
                    <a:gd name="connsiteX194" fmla="*/ 612 w 10000"/>
                    <a:gd name="connsiteY194" fmla="*/ 6955 h 10033"/>
                    <a:gd name="connsiteX195" fmla="*/ 667 w 10000"/>
                    <a:gd name="connsiteY195" fmla="*/ 7016 h 10033"/>
                    <a:gd name="connsiteX196" fmla="*/ 797 w 10000"/>
                    <a:gd name="connsiteY196" fmla="*/ 7114 h 10033"/>
                    <a:gd name="connsiteX197" fmla="*/ 838 w 10000"/>
                    <a:gd name="connsiteY197" fmla="*/ 7145 h 10033"/>
                    <a:gd name="connsiteX198" fmla="*/ 1010 w 10000"/>
                    <a:gd name="connsiteY198" fmla="*/ 7224 h 10033"/>
                    <a:gd name="connsiteX199" fmla="*/ 1079 w 10000"/>
                    <a:gd name="connsiteY199" fmla="*/ 7243 h 10033"/>
                    <a:gd name="connsiteX200" fmla="*/ 1258 w 10000"/>
                    <a:gd name="connsiteY200" fmla="*/ 7273 h 10033"/>
                    <a:gd name="connsiteX201" fmla="*/ 1313 w 10000"/>
                    <a:gd name="connsiteY201" fmla="*/ 7273 h 10033"/>
                    <a:gd name="connsiteX202" fmla="*/ 1402 w 10000"/>
                    <a:gd name="connsiteY202" fmla="*/ 7267 h 10033"/>
                    <a:gd name="connsiteX203" fmla="*/ 1471 w 10000"/>
                    <a:gd name="connsiteY203" fmla="*/ 7267 h 10033"/>
                    <a:gd name="connsiteX204" fmla="*/ 1505 w 10000"/>
                    <a:gd name="connsiteY204" fmla="*/ 7261 h 10033"/>
                    <a:gd name="connsiteX205" fmla="*/ 1622 w 10000"/>
                    <a:gd name="connsiteY205" fmla="*/ 7230 h 10033"/>
                    <a:gd name="connsiteX206" fmla="*/ 1759 w 10000"/>
                    <a:gd name="connsiteY206" fmla="*/ 7188 h 10033"/>
                    <a:gd name="connsiteX207" fmla="*/ 1863 w 10000"/>
                    <a:gd name="connsiteY207" fmla="*/ 7132 h 10033"/>
                    <a:gd name="connsiteX208" fmla="*/ 1979 w 10000"/>
                    <a:gd name="connsiteY208" fmla="*/ 7059 h 10033"/>
                    <a:gd name="connsiteX209" fmla="*/ 2069 w 10000"/>
                    <a:gd name="connsiteY209" fmla="*/ 6979 h 10033"/>
                    <a:gd name="connsiteX210" fmla="*/ 2165 w 10000"/>
                    <a:gd name="connsiteY210" fmla="*/ 6881 h 10033"/>
                    <a:gd name="connsiteX211" fmla="*/ 2227 w 10000"/>
                    <a:gd name="connsiteY211" fmla="*/ 6783 h 10033"/>
                    <a:gd name="connsiteX212" fmla="*/ 2605 w 10000"/>
                    <a:gd name="connsiteY212" fmla="*/ 6569 h 10033"/>
                    <a:gd name="connsiteX213" fmla="*/ 2784 w 10000"/>
                    <a:gd name="connsiteY213" fmla="*/ 6593 h 10033"/>
                    <a:gd name="connsiteX214" fmla="*/ 2797 w 10000"/>
                    <a:gd name="connsiteY214" fmla="*/ 6605 h 10033"/>
                    <a:gd name="connsiteX215" fmla="*/ 2804 w 10000"/>
                    <a:gd name="connsiteY215" fmla="*/ 6605 h 10033"/>
                    <a:gd name="connsiteX216" fmla="*/ 2832 w 10000"/>
                    <a:gd name="connsiteY216" fmla="*/ 6618 h 10033"/>
                    <a:gd name="connsiteX217" fmla="*/ 2838 w 10000"/>
                    <a:gd name="connsiteY217" fmla="*/ 6624 h 10033"/>
                    <a:gd name="connsiteX218" fmla="*/ 2859 w 10000"/>
                    <a:gd name="connsiteY218" fmla="*/ 6636 h 10033"/>
                    <a:gd name="connsiteX219" fmla="*/ 2866 w 10000"/>
                    <a:gd name="connsiteY219" fmla="*/ 6642 h 10033"/>
                    <a:gd name="connsiteX220" fmla="*/ 2880 w 10000"/>
                    <a:gd name="connsiteY220" fmla="*/ 6648 h 10033"/>
                    <a:gd name="connsiteX221" fmla="*/ 2887 w 10000"/>
                    <a:gd name="connsiteY221" fmla="*/ 6654 h 10033"/>
                    <a:gd name="connsiteX222" fmla="*/ 2900 w 10000"/>
                    <a:gd name="connsiteY222" fmla="*/ 6667 h 10033"/>
                    <a:gd name="connsiteX223" fmla="*/ 2914 w 10000"/>
                    <a:gd name="connsiteY223" fmla="*/ 6679 h 10033"/>
                    <a:gd name="connsiteX224" fmla="*/ 2921 w 10000"/>
                    <a:gd name="connsiteY224" fmla="*/ 6691 h 10033"/>
                    <a:gd name="connsiteX225" fmla="*/ 2935 w 10000"/>
                    <a:gd name="connsiteY225" fmla="*/ 6697 h 10033"/>
                    <a:gd name="connsiteX226" fmla="*/ 2948 w 10000"/>
                    <a:gd name="connsiteY226" fmla="*/ 6710 h 10033"/>
                    <a:gd name="connsiteX227" fmla="*/ 2948 w 10000"/>
                    <a:gd name="connsiteY227" fmla="*/ 6722 h 10033"/>
                    <a:gd name="connsiteX228" fmla="*/ 2969 w 10000"/>
                    <a:gd name="connsiteY228" fmla="*/ 6746 h 10033"/>
                    <a:gd name="connsiteX229" fmla="*/ 3189 w 10000"/>
                    <a:gd name="connsiteY229" fmla="*/ 7083 h 10033"/>
                    <a:gd name="connsiteX230" fmla="*/ 3285 w 10000"/>
                    <a:gd name="connsiteY230" fmla="*/ 7224 h 10033"/>
                    <a:gd name="connsiteX231" fmla="*/ 5093 w 10000"/>
                    <a:gd name="connsiteY231" fmla="*/ 10033 h 10033"/>
                    <a:gd name="connsiteX232" fmla="*/ 7148 w 10000"/>
                    <a:gd name="connsiteY232" fmla="*/ 6526 h 10033"/>
                    <a:gd name="connsiteX233" fmla="*/ 7230 w 10000"/>
                    <a:gd name="connsiteY233" fmla="*/ 6428 h 10033"/>
                    <a:gd name="connsiteX234" fmla="*/ 7519 w 10000"/>
                    <a:gd name="connsiteY234" fmla="*/ 6305 h 10033"/>
                    <a:gd name="connsiteX235" fmla="*/ 7698 w 10000"/>
                    <a:gd name="connsiteY235" fmla="*/ 6336 h 10033"/>
                    <a:gd name="connsiteX236" fmla="*/ 7725 w 10000"/>
                    <a:gd name="connsiteY236" fmla="*/ 6342 h 10033"/>
                    <a:gd name="connsiteX237" fmla="*/ 7725 w 10000"/>
                    <a:gd name="connsiteY237" fmla="*/ 6348 h 10033"/>
                    <a:gd name="connsiteX238" fmla="*/ 7753 w 10000"/>
                    <a:gd name="connsiteY238" fmla="*/ 6360 h 10033"/>
                    <a:gd name="connsiteX239" fmla="*/ 7759 w 10000"/>
                    <a:gd name="connsiteY239" fmla="*/ 6360 h 10033"/>
                    <a:gd name="connsiteX240" fmla="*/ 7780 w 10000"/>
                    <a:gd name="connsiteY240" fmla="*/ 6373 h 10033"/>
                    <a:gd name="connsiteX241" fmla="*/ 7787 w 10000"/>
                    <a:gd name="connsiteY241" fmla="*/ 6379 h 10033"/>
                    <a:gd name="connsiteX242" fmla="*/ 7801 w 10000"/>
                    <a:gd name="connsiteY242" fmla="*/ 6391 h 10033"/>
                    <a:gd name="connsiteX243" fmla="*/ 7814 w 10000"/>
                    <a:gd name="connsiteY243" fmla="*/ 6397 h 10033"/>
                    <a:gd name="connsiteX244" fmla="*/ 7828 w 10000"/>
                    <a:gd name="connsiteY244" fmla="*/ 6409 h 10033"/>
                    <a:gd name="connsiteX245" fmla="*/ 7835 w 10000"/>
                    <a:gd name="connsiteY245" fmla="*/ 6415 h 10033"/>
                    <a:gd name="connsiteX246" fmla="*/ 7849 w 10000"/>
                    <a:gd name="connsiteY246" fmla="*/ 6428 h 10033"/>
                    <a:gd name="connsiteX247" fmla="*/ 7856 w 10000"/>
                    <a:gd name="connsiteY247" fmla="*/ 6434 h 10033"/>
                    <a:gd name="connsiteX248" fmla="*/ 7869 w 10000"/>
                    <a:gd name="connsiteY248" fmla="*/ 6452 h 10033"/>
                    <a:gd name="connsiteX249" fmla="*/ 7876 w 10000"/>
                    <a:gd name="connsiteY249" fmla="*/ 6458 h 10033"/>
                    <a:gd name="connsiteX250" fmla="*/ 7897 w 10000"/>
                    <a:gd name="connsiteY250" fmla="*/ 6483 h 10033"/>
                    <a:gd name="connsiteX251" fmla="*/ 7931 w 10000"/>
                    <a:gd name="connsiteY251" fmla="*/ 6538 h 10033"/>
                    <a:gd name="connsiteX252" fmla="*/ 7945 w 10000"/>
                    <a:gd name="connsiteY252" fmla="*/ 6550 h 10033"/>
                    <a:gd name="connsiteX253" fmla="*/ 7979 w 10000"/>
                    <a:gd name="connsiteY253" fmla="*/ 6587 h 10033"/>
                    <a:gd name="connsiteX254" fmla="*/ 7993 w 10000"/>
                    <a:gd name="connsiteY254" fmla="*/ 6605 h 10033"/>
                    <a:gd name="connsiteX255" fmla="*/ 8027 w 10000"/>
                    <a:gd name="connsiteY255" fmla="*/ 6630 h 10033"/>
                    <a:gd name="connsiteX256" fmla="*/ 8041 w 10000"/>
                    <a:gd name="connsiteY256" fmla="*/ 6648 h 10033"/>
                    <a:gd name="connsiteX257" fmla="*/ 8076 w 10000"/>
                    <a:gd name="connsiteY257" fmla="*/ 6679 h 10033"/>
                    <a:gd name="connsiteX258" fmla="*/ 8096 w 10000"/>
                    <a:gd name="connsiteY258" fmla="*/ 6691 h 10033"/>
                    <a:gd name="connsiteX259" fmla="*/ 8144 w 10000"/>
                    <a:gd name="connsiteY259" fmla="*/ 6722 h 10033"/>
                    <a:gd name="connsiteX260" fmla="*/ 8151 w 10000"/>
                    <a:gd name="connsiteY260" fmla="*/ 6728 h 10033"/>
                    <a:gd name="connsiteX261" fmla="*/ 8206 w 10000"/>
                    <a:gd name="connsiteY261" fmla="*/ 6765 h 10033"/>
                    <a:gd name="connsiteX262" fmla="*/ 8227 w 10000"/>
                    <a:gd name="connsiteY262" fmla="*/ 6771 h 10033"/>
                    <a:gd name="connsiteX263" fmla="*/ 8268 w 10000"/>
                    <a:gd name="connsiteY263" fmla="*/ 6795 h 10033"/>
                    <a:gd name="connsiteX264" fmla="*/ 8289 w 10000"/>
                    <a:gd name="connsiteY264" fmla="*/ 6801 h 10033"/>
                    <a:gd name="connsiteX265" fmla="*/ 8330 w 10000"/>
                    <a:gd name="connsiteY265" fmla="*/ 6820 h 10033"/>
                    <a:gd name="connsiteX266" fmla="*/ 8770 w 10000"/>
                    <a:gd name="connsiteY266" fmla="*/ 6887 h 10033"/>
                    <a:gd name="connsiteX267" fmla="*/ 8873 w 10000"/>
                    <a:gd name="connsiteY267" fmla="*/ 6881 h 10033"/>
                    <a:gd name="connsiteX268" fmla="*/ 8928 w 10000"/>
                    <a:gd name="connsiteY268" fmla="*/ 6863 h 10033"/>
                    <a:gd name="connsiteX269" fmla="*/ 9017 w 10000"/>
                    <a:gd name="connsiteY269" fmla="*/ 6838 h 10033"/>
                    <a:gd name="connsiteX270" fmla="*/ 9058 w 10000"/>
                    <a:gd name="connsiteY270" fmla="*/ 6826 h 10033"/>
                    <a:gd name="connsiteX271" fmla="*/ 9113 w 10000"/>
                    <a:gd name="connsiteY271" fmla="*/ 6801 h 10033"/>
                    <a:gd name="connsiteX272" fmla="*/ 9203 w 10000"/>
                    <a:gd name="connsiteY272" fmla="*/ 6759 h 10033"/>
                    <a:gd name="connsiteX273" fmla="*/ 9354 w 10000"/>
                    <a:gd name="connsiteY273" fmla="*/ 6661 h 10033"/>
                    <a:gd name="connsiteX274" fmla="*/ 9416 w 10000"/>
                    <a:gd name="connsiteY274" fmla="*/ 6605 h 10033"/>
                    <a:gd name="connsiteX275" fmla="*/ 9443 w 10000"/>
                    <a:gd name="connsiteY275" fmla="*/ 6575 h 10033"/>
                    <a:gd name="connsiteX276" fmla="*/ 9471 w 10000"/>
                    <a:gd name="connsiteY276" fmla="*/ 6550 h 10033"/>
                    <a:gd name="connsiteX277" fmla="*/ 9512 w 10000"/>
                    <a:gd name="connsiteY277" fmla="*/ 6501 h 10033"/>
                    <a:gd name="connsiteX278" fmla="*/ 9553 w 10000"/>
                    <a:gd name="connsiteY278" fmla="*/ 6446 h 10033"/>
                    <a:gd name="connsiteX279" fmla="*/ 9581 w 10000"/>
                    <a:gd name="connsiteY279" fmla="*/ 6397 h 10033"/>
                    <a:gd name="connsiteX280" fmla="*/ 9601 w 10000"/>
                    <a:gd name="connsiteY280" fmla="*/ 6373 h 10033"/>
                    <a:gd name="connsiteX281" fmla="*/ 9629 w 10000"/>
                    <a:gd name="connsiteY281" fmla="*/ 6324 h 10033"/>
                    <a:gd name="connsiteX282" fmla="*/ 9649 w 10000"/>
                    <a:gd name="connsiteY282" fmla="*/ 6262 h 10033"/>
                    <a:gd name="connsiteX283" fmla="*/ 9684 w 10000"/>
                    <a:gd name="connsiteY283" fmla="*/ 6170 h 10033"/>
                    <a:gd name="connsiteX284" fmla="*/ 9691 w 10000"/>
                    <a:gd name="connsiteY284" fmla="*/ 6134 h 10033"/>
                    <a:gd name="connsiteX285" fmla="*/ 9704 w 10000"/>
                    <a:gd name="connsiteY285" fmla="*/ 6054 h 10033"/>
                    <a:gd name="connsiteX286" fmla="*/ 9711 w 10000"/>
                    <a:gd name="connsiteY286" fmla="*/ 5968 h 10033"/>
                    <a:gd name="connsiteX287" fmla="*/ 9711 w 10000"/>
                    <a:gd name="connsiteY287" fmla="*/ 5925 h 10033"/>
                    <a:gd name="connsiteX288" fmla="*/ 9711 w 10000"/>
                    <a:gd name="connsiteY288" fmla="*/ 5852 h 10033"/>
                    <a:gd name="connsiteX289" fmla="*/ 9691 w 10000"/>
                    <a:gd name="connsiteY289" fmla="*/ 5748 h 10033"/>
                    <a:gd name="connsiteX290" fmla="*/ 9670 w 10000"/>
                    <a:gd name="connsiteY290" fmla="*/ 5686 h 10033"/>
                    <a:gd name="connsiteX291" fmla="*/ 9656 w 10000"/>
                    <a:gd name="connsiteY291" fmla="*/ 5643 h 10033"/>
                    <a:gd name="connsiteX292" fmla="*/ 9636 w 10000"/>
                    <a:gd name="connsiteY292" fmla="*/ 5582 h 10033"/>
                    <a:gd name="connsiteX293" fmla="*/ 9601 w 10000"/>
                    <a:gd name="connsiteY293" fmla="*/ 5527 h 10033"/>
                    <a:gd name="connsiteX294" fmla="*/ 9574 w 10000"/>
                    <a:gd name="connsiteY294" fmla="*/ 5484 h 10033"/>
                    <a:gd name="connsiteX295" fmla="*/ 9540 w 10000"/>
                    <a:gd name="connsiteY295" fmla="*/ 5429 h 10033"/>
                    <a:gd name="connsiteX296" fmla="*/ 9471 w 10000"/>
                    <a:gd name="connsiteY296" fmla="*/ 5349 h 10033"/>
                    <a:gd name="connsiteX297" fmla="*/ 9368 w 10000"/>
                    <a:gd name="connsiteY297" fmla="*/ 5263 h 10033"/>
                    <a:gd name="connsiteX298" fmla="*/ 9333 w 10000"/>
                    <a:gd name="connsiteY298" fmla="*/ 5233 h 10033"/>
                    <a:gd name="connsiteX299" fmla="*/ 9265 w 10000"/>
                    <a:gd name="connsiteY299" fmla="*/ 5190 h 10033"/>
                    <a:gd name="connsiteX300" fmla="*/ 9237 w 10000"/>
                    <a:gd name="connsiteY300" fmla="*/ 5178 h 10033"/>
                    <a:gd name="connsiteX301" fmla="*/ 9182 w 10000"/>
                    <a:gd name="connsiteY301" fmla="*/ 5153 h 10033"/>
                    <a:gd name="connsiteX302" fmla="*/ 9086 w 10000"/>
                    <a:gd name="connsiteY302" fmla="*/ 5116 h 10033"/>
                    <a:gd name="connsiteX303" fmla="*/ 9003 w 10000"/>
                    <a:gd name="connsiteY303" fmla="*/ 5092 h 10033"/>
                    <a:gd name="connsiteX304" fmla="*/ 8962 w 10000"/>
                    <a:gd name="connsiteY304" fmla="*/ 5086 h 10033"/>
                    <a:gd name="connsiteX305" fmla="*/ 8866 w 10000"/>
                    <a:gd name="connsiteY305" fmla="*/ 5067 h 10033"/>
                    <a:gd name="connsiteX306" fmla="*/ 8735 w 10000"/>
                    <a:gd name="connsiteY306" fmla="*/ 5067 h 10033"/>
                    <a:gd name="connsiteX307" fmla="*/ 8357 w 10000"/>
                    <a:gd name="connsiteY307" fmla="*/ 4485 h 10033"/>
                    <a:gd name="connsiteX308" fmla="*/ 8378 w 10000"/>
                    <a:gd name="connsiteY308" fmla="*/ 4442 h 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10000" h="10033">
                      <a:moveTo>
                        <a:pt x="8378" y="4442"/>
                      </a:moveTo>
                      <a:lnTo>
                        <a:pt x="9952" y="1783"/>
                      </a:lnTo>
                      <a:cubicBezTo>
                        <a:pt x="9966" y="1759"/>
                        <a:pt x="9979" y="1734"/>
                        <a:pt x="10000" y="1710"/>
                      </a:cubicBezTo>
                      <a:cubicBezTo>
                        <a:pt x="9918" y="1710"/>
                        <a:pt x="9842" y="1716"/>
                        <a:pt x="9766" y="1716"/>
                      </a:cubicBezTo>
                      <a:lnTo>
                        <a:pt x="6261" y="1887"/>
                      </a:lnTo>
                      <a:cubicBezTo>
                        <a:pt x="6247" y="1893"/>
                        <a:pt x="6241" y="1893"/>
                        <a:pt x="6227" y="1893"/>
                      </a:cubicBezTo>
                      <a:lnTo>
                        <a:pt x="6199" y="1893"/>
                      </a:lnTo>
                      <a:lnTo>
                        <a:pt x="6165" y="1893"/>
                      </a:lnTo>
                      <a:lnTo>
                        <a:pt x="6165" y="1893"/>
                      </a:lnTo>
                      <a:cubicBezTo>
                        <a:pt x="6151" y="1887"/>
                        <a:pt x="6144" y="1887"/>
                        <a:pt x="6131" y="1887"/>
                      </a:cubicBezTo>
                      <a:lnTo>
                        <a:pt x="6124" y="1887"/>
                      </a:lnTo>
                      <a:cubicBezTo>
                        <a:pt x="6117" y="1881"/>
                        <a:pt x="6103" y="1881"/>
                        <a:pt x="6096" y="1881"/>
                      </a:cubicBezTo>
                      <a:cubicBezTo>
                        <a:pt x="6096" y="1881"/>
                        <a:pt x="6089" y="1881"/>
                        <a:pt x="6089" y="1875"/>
                      </a:cubicBezTo>
                      <a:cubicBezTo>
                        <a:pt x="6076" y="1875"/>
                        <a:pt x="6069" y="1869"/>
                        <a:pt x="6062" y="1869"/>
                      </a:cubicBezTo>
                      <a:cubicBezTo>
                        <a:pt x="5835" y="1789"/>
                        <a:pt x="5725" y="1532"/>
                        <a:pt x="5849" y="1311"/>
                      </a:cubicBezTo>
                      <a:cubicBezTo>
                        <a:pt x="5945" y="1134"/>
                        <a:pt x="5979" y="944"/>
                        <a:pt x="5952" y="754"/>
                      </a:cubicBezTo>
                      <a:cubicBezTo>
                        <a:pt x="5938" y="637"/>
                        <a:pt x="5897" y="527"/>
                        <a:pt x="5828" y="417"/>
                      </a:cubicBezTo>
                      <a:cubicBezTo>
                        <a:pt x="5821" y="398"/>
                        <a:pt x="5808" y="386"/>
                        <a:pt x="5794" y="368"/>
                      </a:cubicBezTo>
                      <a:cubicBezTo>
                        <a:pt x="5753" y="313"/>
                        <a:pt x="5698" y="257"/>
                        <a:pt x="5622" y="196"/>
                      </a:cubicBezTo>
                      <a:cubicBezTo>
                        <a:pt x="5601" y="178"/>
                        <a:pt x="5546" y="141"/>
                        <a:pt x="5546" y="141"/>
                      </a:cubicBezTo>
                      <a:cubicBezTo>
                        <a:pt x="5512" y="123"/>
                        <a:pt x="5478" y="104"/>
                        <a:pt x="5443" y="86"/>
                      </a:cubicBezTo>
                      <a:cubicBezTo>
                        <a:pt x="5430" y="80"/>
                        <a:pt x="5340" y="49"/>
                        <a:pt x="5333" y="43"/>
                      </a:cubicBezTo>
                      <a:cubicBezTo>
                        <a:pt x="5285" y="31"/>
                        <a:pt x="5237" y="18"/>
                        <a:pt x="5189" y="12"/>
                      </a:cubicBezTo>
                      <a:cubicBezTo>
                        <a:pt x="5175" y="12"/>
                        <a:pt x="5155" y="6"/>
                        <a:pt x="5113" y="0"/>
                      </a:cubicBezTo>
                      <a:lnTo>
                        <a:pt x="5113" y="0"/>
                      </a:lnTo>
                      <a:lnTo>
                        <a:pt x="5107" y="0"/>
                      </a:lnTo>
                      <a:lnTo>
                        <a:pt x="5107" y="0"/>
                      </a:lnTo>
                      <a:lnTo>
                        <a:pt x="5024" y="0"/>
                      </a:lnTo>
                      <a:lnTo>
                        <a:pt x="4955" y="0"/>
                      </a:lnTo>
                      <a:cubicBezTo>
                        <a:pt x="4935" y="6"/>
                        <a:pt x="4914" y="6"/>
                        <a:pt x="4859" y="12"/>
                      </a:cubicBezTo>
                      <a:lnTo>
                        <a:pt x="4859" y="12"/>
                      </a:lnTo>
                      <a:lnTo>
                        <a:pt x="4852" y="12"/>
                      </a:lnTo>
                      <a:lnTo>
                        <a:pt x="4852" y="12"/>
                      </a:lnTo>
                      <a:lnTo>
                        <a:pt x="4845" y="12"/>
                      </a:lnTo>
                      <a:lnTo>
                        <a:pt x="4845" y="12"/>
                      </a:lnTo>
                      <a:cubicBezTo>
                        <a:pt x="4838" y="18"/>
                        <a:pt x="4838" y="18"/>
                        <a:pt x="4832" y="18"/>
                      </a:cubicBezTo>
                      <a:lnTo>
                        <a:pt x="4832" y="18"/>
                      </a:lnTo>
                      <a:lnTo>
                        <a:pt x="4825" y="18"/>
                      </a:lnTo>
                      <a:lnTo>
                        <a:pt x="4818" y="18"/>
                      </a:lnTo>
                      <a:lnTo>
                        <a:pt x="4811" y="25"/>
                      </a:lnTo>
                      <a:cubicBezTo>
                        <a:pt x="4797" y="25"/>
                        <a:pt x="4784" y="31"/>
                        <a:pt x="4777" y="31"/>
                      </a:cubicBezTo>
                      <a:lnTo>
                        <a:pt x="4777" y="31"/>
                      </a:lnTo>
                      <a:lnTo>
                        <a:pt x="4763" y="31"/>
                      </a:lnTo>
                      <a:lnTo>
                        <a:pt x="4763" y="31"/>
                      </a:lnTo>
                      <a:cubicBezTo>
                        <a:pt x="4756" y="37"/>
                        <a:pt x="4756" y="37"/>
                        <a:pt x="4749" y="37"/>
                      </a:cubicBezTo>
                      <a:cubicBezTo>
                        <a:pt x="4735" y="43"/>
                        <a:pt x="4722" y="43"/>
                        <a:pt x="4687" y="55"/>
                      </a:cubicBezTo>
                      <a:cubicBezTo>
                        <a:pt x="4667" y="61"/>
                        <a:pt x="4653" y="67"/>
                        <a:pt x="4639" y="74"/>
                      </a:cubicBezTo>
                      <a:lnTo>
                        <a:pt x="4632" y="74"/>
                      </a:lnTo>
                      <a:cubicBezTo>
                        <a:pt x="4625" y="80"/>
                        <a:pt x="4619" y="80"/>
                        <a:pt x="4605" y="86"/>
                      </a:cubicBezTo>
                      <a:cubicBezTo>
                        <a:pt x="4598" y="92"/>
                        <a:pt x="4591" y="92"/>
                        <a:pt x="4591" y="92"/>
                      </a:cubicBezTo>
                      <a:lnTo>
                        <a:pt x="4591" y="92"/>
                      </a:lnTo>
                      <a:cubicBezTo>
                        <a:pt x="4584" y="98"/>
                        <a:pt x="4584" y="98"/>
                        <a:pt x="4577" y="98"/>
                      </a:cubicBezTo>
                      <a:lnTo>
                        <a:pt x="4577" y="98"/>
                      </a:lnTo>
                      <a:cubicBezTo>
                        <a:pt x="4577" y="98"/>
                        <a:pt x="4570" y="98"/>
                        <a:pt x="4570" y="104"/>
                      </a:cubicBezTo>
                      <a:lnTo>
                        <a:pt x="4570" y="104"/>
                      </a:lnTo>
                      <a:lnTo>
                        <a:pt x="4570" y="104"/>
                      </a:lnTo>
                      <a:cubicBezTo>
                        <a:pt x="4557" y="110"/>
                        <a:pt x="4550" y="116"/>
                        <a:pt x="4488" y="147"/>
                      </a:cubicBezTo>
                      <a:cubicBezTo>
                        <a:pt x="4460" y="165"/>
                        <a:pt x="4433" y="184"/>
                        <a:pt x="4405" y="202"/>
                      </a:cubicBezTo>
                      <a:cubicBezTo>
                        <a:pt x="4399" y="208"/>
                        <a:pt x="4392" y="208"/>
                        <a:pt x="4385" y="214"/>
                      </a:cubicBezTo>
                      <a:cubicBezTo>
                        <a:pt x="4371" y="227"/>
                        <a:pt x="4344" y="251"/>
                        <a:pt x="4330" y="263"/>
                      </a:cubicBezTo>
                      <a:cubicBezTo>
                        <a:pt x="4309" y="276"/>
                        <a:pt x="4296" y="294"/>
                        <a:pt x="4261" y="325"/>
                      </a:cubicBezTo>
                      <a:cubicBezTo>
                        <a:pt x="4254" y="331"/>
                        <a:pt x="4247" y="343"/>
                        <a:pt x="4241" y="349"/>
                      </a:cubicBezTo>
                      <a:cubicBezTo>
                        <a:pt x="4234" y="355"/>
                        <a:pt x="4234" y="362"/>
                        <a:pt x="4227" y="362"/>
                      </a:cubicBezTo>
                      <a:lnTo>
                        <a:pt x="4227" y="368"/>
                      </a:lnTo>
                      <a:lnTo>
                        <a:pt x="4220" y="374"/>
                      </a:lnTo>
                      <a:lnTo>
                        <a:pt x="4213" y="380"/>
                      </a:lnTo>
                      <a:lnTo>
                        <a:pt x="4213" y="386"/>
                      </a:lnTo>
                      <a:cubicBezTo>
                        <a:pt x="4213" y="386"/>
                        <a:pt x="4206" y="386"/>
                        <a:pt x="4206" y="392"/>
                      </a:cubicBezTo>
                      <a:lnTo>
                        <a:pt x="4206" y="392"/>
                      </a:lnTo>
                      <a:lnTo>
                        <a:pt x="4206" y="392"/>
                      </a:lnTo>
                      <a:cubicBezTo>
                        <a:pt x="4199" y="392"/>
                        <a:pt x="4199" y="398"/>
                        <a:pt x="4199" y="398"/>
                      </a:cubicBezTo>
                      <a:lnTo>
                        <a:pt x="4199" y="398"/>
                      </a:lnTo>
                      <a:lnTo>
                        <a:pt x="4199" y="398"/>
                      </a:lnTo>
                      <a:cubicBezTo>
                        <a:pt x="4186" y="417"/>
                        <a:pt x="4172" y="441"/>
                        <a:pt x="4158" y="460"/>
                      </a:cubicBezTo>
                      <a:cubicBezTo>
                        <a:pt x="4151" y="472"/>
                        <a:pt x="4144" y="478"/>
                        <a:pt x="4131" y="502"/>
                      </a:cubicBezTo>
                      <a:cubicBezTo>
                        <a:pt x="4117" y="521"/>
                        <a:pt x="4110" y="539"/>
                        <a:pt x="4096" y="570"/>
                      </a:cubicBezTo>
                      <a:cubicBezTo>
                        <a:pt x="4089" y="582"/>
                        <a:pt x="4082" y="594"/>
                        <a:pt x="4069" y="631"/>
                      </a:cubicBezTo>
                      <a:cubicBezTo>
                        <a:pt x="4062" y="643"/>
                        <a:pt x="4062" y="656"/>
                        <a:pt x="4048" y="686"/>
                      </a:cubicBezTo>
                      <a:cubicBezTo>
                        <a:pt x="4041" y="699"/>
                        <a:pt x="4041" y="717"/>
                        <a:pt x="4034" y="729"/>
                      </a:cubicBezTo>
                      <a:cubicBezTo>
                        <a:pt x="4034" y="741"/>
                        <a:pt x="4027" y="754"/>
                        <a:pt x="4027" y="772"/>
                      </a:cubicBezTo>
                      <a:cubicBezTo>
                        <a:pt x="4021" y="790"/>
                        <a:pt x="4014" y="864"/>
                        <a:pt x="4014" y="864"/>
                      </a:cubicBezTo>
                      <a:cubicBezTo>
                        <a:pt x="4007" y="876"/>
                        <a:pt x="4007" y="895"/>
                        <a:pt x="4007" y="907"/>
                      </a:cubicBezTo>
                      <a:lnTo>
                        <a:pt x="4007" y="980"/>
                      </a:lnTo>
                      <a:cubicBezTo>
                        <a:pt x="4007" y="1005"/>
                        <a:pt x="4014" y="1060"/>
                        <a:pt x="4014" y="1078"/>
                      </a:cubicBezTo>
                      <a:cubicBezTo>
                        <a:pt x="4021" y="1115"/>
                        <a:pt x="4027" y="1152"/>
                        <a:pt x="4041" y="1189"/>
                      </a:cubicBezTo>
                      <a:cubicBezTo>
                        <a:pt x="4048" y="1213"/>
                        <a:pt x="4055" y="1232"/>
                        <a:pt x="4062" y="1256"/>
                      </a:cubicBezTo>
                      <a:cubicBezTo>
                        <a:pt x="4069" y="1262"/>
                        <a:pt x="4082" y="1293"/>
                        <a:pt x="4089" y="1311"/>
                      </a:cubicBezTo>
                      <a:cubicBezTo>
                        <a:pt x="4103" y="1336"/>
                        <a:pt x="4124" y="1385"/>
                        <a:pt x="4131" y="1391"/>
                      </a:cubicBezTo>
                      <a:cubicBezTo>
                        <a:pt x="4137" y="1397"/>
                        <a:pt x="4144" y="1409"/>
                        <a:pt x="4144" y="1415"/>
                      </a:cubicBezTo>
                      <a:cubicBezTo>
                        <a:pt x="4151" y="1422"/>
                        <a:pt x="4151" y="1422"/>
                        <a:pt x="4151" y="1428"/>
                      </a:cubicBezTo>
                      <a:cubicBezTo>
                        <a:pt x="4158" y="1434"/>
                        <a:pt x="4158" y="1440"/>
                        <a:pt x="4158" y="1446"/>
                      </a:cubicBezTo>
                      <a:cubicBezTo>
                        <a:pt x="4165" y="1452"/>
                        <a:pt x="4165" y="1452"/>
                        <a:pt x="4165" y="1458"/>
                      </a:cubicBezTo>
                      <a:cubicBezTo>
                        <a:pt x="4165" y="1464"/>
                        <a:pt x="4172" y="1471"/>
                        <a:pt x="4172" y="1477"/>
                      </a:cubicBezTo>
                      <a:lnTo>
                        <a:pt x="4172" y="1483"/>
                      </a:lnTo>
                      <a:cubicBezTo>
                        <a:pt x="4179" y="1495"/>
                        <a:pt x="4179" y="1501"/>
                        <a:pt x="4179" y="1507"/>
                      </a:cubicBezTo>
                      <a:lnTo>
                        <a:pt x="4179" y="1513"/>
                      </a:lnTo>
                      <a:cubicBezTo>
                        <a:pt x="4186" y="1526"/>
                        <a:pt x="4186" y="1532"/>
                        <a:pt x="4186" y="1544"/>
                      </a:cubicBezTo>
                      <a:lnTo>
                        <a:pt x="4186" y="1550"/>
                      </a:lnTo>
                      <a:lnTo>
                        <a:pt x="4186" y="1575"/>
                      </a:lnTo>
                      <a:lnTo>
                        <a:pt x="4186" y="1581"/>
                      </a:lnTo>
                      <a:lnTo>
                        <a:pt x="4186" y="1599"/>
                      </a:lnTo>
                      <a:lnTo>
                        <a:pt x="4186" y="1612"/>
                      </a:lnTo>
                      <a:lnTo>
                        <a:pt x="4186" y="1630"/>
                      </a:lnTo>
                      <a:lnTo>
                        <a:pt x="4186" y="1642"/>
                      </a:lnTo>
                      <a:cubicBezTo>
                        <a:pt x="4186" y="1648"/>
                        <a:pt x="4186" y="1661"/>
                        <a:pt x="4179" y="1667"/>
                      </a:cubicBezTo>
                      <a:lnTo>
                        <a:pt x="4179" y="1673"/>
                      </a:lnTo>
                      <a:cubicBezTo>
                        <a:pt x="4179" y="1679"/>
                        <a:pt x="4179" y="1691"/>
                        <a:pt x="4172" y="1697"/>
                      </a:cubicBezTo>
                      <a:lnTo>
                        <a:pt x="4172" y="1710"/>
                      </a:lnTo>
                      <a:cubicBezTo>
                        <a:pt x="4172" y="1716"/>
                        <a:pt x="4165" y="1722"/>
                        <a:pt x="4165" y="1728"/>
                      </a:cubicBezTo>
                      <a:cubicBezTo>
                        <a:pt x="4165" y="1728"/>
                        <a:pt x="4165" y="1734"/>
                        <a:pt x="4158" y="1734"/>
                      </a:cubicBezTo>
                      <a:cubicBezTo>
                        <a:pt x="4158" y="1740"/>
                        <a:pt x="4158" y="1746"/>
                        <a:pt x="4151" y="1752"/>
                      </a:cubicBezTo>
                      <a:lnTo>
                        <a:pt x="4151" y="1765"/>
                      </a:lnTo>
                      <a:cubicBezTo>
                        <a:pt x="4144" y="1771"/>
                        <a:pt x="4144" y="1777"/>
                        <a:pt x="4137" y="1783"/>
                      </a:cubicBezTo>
                      <a:lnTo>
                        <a:pt x="4137" y="1789"/>
                      </a:lnTo>
                      <a:cubicBezTo>
                        <a:pt x="4131" y="1801"/>
                        <a:pt x="4124" y="1808"/>
                        <a:pt x="4124" y="1814"/>
                      </a:cubicBezTo>
                      <a:cubicBezTo>
                        <a:pt x="4117" y="1814"/>
                        <a:pt x="4117" y="1820"/>
                        <a:pt x="4117" y="1820"/>
                      </a:cubicBezTo>
                      <a:cubicBezTo>
                        <a:pt x="4110" y="1826"/>
                        <a:pt x="4110" y="1832"/>
                        <a:pt x="4103" y="1838"/>
                      </a:cubicBezTo>
                      <a:cubicBezTo>
                        <a:pt x="4103" y="1844"/>
                        <a:pt x="4096" y="1844"/>
                        <a:pt x="4096" y="1844"/>
                      </a:cubicBezTo>
                      <a:cubicBezTo>
                        <a:pt x="4096" y="1850"/>
                        <a:pt x="4089" y="1857"/>
                        <a:pt x="4082" y="1863"/>
                      </a:cubicBezTo>
                      <a:lnTo>
                        <a:pt x="4076" y="1869"/>
                      </a:lnTo>
                      <a:cubicBezTo>
                        <a:pt x="4069" y="1881"/>
                        <a:pt x="4062" y="1887"/>
                        <a:pt x="4048" y="1900"/>
                      </a:cubicBezTo>
                      <a:lnTo>
                        <a:pt x="4048" y="1900"/>
                      </a:lnTo>
                      <a:cubicBezTo>
                        <a:pt x="4041" y="1906"/>
                        <a:pt x="4027" y="1918"/>
                        <a:pt x="4021" y="1924"/>
                      </a:cubicBezTo>
                      <a:cubicBezTo>
                        <a:pt x="4014" y="1924"/>
                        <a:pt x="4014" y="1924"/>
                        <a:pt x="4014" y="1930"/>
                      </a:cubicBezTo>
                      <a:cubicBezTo>
                        <a:pt x="4007" y="1936"/>
                        <a:pt x="3993" y="1942"/>
                        <a:pt x="3986" y="1949"/>
                      </a:cubicBezTo>
                      <a:lnTo>
                        <a:pt x="3979" y="1949"/>
                      </a:lnTo>
                      <a:cubicBezTo>
                        <a:pt x="3973" y="1955"/>
                        <a:pt x="3959" y="1961"/>
                        <a:pt x="3952" y="1961"/>
                      </a:cubicBezTo>
                      <a:cubicBezTo>
                        <a:pt x="3952" y="1967"/>
                        <a:pt x="3945" y="1967"/>
                        <a:pt x="3945" y="1967"/>
                      </a:cubicBezTo>
                      <a:cubicBezTo>
                        <a:pt x="3931" y="1973"/>
                        <a:pt x="3924" y="1979"/>
                        <a:pt x="3911" y="1985"/>
                      </a:cubicBezTo>
                      <a:lnTo>
                        <a:pt x="3904" y="1985"/>
                      </a:lnTo>
                      <a:cubicBezTo>
                        <a:pt x="3897" y="1985"/>
                        <a:pt x="3883" y="1991"/>
                        <a:pt x="3876" y="1998"/>
                      </a:cubicBezTo>
                      <a:lnTo>
                        <a:pt x="3863" y="1998"/>
                      </a:lnTo>
                      <a:cubicBezTo>
                        <a:pt x="3849" y="2004"/>
                        <a:pt x="3835" y="2004"/>
                        <a:pt x="3821" y="2004"/>
                      </a:cubicBezTo>
                      <a:cubicBezTo>
                        <a:pt x="3821" y="2010"/>
                        <a:pt x="3814" y="2010"/>
                        <a:pt x="3814" y="2010"/>
                      </a:cubicBezTo>
                      <a:lnTo>
                        <a:pt x="3766" y="2010"/>
                      </a:lnTo>
                      <a:lnTo>
                        <a:pt x="3485" y="2028"/>
                      </a:lnTo>
                      <a:lnTo>
                        <a:pt x="0" y="2200"/>
                      </a:lnTo>
                      <a:cubicBezTo>
                        <a:pt x="577" y="3076"/>
                        <a:pt x="1148" y="3952"/>
                        <a:pt x="1718" y="4828"/>
                      </a:cubicBezTo>
                      <a:cubicBezTo>
                        <a:pt x="1725" y="4841"/>
                        <a:pt x="1732" y="4847"/>
                        <a:pt x="1739" y="4865"/>
                      </a:cubicBezTo>
                      <a:cubicBezTo>
                        <a:pt x="1753" y="4890"/>
                        <a:pt x="1766" y="4920"/>
                        <a:pt x="1766" y="4945"/>
                      </a:cubicBezTo>
                      <a:cubicBezTo>
                        <a:pt x="1773" y="4969"/>
                        <a:pt x="1780" y="5000"/>
                        <a:pt x="1780" y="5031"/>
                      </a:cubicBezTo>
                      <a:cubicBezTo>
                        <a:pt x="1780" y="5104"/>
                        <a:pt x="1759" y="5172"/>
                        <a:pt x="1704" y="5257"/>
                      </a:cubicBezTo>
                      <a:cubicBezTo>
                        <a:pt x="1698" y="5270"/>
                        <a:pt x="1691" y="5276"/>
                        <a:pt x="1684" y="5288"/>
                      </a:cubicBezTo>
                      <a:cubicBezTo>
                        <a:pt x="1684" y="5294"/>
                        <a:pt x="1677" y="5294"/>
                        <a:pt x="1677" y="5294"/>
                      </a:cubicBezTo>
                      <a:cubicBezTo>
                        <a:pt x="1670" y="5300"/>
                        <a:pt x="1663" y="5306"/>
                        <a:pt x="1656" y="5313"/>
                      </a:cubicBezTo>
                      <a:cubicBezTo>
                        <a:pt x="1656" y="5319"/>
                        <a:pt x="1649" y="5325"/>
                        <a:pt x="1643" y="5331"/>
                      </a:cubicBezTo>
                      <a:lnTo>
                        <a:pt x="1622" y="5349"/>
                      </a:lnTo>
                      <a:cubicBezTo>
                        <a:pt x="1622" y="5349"/>
                        <a:pt x="1615" y="5355"/>
                        <a:pt x="1608" y="5362"/>
                      </a:cubicBezTo>
                      <a:cubicBezTo>
                        <a:pt x="1601" y="5368"/>
                        <a:pt x="1588" y="5374"/>
                        <a:pt x="1574" y="5386"/>
                      </a:cubicBezTo>
                      <a:cubicBezTo>
                        <a:pt x="1560" y="5392"/>
                        <a:pt x="1546" y="5398"/>
                        <a:pt x="1540" y="5404"/>
                      </a:cubicBezTo>
                      <a:cubicBezTo>
                        <a:pt x="1533" y="5404"/>
                        <a:pt x="1526" y="5411"/>
                        <a:pt x="1519" y="5411"/>
                      </a:cubicBezTo>
                      <a:cubicBezTo>
                        <a:pt x="1512" y="5417"/>
                        <a:pt x="1505" y="5417"/>
                        <a:pt x="1498" y="5423"/>
                      </a:cubicBezTo>
                      <a:cubicBezTo>
                        <a:pt x="1491" y="5423"/>
                        <a:pt x="1485" y="5423"/>
                        <a:pt x="1478" y="5429"/>
                      </a:cubicBezTo>
                      <a:cubicBezTo>
                        <a:pt x="1471" y="5429"/>
                        <a:pt x="1457" y="5429"/>
                        <a:pt x="1450" y="5435"/>
                      </a:cubicBezTo>
                      <a:lnTo>
                        <a:pt x="1436" y="5435"/>
                      </a:lnTo>
                      <a:cubicBezTo>
                        <a:pt x="1423" y="5441"/>
                        <a:pt x="1409" y="5441"/>
                        <a:pt x="1395" y="5447"/>
                      </a:cubicBezTo>
                      <a:lnTo>
                        <a:pt x="1354" y="5447"/>
                      </a:lnTo>
                      <a:cubicBezTo>
                        <a:pt x="1313" y="5453"/>
                        <a:pt x="1278" y="5453"/>
                        <a:pt x="1230" y="5460"/>
                      </a:cubicBezTo>
                      <a:cubicBezTo>
                        <a:pt x="1216" y="5466"/>
                        <a:pt x="1203" y="5472"/>
                        <a:pt x="1189" y="5472"/>
                      </a:cubicBezTo>
                      <a:cubicBezTo>
                        <a:pt x="1189" y="5472"/>
                        <a:pt x="1182" y="5472"/>
                        <a:pt x="1175" y="5478"/>
                      </a:cubicBezTo>
                      <a:cubicBezTo>
                        <a:pt x="1168" y="5478"/>
                        <a:pt x="1155" y="5478"/>
                        <a:pt x="1148" y="5484"/>
                      </a:cubicBezTo>
                      <a:cubicBezTo>
                        <a:pt x="1141" y="5484"/>
                        <a:pt x="1141" y="5484"/>
                        <a:pt x="1134" y="5490"/>
                      </a:cubicBezTo>
                      <a:cubicBezTo>
                        <a:pt x="1113" y="5490"/>
                        <a:pt x="1100" y="5496"/>
                        <a:pt x="1086" y="5502"/>
                      </a:cubicBezTo>
                      <a:lnTo>
                        <a:pt x="1079" y="5502"/>
                      </a:lnTo>
                      <a:lnTo>
                        <a:pt x="1079" y="5502"/>
                      </a:lnTo>
                      <a:cubicBezTo>
                        <a:pt x="1072" y="5509"/>
                        <a:pt x="1065" y="5509"/>
                        <a:pt x="1052" y="5515"/>
                      </a:cubicBezTo>
                      <a:cubicBezTo>
                        <a:pt x="1045" y="5521"/>
                        <a:pt x="1031" y="5521"/>
                        <a:pt x="1024" y="5527"/>
                      </a:cubicBezTo>
                      <a:lnTo>
                        <a:pt x="1017" y="5527"/>
                      </a:lnTo>
                      <a:lnTo>
                        <a:pt x="1010" y="5533"/>
                      </a:lnTo>
                      <a:lnTo>
                        <a:pt x="1003" y="5533"/>
                      </a:lnTo>
                      <a:lnTo>
                        <a:pt x="997" y="5533"/>
                      </a:lnTo>
                      <a:lnTo>
                        <a:pt x="997" y="5539"/>
                      </a:lnTo>
                      <a:lnTo>
                        <a:pt x="990" y="5539"/>
                      </a:lnTo>
                      <a:lnTo>
                        <a:pt x="990" y="5539"/>
                      </a:lnTo>
                      <a:lnTo>
                        <a:pt x="990" y="5539"/>
                      </a:lnTo>
                      <a:lnTo>
                        <a:pt x="990" y="5539"/>
                      </a:lnTo>
                      <a:cubicBezTo>
                        <a:pt x="976" y="5545"/>
                        <a:pt x="969" y="5545"/>
                        <a:pt x="955" y="5551"/>
                      </a:cubicBezTo>
                      <a:cubicBezTo>
                        <a:pt x="948" y="5558"/>
                        <a:pt x="942" y="5564"/>
                        <a:pt x="935" y="5564"/>
                      </a:cubicBezTo>
                      <a:cubicBezTo>
                        <a:pt x="914" y="5576"/>
                        <a:pt x="893" y="5582"/>
                        <a:pt x="880" y="5594"/>
                      </a:cubicBezTo>
                      <a:cubicBezTo>
                        <a:pt x="845" y="5613"/>
                        <a:pt x="818" y="5637"/>
                        <a:pt x="770" y="5668"/>
                      </a:cubicBezTo>
                      <a:cubicBezTo>
                        <a:pt x="735" y="5699"/>
                        <a:pt x="701" y="5723"/>
                        <a:pt x="674" y="5754"/>
                      </a:cubicBezTo>
                      <a:cubicBezTo>
                        <a:pt x="660" y="5766"/>
                        <a:pt x="646" y="5784"/>
                        <a:pt x="632" y="5803"/>
                      </a:cubicBezTo>
                      <a:cubicBezTo>
                        <a:pt x="625" y="5809"/>
                        <a:pt x="619" y="5815"/>
                        <a:pt x="619" y="5821"/>
                      </a:cubicBezTo>
                      <a:lnTo>
                        <a:pt x="598" y="5839"/>
                      </a:lnTo>
                      <a:cubicBezTo>
                        <a:pt x="591" y="5846"/>
                        <a:pt x="543" y="5913"/>
                        <a:pt x="536" y="5925"/>
                      </a:cubicBezTo>
                      <a:cubicBezTo>
                        <a:pt x="515" y="5968"/>
                        <a:pt x="488" y="6011"/>
                        <a:pt x="467" y="6060"/>
                      </a:cubicBezTo>
                      <a:cubicBezTo>
                        <a:pt x="467" y="6060"/>
                        <a:pt x="440" y="6146"/>
                        <a:pt x="433" y="6158"/>
                      </a:cubicBezTo>
                      <a:cubicBezTo>
                        <a:pt x="426" y="6195"/>
                        <a:pt x="412" y="6232"/>
                        <a:pt x="405" y="6275"/>
                      </a:cubicBezTo>
                      <a:cubicBezTo>
                        <a:pt x="412" y="6268"/>
                        <a:pt x="399" y="6366"/>
                        <a:pt x="399" y="6379"/>
                      </a:cubicBezTo>
                      <a:cubicBezTo>
                        <a:pt x="399" y="6428"/>
                        <a:pt x="399" y="6483"/>
                        <a:pt x="405" y="6532"/>
                      </a:cubicBezTo>
                      <a:cubicBezTo>
                        <a:pt x="412" y="6532"/>
                        <a:pt x="426" y="6618"/>
                        <a:pt x="433" y="6630"/>
                      </a:cubicBezTo>
                      <a:cubicBezTo>
                        <a:pt x="440" y="6667"/>
                        <a:pt x="454" y="6703"/>
                        <a:pt x="467" y="6734"/>
                      </a:cubicBezTo>
                      <a:cubicBezTo>
                        <a:pt x="467" y="6734"/>
                        <a:pt x="509" y="6814"/>
                        <a:pt x="515" y="6826"/>
                      </a:cubicBezTo>
                      <a:cubicBezTo>
                        <a:pt x="543" y="6863"/>
                        <a:pt x="570" y="6906"/>
                        <a:pt x="598" y="6942"/>
                      </a:cubicBezTo>
                      <a:cubicBezTo>
                        <a:pt x="598" y="6942"/>
                        <a:pt x="605" y="6949"/>
                        <a:pt x="612" y="6955"/>
                      </a:cubicBezTo>
                      <a:cubicBezTo>
                        <a:pt x="632" y="6979"/>
                        <a:pt x="660" y="7010"/>
                        <a:pt x="667" y="7016"/>
                      </a:cubicBezTo>
                      <a:cubicBezTo>
                        <a:pt x="701" y="7047"/>
                        <a:pt x="742" y="7077"/>
                        <a:pt x="797" y="7114"/>
                      </a:cubicBezTo>
                      <a:cubicBezTo>
                        <a:pt x="811" y="7126"/>
                        <a:pt x="825" y="7132"/>
                        <a:pt x="838" y="7145"/>
                      </a:cubicBezTo>
                      <a:cubicBezTo>
                        <a:pt x="893" y="7169"/>
                        <a:pt x="948" y="7200"/>
                        <a:pt x="1010" y="7224"/>
                      </a:cubicBezTo>
                      <a:cubicBezTo>
                        <a:pt x="1038" y="7230"/>
                        <a:pt x="1058" y="7237"/>
                        <a:pt x="1079" y="7243"/>
                      </a:cubicBezTo>
                      <a:cubicBezTo>
                        <a:pt x="1134" y="7249"/>
                        <a:pt x="1182" y="7261"/>
                        <a:pt x="1258" y="7273"/>
                      </a:cubicBezTo>
                      <a:lnTo>
                        <a:pt x="1313" y="7273"/>
                      </a:lnTo>
                      <a:cubicBezTo>
                        <a:pt x="1340" y="7273"/>
                        <a:pt x="1375" y="7273"/>
                        <a:pt x="1402" y="7267"/>
                      </a:cubicBezTo>
                      <a:lnTo>
                        <a:pt x="1471" y="7267"/>
                      </a:lnTo>
                      <a:cubicBezTo>
                        <a:pt x="1478" y="7261"/>
                        <a:pt x="1491" y="7261"/>
                        <a:pt x="1505" y="7261"/>
                      </a:cubicBezTo>
                      <a:cubicBezTo>
                        <a:pt x="1498" y="7261"/>
                        <a:pt x="1608" y="7237"/>
                        <a:pt x="1622" y="7230"/>
                      </a:cubicBezTo>
                      <a:cubicBezTo>
                        <a:pt x="1670" y="7218"/>
                        <a:pt x="1711" y="7206"/>
                        <a:pt x="1759" y="7188"/>
                      </a:cubicBezTo>
                      <a:cubicBezTo>
                        <a:pt x="1753" y="7188"/>
                        <a:pt x="1849" y="7138"/>
                        <a:pt x="1863" y="7132"/>
                      </a:cubicBezTo>
                      <a:cubicBezTo>
                        <a:pt x="1904" y="7108"/>
                        <a:pt x="1945" y="7083"/>
                        <a:pt x="1979" y="7059"/>
                      </a:cubicBezTo>
                      <a:lnTo>
                        <a:pt x="2069" y="6979"/>
                      </a:lnTo>
                      <a:cubicBezTo>
                        <a:pt x="2096" y="6949"/>
                        <a:pt x="2131" y="6912"/>
                        <a:pt x="2165" y="6881"/>
                      </a:cubicBezTo>
                      <a:cubicBezTo>
                        <a:pt x="2158" y="6875"/>
                        <a:pt x="2220" y="6795"/>
                        <a:pt x="2227" y="6783"/>
                      </a:cubicBezTo>
                      <a:cubicBezTo>
                        <a:pt x="2309" y="6654"/>
                        <a:pt x="2454" y="6575"/>
                        <a:pt x="2605" y="6569"/>
                      </a:cubicBezTo>
                      <a:cubicBezTo>
                        <a:pt x="2667" y="6569"/>
                        <a:pt x="2722" y="6575"/>
                        <a:pt x="2784" y="6593"/>
                      </a:cubicBezTo>
                      <a:cubicBezTo>
                        <a:pt x="2784" y="6599"/>
                        <a:pt x="2790" y="6599"/>
                        <a:pt x="2797" y="6605"/>
                      </a:cubicBezTo>
                      <a:lnTo>
                        <a:pt x="2804" y="6605"/>
                      </a:lnTo>
                      <a:cubicBezTo>
                        <a:pt x="2818" y="6612"/>
                        <a:pt x="2825" y="6612"/>
                        <a:pt x="2832" y="6618"/>
                      </a:cubicBezTo>
                      <a:lnTo>
                        <a:pt x="2838" y="6624"/>
                      </a:lnTo>
                      <a:cubicBezTo>
                        <a:pt x="2845" y="6624"/>
                        <a:pt x="2852" y="6630"/>
                        <a:pt x="2859" y="6636"/>
                      </a:cubicBezTo>
                      <a:lnTo>
                        <a:pt x="2866" y="6642"/>
                      </a:lnTo>
                      <a:cubicBezTo>
                        <a:pt x="2873" y="6642"/>
                        <a:pt x="2873" y="6648"/>
                        <a:pt x="2880" y="6648"/>
                      </a:cubicBezTo>
                      <a:lnTo>
                        <a:pt x="2887" y="6654"/>
                      </a:lnTo>
                      <a:cubicBezTo>
                        <a:pt x="2893" y="6661"/>
                        <a:pt x="2900" y="6667"/>
                        <a:pt x="2900" y="6667"/>
                      </a:cubicBezTo>
                      <a:lnTo>
                        <a:pt x="2914" y="6679"/>
                      </a:lnTo>
                      <a:cubicBezTo>
                        <a:pt x="2914" y="6679"/>
                        <a:pt x="2921" y="6685"/>
                        <a:pt x="2921" y="6691"/>
                      </a:cubicBezTo>
                      <a:cubicBezTo>
                        <a:pt x="2928" y="6691"/>
                        <a:pt x="2928" y="6697"/>
                        <a:pt x="2935" y="6697"/>
                      </a:cubicBezTo>
                      <a:cubicBezTo>
                        <a:pt x="2935" y="6703"/>
                        <a:pt x="2942" y="6710"/>
                        <a:pt x="2948" y="6710"/>
                      </a:cubicBezTo>
                      <a:lnTo>
                        <a:pt x="2948" y="6722"/>
                      </a:lnTo>
                      <a:cubicBezTo>
                        <a:pt x="2955" y="6728"/>
                        <a:pt x="2962" y="6734"/>
                        <a:pt x="2969" y="6746"/>
                      </a:cubicBezTo>
                      <a:cubicBezTo>
                        <a:pt x="3045" y="6857"/>
                        <a:pt x="3120" y="6973"/>
                        <a:pt x="3189" y="7083"/>
                      </a:cubicBezTo>
                      <a:cubicBezTo>
                        <a:pt x="3223" y="7132"/>
                        <a:pt x="3251" y="7181"/>
                        <a:pt x="3285" y="7224"/>
                      </a:cubicBezTo>
                      <a:cubicBezTo>
                        <a:pt x="3890" y="8150"/>
                        <a:pt x="4488" y="9108"/>
                        <a:pt x="5093" y="10033"/>
                      </a:cubicBezTo>
                      <a:cubicBezTo>
                        <a:pt x="5780" y="8875"/>
                        <a:pt x="6467" y="7684"/>
                        <a:pt x="7148" y="6526"/>
                      </a:cubicBezTo>
                      <a:cubicBezTo>
                        <a:pt x="7175" y="6483"/>
                        <a:pt x="7203" y="6452"/>
                        <a:pt x="7230" y="6428"/>
                      </a:cubicBezTo>
                      <a:cubicBezTo>
                        <a:pt x="7313" y="6354"/>
                        <a:pt x="7416" y="6311"/>
                        <a:pt x="7519" y="6305"/>
                      </a:cubicBezTo>
                      <a:cubicBezTo>
                        <a:pt x="7581" y="6305"/>
                        <a:pt x="7643" y="6311"/>
                        <a:pt x="7698" y="6336"/>
                      </a:cubicBezTo>
                      <a:cubicBezTo>
                        <a:pt x="7711" y="6336"/>
                        <a:pt x="7718" y="6342"/>
                        <a:pt x="7725" y="6342"/>
                      </a:cubicBezTo>
                      <a:lnTo>
                        <a:pt x="7725" y="6348"/>
                      </a:lnTo>
                      <a:cubicBezTo>
                        <a:pt x="7739" y="6348"/>
                        <a:pt x="7746" y="6354"/>
                        <a:pt x="7753" y="6360"/>
                      </a:cubicBezTo>
                      <a:lnTo>
                        <a:pt x="7759" y="6360"/>
                      </a:lnTo>
                      <a:cubicBezTo>
                        <a:pt x="7766" y="6366"/>
                        <a:pt x="7773" y="6366"/>
                        <a:pt x="7780" y="6373"/>
                      </a:cubicBezTo>
                      <a:lnTo>
                        <a:pt x="7787" y="6379"/>
                      </a:lnTo>
                      <a:cubicBezTo>
                        <a:pt x="7794" y="6385"/>
                        <a:pt x="7801" y="6385"/>
                        <a:pt x="7801" y="6391"/>
                      </a:cubicBezTo>
                      <a:cubicBezTo>
                        <a:pt x="7808" y="6391"/>
                        <a:pt x="7808" y="6391"/>
                        <a:pt x="7814" y="6397"/>
                      </a:cubicBezTo>
                      <a:lnTo>
                        <a:pt x="7828" y="6409"/>
                      </a:lnTo>
                      <a:lnTo>
                        <a:pt x="7835" y="6415"/>
                      </a:lnTo>
                      <a:cubicBezTo>
                        <a:pt x="7842" y="6422"/>
                        <a:pt x="7842" y="6422"/>
                        <a:pt x="7849" y="6428"/>
                      </a:cubicBezTo>
                      <a:lnTo>
                        <a:pt x="7856" y="6434"/>
                      </a:lnTo>
                      <a:cubicBezTo>
                        <a:pt x="7863" y="6440"/>
                        <a:pt x="7863" y="6446"/>
                        <a:pt x="7869" y="6452"/>
                      </a:cubicBezTo>
                      <a:lnTo>
                        <a:pt x="7876" y="6458"/>
                      </a:lnTo>
                      <a:cubicBezTo>
                        <a:pt x="7883" y="6464"/>
                        <a:pt x="7890" y="6477"/>
                        <a:pt x="7897" y="6483"/>
                      </a:cubicBezTo>
                      <a:cubicBezTo>
                        <a:pt x="7904" y="6501"/>
                        <a:pt x="7918" y="6520"/>
                        <a:pt x="7931" y="6538"/>
                      </a:cubicBezTo>
                      <a:cubicBezTo>
                        <a:pt x="7938" y="6538"/>
                        <a:pt x="7945" y="6544"/>
                        <a:pt x="7945" y="6550"/>
                      </a:cubicBezTo>
                      <a:cubicBezTo>
                        <a:pt x="7959" y="6563"/>
                        <a:pt x="7966" y="6575"/>
                        <a:pt x="7979" y="6587"/>
                      </a:cubicBezTo>
                      <a:cubicBezTo>
                        <a:pt x="7986" y="6593"/>
                        <a:pt x="7986" y="6599"/>
                        <a:pt x="7993" y="6605"/>
                      </a:cubicBezTo>
                      <a:cubicBezTo>
                        <a:pt x="8007" y="6612"/>
                        <a:pt x="8014" y="6624"/>
                        <a:pt x="8027" y="6630"/>
                      </a:cubicBezTo>
                      <a:cubicBezTo>
                        <a:pt x="8027" y="6636"/>
                        <a:pt x="8034" y="6642"/>
                        <a:pt x="8041" y="6648"/>
                      </a:cubicBezTo>
                      <a:cubicBezTo>
                        <a:pt x="8055" y="6661"/>
                        <a:pt x="8069" y="6667"/>
                        <a:pt x="8076" y="6679"/>
                      </a:cubicBezTo>
                      <a:cubicBezTo>
                        <a:pt x="8082" y="6679"/>
                        <a:pt x="8089" y="6685"/>
                        <a:pt x="8096" y="6691"/>
                      </a:cubicBezTo>
                      <a:cubicBezTo>
                        <a:pt x="8110" y="6703"/>
                        <a:pt x="8124" y="6716"/>
                        <a:pt x="8144" y="6722"/>
                      </a:cubicBezTo>
                      <a:cubicBezTo>
                        <a:pt x="8144" y="6728"/>
                        <a:pt x="8144" y="6728"/>
                        <a:pt x="8151" y="6728"/>
                      </a:cubicBezTo>
                      <a:cubicBezTo>
                        <a:pt x="8165" y="6740"/>
                        <a:pt x="8186" y="6752"/>
                        <a:pt x="8206" y="6765"/>
                      </a:cubicBezTo>
                      <a:cubicBezTo>
                        <a:pt x="8213" y="6765"/>
                        <a:pt x="8220" y="6771"/>
                        <a:pt x="8227" y="6771"/>
                      </a:cubicBezTo>
                      <a:cubicBezTo>
                        <a:pt x="8241" y="6777"/>
                        <a:pt x="8254" y="6789"/>
                        <a:pt x="8268" y="6795"/>
                      </a:cubicBezTo>
                      <a:cubicBezTo>
                        <a:pt x="8275" y="6795"/>
                        <a:pt x="8282" y="6801"/>
                        <a:pt x="8289" y="6801"/>
                      </a:cubicBezTo>
                      <a:cubicBezTo>
                        <a:pt x="8302" y="6808"/>
                        <a:pt x="8316" y="6814"/>
                        <a:pt x="8330" y="6820"/>
                      </a:cubicBezTo>
                      <a:cubicBezTo>
                        <a:pt x="8460" y="6869"/>
                        <a:pt x="8612" y="6893"/>
                        <a:pt x="8770" y="6887"/>
                      </a:cubicBezTo>
                      <a:cubicBezTo>
                        <a:pt x="8797" y="6887"/>
                        <a:pt x="8825" y="6881"/>
                        <a:pt x="8873" y="6881"/>
                      </a:cubicBezTo>
                      <a:cubicBezTo>
                        <a:pt x="8873" y="6875"/>
                        <a:pt x="8907" y="6869"/>
                        <a:pt x="8928" y="6863"/>
                      </a:cubicBezTo>
                      <a:cubicBezTo>
                        <a:pt x="8942" y="6863"/>
                        <a:pt x="8955" y="6857"/>
                        <a:pt x="9017" y="6838"/>
                      </a:cubicBezTo>
                      <a:cubicBezTo>
                        <a:pt x="9031" y="6838"/>
                        <a:pt x="9045" y="6832"/>
                        <a:pt x="9058" y="6826"/>
                      </a:cubicBezTo>
                      <a:cubicBezTo>
                        <a:pt x="9065" y="6826"/>
                        <a:pt x="9100" y="6814"/>
                        <a:pt x="9113" y="6801"/>
                      </a:cubicBezTo>
                      <a:cubicBezTo>
                        <a:pt x="9134" y="6795"/>
                        <a:pt x="9162" y="6783"/>
                        <a:pt x="9203" y="6759"/>
                      </a:cubicBezTo>
                      <a:cubicBezTo>
                        <a:pt x="9244" y="6734"/>
                        <a:pt x="9285" y="6716"/>
                        <a:pt x="9354" y="6661"/>
                      </a:cubicBezTo>
                      <a:cubicBezTo>
                        <a:pt x="9368" y="6648"/>
                        <a:pt x="9388" y="6636"/>
                        <a:pt x="9416" y="6605"/>
                      </a:cubicBezTo>
                      <a:cubicBezTo>
                        <a:pt x="9423" y="6593"/>
                        <a:pt x="9436" y="6587"/>
                        <a:pt x="9443" y="6575"/>
                      </a:cubicBezTo>
                      <a:cubicBezTo>
                        <a:pt x="9457" y="6569"/>
                        <a:pt x="9464" y="6556"/>
                        <a:pt x="9471" y="6550"/>
                      </a:cubicBezTo>
                      <a:cubicBezTo>
                        <a:pt x="9478" y="6538"/>
                        <a:pt x="9485" y="6532"/>
                        <a:pt x="9512" y="6501"/>
                      </a:cubicBezTo>
                      <a:cubicBezTo>
                        <a:pt x="9519" y="6489"/>
                        <a:pt x="9540" y="6464"/>
                        <a:pt x="9553" y="6446"/>
                      </a:cubicBezTo>
                      <a:cubicBezTo>
                        <a:pt x="9560" y="6434"/>
                        <a:pt x="9574" y="6415"/>
                        <a:pt x="9581" y="6397"/>
                      </a:cubicBezTo>
                      <a:cubicBezTo>
                        <a:pt x="9588" y="6391"/>
                        <a:pt x="9595" y="6379"/>
                        <a:pt x="9601" y="6373"/>
                      </a:cubicBezTo>
                      <a:cubicBezTo>
                        <a:pt x="9608" y="6354"/>
                        <a:pt x="9615" y="6342"/>
                        <a:pt x="9629" y="6324"/>
                      </a:cubicBezTo>
                      <a:cubicBezTo>
                        <a:pt x="9629" y="6317"/>
                        <a:pt x="9643" y="6281"/>
                        <a:pt x="9649" y="6262"/>
                      </a:cubicBezTo>
                      <a:cubicBezTo>
                        <a:pt x="9656" y="6244"/>
                        <a:pt x="9670" y="6207"/>
                        <a:pt x="9684" y="6170"/>
                      </a:cubicBezTo>
                      <a:cubicBezTo>
                        <a:pt x="9684" y="6158"/>
                        <a:pt x="9691" y="6146"/>
                        <a:pt x="9691" y="6134"/>
                      </a:cubicBezTo>
                      <a:cubicBezTo>
                        <a:pt x="9698" y="6115"/>
                        <a:pt x="9698" y="6097"/>
                        <a:pt x="9704" y="6054"/>
                      </a:cubicBezTo>
                      <a:cubicBezTo>
                        <a:pt x="9711" y="6042"/>
                        <a:pt x="9711" y="6029"/>
                        <a:pt x="9711" y="5968"/>
                      </a:cubicBezTo>
                      <a:lnTo>
                        <a:pt x="9711" y="5925"/>
                      </a:lnTo>
                      <a:lnTo>
                        <a:pt x="9711" y="5852"/>
                      </a:lnTo>
                      <a:cubicBezTo>
                        <a:pt x="9704" y="5846"/>
                        <a:pt x="9698" y="5790"/>
                        <a:pt x="9691" y="5748"/>
                      </a:cubicBezTo>
                      <a:cubicBezTo>
                        <a:pt x="9684" y="5729"/>
                        <a:pt x="9684" y="5717"/>
                        <a:pt x="9670" y="5686"/>
                      </a:cubicBezTo>
                      <a:cubicBezTo>
                        <a:pt x="9670" y="5674"/>
                        <a:pt x="9663" y="5656"/>
                        <a:pt x="9656" y="5643"/>
                      </a:cubicBezTo>
                      <a:cubicBezTo>
                        <a:pt x="9656" y="5631"/>
                        <a:pt x="9629" y="5576"/>
                        <a:pt x="9636" y="5582"/>
                      </a:cubicBezTo>
                      <a:cubicBezTo>
                        <a:pt x="9622" y="5564"/>
                        <a:pt x="9615" y="5545"/>
                        <a:pt x="9601" y="5527"/>
                      </a:cubicBezTo>
                      <a:cubicBezTo>
                        <a:pt x="9595" y="5515"/>
                        <a:pt x="9588" y="5509"/>
                        <a:pt x="9574" y="5484"/>
                      </a:cubicBezTo>
                      <a:cubicBezTo>
                        <a:pt x="9567" y="5466"/>
                        <a:pt x="9553" y="5453"/>
                        <a:pt x="9540" y="5429"/>
                      </a:cubicBezTo>
                      <a:cubicBezTo>
                        <a:pt x="9526" y="5417"/>
                        <a:pt x="9498" y="5380"/>
                        <a:pt x="9471" y="5349"/>
                      </a:cubicBezTo>
                      <a:cubicBezTo>
                        <a:pt x="9436" y="5319"/>
                        <a:pt x="9402" y="5288"/>
                        <a:pt x="9368" y="5263"/>
                      </a:cubicBezTo>
                      <a:lnTo>
                        <a:pt x="9333" y="5233"/>
                      </a:lnTo>
                      <a:cubicBezTo>
                        <a:pt x="9320" y="5227"/>
                        <a:pt x="9299" y="5214"/>
                        <a:pt x="9265" y="5190"/>
                      </a:cubicBezTo>
                      <a:cubicBezTo>
                        <a:pt x="9251" y="5190"/>
                        <a:pt x="9244" y="5184"/>
                        <a:pt x="9237" y="5178"/>
                      </a:cubicBezTo>
                      <a:cubicBezTo>
                        <a:pt x="9223" y="5172"/>
                        <a:pt x="9203" y="5165"/>
                        <a:pt x="9182" y="5153"/>
                      </a:cubicBezTo>
                      <a:cubicBezTo>
                        <a:pt x="9168" y="5147"/>
                        <a:pt x="9107" y="5123"/>
                        <a:pt x="9086" y="5116"/>
                      </a:cubicBezTo>
                      <a:cubicBezTo>
                        <a:pt x="9058" y="5110"/>
                        <a:pt x="9017" y="5098"/>
                        <a:pt x="9003" y="5092"/>
                      </a:cubicBezTo>
                      <a:cubicBezTo>
                        <a:pt x="8990" y="5092"/>
                        <a:pt x="8976" y="5086"/>
                        <a:pt x="8962" y="5086"/>
                      </a:cubicBezTo>
                      <a:cubicBezTo>
                        <a:pt x="8935" y="5080"/>
                        <a:pt x="8845" y="5067"/>
                        <a:pt x="8866" y="5067"/>
                      </a:cubicBezTo>
                      <a:lnTo>
                        <a:pt x="8735" y="5067"/>
                      </a:lnTo>
                      <a:cubicBezTo>
                        <a:pt x="8412" y="5080"/>
                        <a:pt x="8192" y="4761"/>
                        <a:pt x="8357" y="4485"/>
                      </a:cubicBezTo>
                      <a:cubicBezTo>
                        <a:pt x="8364" y="4473"/>
                        <a:pt x="8371" y="4461"/>
                        <a:pt x="8378" y="4442"/>
                      </a:cubicBezTo>
                      <a:close/>
                    </a:path>
                  </a:pathLst>
                </a:custGeom>
                <a:gradFill>
                  <a:gsLst>
                    <a:gs pos="12000">
                      <a:schemeClr val="tx2"/>
                    </a:gs>
                    <a:gs pos="52000">
                      <a:schemeClr val="bg2">
                        <a:lumMod val="58000"/>
                        <a:lumOff val="42000"/>
                      </a:schemeClr>
                    </a:gs>
                    <a:gs pos="100000">
                      <a:schemeClr val="tx2"/>
                    </a:gs>
                  </a:gsLst>
                  <a:lin ang="13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Freeform 20"/>
                <p:cNvSpPr/>
                <p:nvPr/>
              </p:nvSpPr>
              <p:spPr bwMode="auto">
                <a:xfrm>
                  <a:off x="4281345" y="3003681"/>
                  <a:ext cx="639915" cy="1200705"/>
                </a:xfrm>
                <a:custGeom>
                  <a:avLst/>
                  <a:gdLst/>
                  <a:ahLst/>
                  <a:cxnLst/>
                  <a:rect l="l" t="t" r="r" b="b"/>
                  <a:pathLst>
                    <a:path w="751660" h="1410378">
                      <a:moveTo>
                        <a:pt x="629285" y="0"/>
                      </a:moveTo>
                      <a:lnTo>
                        <a:pt x="638048" y="0"/>
                      </a:lnTo>
                      <a:lnTo>
                        <a:pt x="648589" y="0"/>
                      </a:lnTo>
                      <a:lnTo>
                        <a:pt x="649351" y="0"/>
                      </a:lnTo>
                      <a:cubicBezTo>
                        <a:pt x="654685" y="855"/>
                        <a:pt x="657225" y="1709"/>
                        <a:pt x="659003" y="1709"/>
                      </a:cubicBezTo>
                      <a:cubicBezTo>
                        <a:pt x="665099" y="2563"/>
                        <a:pt x="671195" y="4414"/>
                        <a:pt x="677291" y="6123"/>
                      </a:cubicBezTo>
                      <a:cubicBezTo>
                        <a:pt x="678180" y="6978"/>
                        <a:pt x="689610" y="11392"/>
                        <a:pt x="691261" y="12246"/>
                      </a:cubicBezTo>
                      <a:cubicBezTo>
                        <a:pt x="695706" y="14810"/>
                        <a:pt x="700024" y="17515"/>
                        <a:pt x="704342" y="20078"/>
                      </a:cubicBezTo>
                      <a:cubicBezTo>
                        <a:pt x="704342" y="20078"/>
                        <a:pt x="711327" y="25347"/>
                        <a:pt x="713994" y="27910"/>
                      </a:cubicBezTo>
                      <a:cubicBezTo>
                        <a:pt x="723646" y="36597"/>
                        <a:pt x="730631" y="44571"/>
                        <a:pt x="735838" y="52403"/>
                      </a:cubicBezTo>
                      <a:cubicBezTo>
                        <a:pt x="737616" y="54966"/>
                        <a:pt x="739267" y="56675"/>
                        <a:pt x="740156" y="59380"/>
                      </a:cubicBezTo>
                      <a:cubicBezTo>
                        <a:pt x="746536" y="70785"/>
                        <a:pt x="751031" y="82189"/>
                        <a:pt x="751660" y="94437"/>
                      </a:cubicBezTo>
                      <a:cubicBezTo>
                        <a:pt x="614501" y="321368"/>
                        <a:pt x="536561" y="587575"/>
                        <a:pt x="536561" y="871985"/>
                      </a:cubicBezTo>
                      <a:cubicBezTo>
                        <a:pt x="536561" y="1061760"/>
                        <a:pt x="571263" y="1243431"/>
                        <a:pt x="636301" y="1410378"/>
                      </a:cubicBezTo>
                      <a:lnTo>
                        <a:pt x="417195" y="1028689"/>
                      </a:lnTo>
                      <a:cubicBezTo>
                        <a:pt x="412877" y="1022566"/>
                        <a:pt x="409321" y="1015588"/>
                        <a:pt x="405003" y="1008611"/>
                      </a:cubicBezTo>
                      <a:cubicBezTo>
                        <a:pt x="396240" y="992947"/>
                        <a:pt x="386715" y="976429"/>
                        <a:pt x="377063" y="960622"/>
                      </a:cubicBezTo>
                      <a:cubicBezTo>
                        <a:pt x="376174" y="958914"/>
                        <a:pt x="375285" y="958059"/>
                        <a:pt x="374396" y="957205"/>
                      </a:cubicBezTo>
                      <a:lnTo>
                        <a:pt x="374396" y="955496"/>
                      </a:lnTo>
                      <a:cubicBezTo>
                        <a:pt x="371856" y="953645"/>
                        <a:pt x="371856" y="952790"/>
                        <a:pt x="370967" y="952790"/>
                      </a:cubicBezTo>
                      <a:cubicBezTo>
                        <a:pt x="370967" y="951936"/>
                        <a:pt x="370078" y="951082"/>
                        <a:pt x="370078" y="951082"/>
                      </a:cubicBezTo>
                      <a:lnTo>
                        <a:pt x="368300" y="949373"/>
                      </a:lnTo>
                      <a:lnTo>
                        <a:pt x="365760" y="946667"/>
                      </a:lnTo>
                      <a:cubicBezTo>
                        <a:pt x="364871" y="946667"/>
                        <a:pt x="364871" y="945813"/>
                        <a:pt x="363982" y="945813"/>
                      </a:cubicBezTo>
                      <a:lnTo>
                        <a:pt x="363093" y="944959"/>
                      </a:lnTo>
                      <a:cubicBezTo>
                        <a:pt x="362204" y="944104"/>
                        <a:pt x="361315" y="943250"/>
                        <a:pt x="360426" y="943250"/>
                      </a:cubicBezTo>
                      <a:lnTo>
                        <a:pt x="359664" y="942395"/>
                      </a:lnTo>
                      <a:cubicBezTo>
                        <a:pt x="358775" y="941541"/>
                        <a:pt x="357886" y="941541"/>
                        <a:pt x="356108" y="940544"/>
                      </a:cubicBezTo>
                      <a:lnTo>
                        <a:pt x="355219" y="940544"/>
                      </a:lnTo>
                      <a:cubicBezTo>
                        <a:pt x="354330" y="939690"/>
                        <a:pt x="353568" y="939690"/>
                        <a:pt x="353568" y="938835"/>
                      </a:cubicBezTo>
                      <a:cubicBezTo>
                        <a:pt x="345694" y="936272"/>
                        <a:pt x="338709" y="935418"/>
                        <a:pt x="330835" y="935418"/>
                      </a:cubicBezTo>
                      <a:cubicBezTo>
                        <a:pt x="311658" y="936272"/>
                        <a:pt x="293243" y="947522"/>
                        <a:pt x="282829" y="965891"/>
                      </a:cubicBezTo>
                      <a:cubicBezTo>
                        <a:pt x="281940" y="967600"/>
                        <a:pt x="274066" y="978992"/>
                        <a:pt x="274955" y="979846"/>
                      </a:cubicBezTo>
                      <a:cubicBezTo>
                        <a:pt x="270637" y="984261"/>
                        <a:pt x="266192" y="989529"/>
                        <a:pt x="262763" y="993801"/>
                      </a:cubicBezTo>
                      <a:lnTo>
                        <a:pt x="251333" y="1005193"/>
                      </a:lnTo>
                      <a:cubicBezTo>
                        <a:pt x="247015" y="1008611"/>
                        <a:pt x="241808" y="1012171"/>
                        <a:pt x="236601" y="1015588"/>
                      </a:cubicBezTo>
                      <a:cubicBezTo>
                        <a:pt x="234823" y="1016443"/>
                        <a:pt x="222631" y="1023563"/>
                        <a:pt x="223393" y="1023563"/>
                      </a:cubicBezTo>
                      <a:cubicBezTo>
                        <a:pt x="217297" y="1026126"/>
                        <a:pt x="212090" y="1027835"/>
                        <a:pt x="205994" y="1029543"/>
                      </a:cubicBezTo>
                      <a:cubicBezTo>
                        <a:pt x="204314" y="1030485"/>
                        <a:pt x="191748" y="1033589"/>
                        <a:pt x="191135" y="1033958"/>
                      </a:cubicBezTo>
                      <a:cubicBezTo>
                        <a:pt x="189357" y="1033958"/>
                        <a:pt x="187706" y="1033958"/>
                        <a:pt x="186817" y="1034812"/>
                      </a:cubicBezTo>
                      <a:lnTo>
                        <a:pt x="178054" y="1034812"/>
                      </a:lnTo>
                      <a:cubicBezTo>
                        <a:pt x="174625" y="1035667"/>
                        <a:pt x="170180" y="1035667"/>
                        <a:pt x="166751" y="1035667"/>
                      </a:cubicBezTo>
                      <a:lnTo>
                        <a:pt x="159766" y="1035667"/>
                      </a:lnTo>
                      <a:cubicBezTo>
                        <a:pt x="150114" y="1033958"/>
                        <a:pt x="144018" y="1032249"/>
                        <a:pt x="137033" y="1031395"/>
                      </a:cubicBezTo>
                      <a:cubicBezTo>
                        <a:pt x="134366" y="1030540"/>
                        <a:pt x="131826" y="1029543"/>
                        <a:pt x="128270" y="1028689"/>
                      </a:cubicBezTo>
                      <a:cubicBezTo>
                        <a:pt x="120396" y="1025271"/>
                        <a:pt x="113411" y="1020857"/>
                        <a:pt x="106426" y="1017439"/>
                      </a:cubicBezTo>
                      <a:cubicBezTo>
                        <a:pt x="104775" y="1015588"/>
                        <a:pt x="102997" y="1014734"/>
                        <a:pt x="101219" y="1013025"/>
                      </a:cubicBezTo>
                      <a:cubicBezTo>
                        <a:pt x="94234" y="1007756"/>
                        <a:pt x="89027" y="1003484"/>
                        <a:pt x="84709" y="999070"/>
                      </a:cubicBezTo>
                      <a:lnTo>
                        <a:pt x="77724" y="990384"/>
                      </a:lnTo>
                      <a:cubicBezTo>
                        <a:pt x="76839" y="989533"/>
                        <a:pt x="75954" y="988542"/>
                        <a:pt x="75946" y="988533"/>
                      </a:cubicBezTo>
                      <a:cubicBezTo>
                        <a:pt x="72390" y="983406"/>
                        <a:pt x="68961" y="977283"/>
                        <a:pt x="65405" y="972014"/>
                      </a:cubicBezTo>
                      <a:cubicBezTo>
                        <a:pt x="64644" y="970307"/>
                        <a:pt x="59318" y="958933"/>
                        <a:pt x="59309" y="958914"/>
                      </a:cubicBezTo>
                      <a:cubicBezTo>
                        <a:pt x="57658" y="954499"/>
                        <a:pt x="55880" y="949373"/>
                        <a:pt x="54991" y="944104"/>
                      </a:cubicBezTo>
                      <a:cubicBezTo>
                        <a:pt x="54102" y="942395"/>
                        <a:pt x="52324" y="930149"/>
                        <a:pt x="51435" y="930149"/>
                      </a:cubicBezTo>
                      <a:cubicBezTo>
                        <a:pt x="50673" y="923172"/>
                        <a:pt x="50673" y="915340"/>
                        <a:pt x="50673" y="908362"/>
                      </a:cubicBezTo>
                      <a:cubicBezTo>
                        <a:pt x="50673" y="906511"/>
                        <a:pt x="52324" y="892556"/>
                        <a:pt x="51435" y="893553"/>
                      </a:cubicBezTo>
                      <a:cubicBezTo>
                        <a:pt x="52324" y="887429"/>
                        <a:pt x="54102" y="882161"/>
                        <a:pt x="54991" y="876892"/>
                      </a:cubicBezTo>
                      <a:cubicBezTo>
                        <a:pt x="55879" y="875185"/>
                        <a:pt x="59303" y="862958"/>
                        <a:pt x="59309" y="862937"/>
                      </a:cubicBezTo>
                      <a:cubicBezTo>
                        <a:pt x="61976" y="855959"/>
                        <a:pt x="65405" y="849836"/>
                        <a:pt x="68072" y="843713"/>
                      </a:cubicBezTo>
                      <a:cubicBezTo>
                        <a:pt x="68961" y="842004"/>
                        <a:pt x="75057" y="832463"/>
                        <a:pt x="75946" y="831467"/>
                      </a:cubicBezTo>
                      <a:lnTo>
                        <a:pt x="78613" y="828904"/>
                      </a:lnTo>
                      <a:cubicBezTo>
                        <a:pt x="78613" y="828049"/>
                        <a:pt x="79375" y="827195"/>
                        <a:pt x="80264" y="826340"/>
                      </a:cubicBezTo>
                      <a:cubicBezTo>
                        <a:pt x="82042" y="823635"/>
                        <a:pt x="83820" y="821072"/>
                        <a:pt x="85598" y="819363"/>
                      </a:cubicBezTo>
                      <a:cubicBezTo>
                        <a:pt x="89027" y="814948"/>
                        <a:pt x="93345" y="811531"/>
                        <a:pt x="97790" y="807116"/>
                      </a:cubicBezTo>
                      <a:cubicBezTo>
                        <a:pt x="103886" y="802702"/>
                        <a:pt x="107315" y="799285"/>
                        <a:pt x="111760" y="796579"/>
                      </a:cubicBezTo>
                      <a:cubicBezTo>
                        <a:pt x="113411" y="794870"/>
                        <a:pt x="116078" y="794016"/>
                        <a:pt x="118745" y="792307"/>
                      </a:cubicBezTo>
                      <a:cubicBezTo>
                        <a:pt x="119634" y="792307"/>
                        <a:pt x="120396" y="791453"/>
                        <a:pt x="121285" y="790456"/>
                      </a:cubicBezTo>
                      <a:cubicBezTo>
                        <a:pt x="123063" y="789601"/>
                        <a:pt x="123952" y="789601"/>
                        <a:pt x="125730" y="788747"/>
                      </a:cubicBezTo>
                      <a:lnTo>
                        <a:pt x="126619" y="788747"/>
                      </a:lnTo>
                      <a:lnTo>
                        <a:pt x="126619" y="787893"/>
                      </a:lnTo>
                      <a:lnTo>
                        <a:pt x="127381" y="787893"/>
                      </a:lnTo>
                      <a:lnTo>
                        <a:pt x="128270" y="787893"/>
                      </a:lnTo>
                      <a:lnTo>
                        <a:pt x="129159" y="787038"/>
                      </a:lnTo>
                      <a:lnTo>
                        <a:pt x="130048" y="787038"/>
                      </a:lnTo>
                      <a:cubicBezTo>
                        <a:pt x="130937" y="786184"/>
                        <a:pt x="132715" y="786184"/>
                        <a:pt x="133604" y="785329"/>
                      </a:cubicBezTo>
                      <a:cubicBezTo>
                        <a:pt x="135255" y="784475"/>
                        <a:pt x="136144" y="784475"/>
                        <a:pt x="137033" y="783478"/>
                      </a:cubicBezTo>
                      <a:lnTo>
                        <a:pt x="137922" y="783478"/>
                      </a:lnTo>
                      <a:cubicBezTo>
                        <a:pt x="139700" y="782624"/>
                        <a:pt x="141351" y="781770"/>
                        <a:pt x="144018" y="781770"/>
                      </a:cubicBezTo>
                      <a:cubicBezTo>
                        <a:pt x="144907" y="780915"/>
                        <a:pt x="144907" y="780915"/>
                        <a:pt x="145796" y="780915"/>
                      </a:cubicBezTo>
                      <a:cubicBezTo>
                        <a:pt x="146685" y="780061"/>
                        <a:pt x="148336" y="780061"/>
                        <a:pt x="149225" y="780061"/>
                      </a:cubicBezTo>
                      <a:cubicBezTo>
                        <a:pt x="150110" y="779211"/>
                        <a:pt x="150994" y="779206"/>
                        <a:pt x="151003" y="779206"/>
                      </a:cubicBezTo>
                      <a:cubicBezTo>
                        <a:pt x="152781" y="779206"/>
                        <a:pt x="154432" y="778352"/>
                        <a:pt x="156210" y="777498"/>
                      </a:cubicBezTo>
                      <a:cubicBezTo>
                        <a:pt x="162306" y="776501"/>
                        <a:pt x="166751" y="776501"/>
                        <a:pt x="171958" y="775646"/>
                      </a:cubicBezTo>
                      <a:lnTo>
                        <a:pt x="177165" y="775646"/>
                      </a:lnTo>
                      <a:cubicBezTo>
                        <a:pt x="178943" y="774792"/>
                        <a:pt x="180721" y="774792"/>
                        <a:pt x="182372" y="773938"/>
                      </a:cubicBezTo>
                      <a:lnTo>
                        <a:pt x="184150" y="773938"/>
                      </a:lnTo>
                      <a:cubicBezTo>
                        <a:pt x="185039" y="773083"/>
                        <a:pt x="186817" y="773083"/>
                        <a:pt x="187706" y="773083"/>
                      </a:cubicBezTo>
                      <a:cubicBezTo>
                        <a:pt x="188595" y="772229"/>
                        <a:pt x="189357" y="772229"/>
                        <a:pt x="190246" y="772229"/>
                      </a:cubicBezTo>
                      <a:cubicBezTo>
                        <a:pt x="191135" y="771374"/>
                        <a:pt x="192024" y="771374"/>
                        <a:pt x="192913" y="770520"/>
                      </a:cubicBezTo>
                      <a:cubicBezTo>
                        <a:pt x="193802" y="770520"/>
                        <a:pt x="194691" y="769523"/>
                        <a:pt x="195580" y="769523"/>
                      </a:cubicBezTo>
                      <a:lnTo>
                        <a:pt x="199898" y="766960"/>
                      </a:lnTo>
                      <a:cubicBezTo>
                        <a:pt x="201676" y="765251"/>
                        <a:pt x="203327" y="764397"/>
                        <a:pt x="204216" y="763542"/>
                      </a:cubicBezTo>
                      <a:cubicBezTo>
                        <a:pt x="205102" y="762549"/>
                        <a:pt x="205988" y="761698"/>
                        <a:pt x="205994" y="761691"/>
                      </a:cubicBezTo>
                      <a:lnTo>
                        <a:pt x="208661" y="759128"/>
                      </a:lnTo>
                      <a:cubicBezTo>
                        <a:pt x="209423" y="758274"/>
                        <a:pt x="210312" y="757419"/>
                        <a:pt x="210312" y="756565"/>
                      </a:cubicBezTo>
                      <a:cubicBezTo>
                        <a:pt x="211201" y="755568"/>
                        <a:pt x="212090" y="754714"/>
                        <a:pt x="212979" y="753859"/>
                      </a:cubicBezTo>
                      <a:cubicBezTo>
                        <a:pt x="214757" y="751296"/>
                        <a:pt x="215646" y="750442"/>
                        <a:pt x="216408" y="748591"/>
                      </a:cubicBezTo>
                      <a:cubicBezTo>
                        <a:pt x="223393" y="736487"/>
                        <a:pt x="226060" y="726804"/>
                        <a:pt x="226060" y="716408"/>
                      </a:cubicBezTo>
                      <a:cubicBezTo>
                        <a:pt x="226060" y="711994"/>
                        <a:pt x="225171" y="707580"/>
                        <a:pt x="224282" y="704162"/>
                      </a:cubicBezTo>
                      <a:cubicBezTo>
                        <a:pt x="224282" y="700602"/>
                        <a:pt x="222631" y="696330"/>
                        <a:pt x="220853" y="692770"/>
                      </a:cubicBezTo>
                      <a:cubicBezTo>
                        <a:pt x="219964" y="690207"/>
                        <a:pt x="219075" y="689353"/>
                        <a:pt x="218186" y="687502"/>
                      </a:cubicBezTo>
                      <a:cubicBezTo>
                        <a:pt x="145796" y="562760"/>
                        <a:pt x="73279" y="438019"/>
                        <a:pt x="0" y="313277"/>
                      </a:cubicBezTo>
                      <a:lnTo>
                        <a:pt x="442595" y="288785"/>
                      </a:lnTo>
                      <a:lnTo>
                        <a:pt x="478282" y="286222"/>
                      </a:lnTo>
                      <a:lnTo>
                        <a:pt x="484378" y="286222"/>
                      </a:lnTo>
                      <a:cubicBezTo>
                        <a:pt x="487045" y="285367"/>
                        <a:pt x="488823" y="285367"/>
                        <a:pt x="490601" y="284513"/>
                      </a:cubicBezTo>
                      <a:lnTo>
                        <a:pt x="492252" y="284513"/>
                      </a:lnTo>
                      <a:cubicBezTo>
                        <a:pt x="493141" y="283516"/>
                        <a:pt x="494919" y="282662"/>
                        <a:pt x="495808" y="282662"/>
                      </a:cubicBezTo>
                      <a:lnTo>
                        <a:pt x="496697" y="282662"/>
                      </a:lnTo>
                      <a:cubicBezTo>
                        <a:pt x="498348" y="281807"/>
                        <a:pt x="499237" y="280953"/>
                        <a:pt x="501015" y="280099"/>
                      </a:cubicBezTo>
                      <a:lnTo>
                        <a:pt x="506222" y="277535"/>
                      </a:lnTo>
                      <a:cubicBezTo>
                        <a:pt x="507111" y="276539"/>
                        <a:pt x="508889" y="275684"/>
                        <a:pt x="509778" y="274830"/>
                      </a:cubicBezTo>
                      <a:cubicBezTo>
                        <a:pt x="515874" y="268707"/>
                        <a:pt x="516763" y="267852"/>
                        <a:pt x="517652" y="266143"/>
                      </a:cubicBezTo>
                      <a:lnTo>
                        <a:pt x="518414" y="265289"/>
                      </a:lnTo>
                      <a:cubicBezTo>
                        <a:pt x="519303" y="264435"/>
                        <a:pt x="520192" y="263438"/>
                        <a:pt x="520192" y="262584"/>
                      </a:cubicBezTo>
                      <a:cubicBezTo>
                        <a:pt x="521970" y="260875"/>
                        <a:pt x="521970" y="260020"/>
                        <a:pt x="522859" y="259166"/>
                      </a:cubicBezTo>
                      <a:cubicBezTo>
                        <a:pt x="523748" y="257457"/>
                        <a:pt x="524637" y="256460"/>
                        <a:pt x="525399" y="254752"/>
                      </a:cubicBezTo>
                      <a:lnTo>
                        <a:pt x="525399" y="253897"/>
                      </a:lnTo>
                      <a:cubicBezTo>
                        <a:pt x="526288" y="253043"/>
                        <a:pt x="526288" y="252188"/>
                        <a:pt x="527177" y="251334"/>
                      </a:cubicBezTo>
                      <a:lnTo>
                        <a:pt x="527177" y="249483"/>
                      </a:lnTo>
                      <a:cubicBezTo>
                        <a:pt x="528066" y="248628"/>
                        <a:pt x="528066" y="247774"/>
                        <a:pt x="528066" y="246920"/>
                      </a:cubicBezTo>
                      <a:cubicBezTo>
                        <a:pt x="528950" y="246920"/>
                        <a:pt x="528955" y="246075"/>
                        <a:pt x="528955" y="246065"/>
                      </a:cubicBezTo>
                      <a:cubicBezTo>
                        <a:pt x="528955" y="245211"/>
                        <a:pt x="529844" y="244356"/>
                        <a:pt x="529844" y="243502"/>
                      </a:cubicBezTo>
                      <a:lnTo>
                        <a:pt x="529844" y="241651"/>
                      </a:lnTo>
                      <a:cubicBezTo>
                        <a:pt x="530733" y="240796"/>
                        <a:pt x="530733" y="239088"/>
                        <a:pt x="530733" y="238233"/>
                      </a:cubicBezTo>
                      <a:lnTo>
                        <a:pt x="530733" y="237379"/>
                      </a:lnTo>
                      <a:cubicBezTo>
                        <a:pt x="531622" y="236525"/>
                        <a:pt x="531622" y="234673"/>
                        <a:pt x="531622" y="233819"/>
                      </a:cubicBezTo>
                      <a:lnTo>
                        <a:pt x="531622" y="232110"/>
                      </a:lnTo>
                      <a:lnTo>
                        <a:pt x="531622" y="229547"/>
                      </a:lnTo>
                      <a:lnTo>
                        <a:pt x="531622" y="227696"/>
                      </a:lnTo>
                      <a:lnTo>
                        <a:pt x="531622" y="225133"/>
                      </a:lnTo>
                      <a:lnTo>
                        <a:pt x="531622" y="224278"/>
                      </a:lnTo>
                      <a:lnTo>
                        <a:pt x="531622" y="220718"/>
                      </a:lnTo>
                      <a:lnTo>
                        <a:pt x="531622" y="219864"/>
                      </a:lnTo>
                      <a:cubicBezTo>
                        <a:pt x="531622" y="218155"/>
                        <a:pt x="531622" y="217301"/>
                        <a:pt x="530733" y="215449"/>
                      </a:cubicBezTo>
                      <a:lnTo>
                        <a:pt x="530733" y="214595"/>
                      </a:lnTo>
                      <a:cubicBezTo>
                        <a:pt x="530733" y="213741"/>
                        <a:pt x="530733" y="212886"/>
                        <a:pt x="529844" y="211178"/>
                      </a:cubicBezTo>
                      <a:lnTo>
                        <a:pt x="529844" y="210323"/>
                      </a:lnTo>
                      <a:cubicBezTo>
                        <a:pt x="529844" y="209469"/>
                        <a:pt x="528955" y="208472"/>
                        <a:pt x="528955" y="207618"/>
                      </a:cubicBezTo>
                      <a:cubicBezTo>
                        <a:pt x="528955" y="206763"/>
                        <a:pt x="528955" y="206763"/>
                        <a:pt x="528066" y="205909"/>
                      </a:cubicBezTo>
                      <a:cubicBezTo>
                        <a:pt x="528066" y="205054"/>
                        <a:pt x="528066" y="204200"/>
                        <a:pt x="527177" y="203346"/>
                      </a:cubicBezTo>
                      <a:cubicBezTo>
                        <a:pt x="527177" y="202491"/>
                        <a:pt x="527177" y="202491"/>
                        <a:pt x="526288" y="201494"/>
                      </a:cubicBezTo>
                      <a:cubicBezTo>
                        <a:pt x="523748" y="197222"/>
                        <a:pt x="521081" y="190245"/>
                        <a:pt x="519303" y="186685"/>
                      </a:cubicBezTo>
                      <a:cubicBezTo>
                        <a:pt x="518414" y="184122"/>
                        <a:pt x="516763" y="179707"/>
                        <a:pt x="515874" y="178853"/>
                      </a:cubicBezTo>
                      <a:cubicBezTo>
                        <a:pt x="514985" y="175435"/>
                        <a:pt x="514096" y="172730"/>
                        <a:pt x="513207" y="169312"/>
                      </a:cubicBezTo>
                      <a:cubicBezTo>
                        <a:pt x="511429" y="164044"/>
                        <a:pt x="510667" y="158775"/>
                        <a:pt x="509778" y="153506"/>
                      </a:cubicBezTo>
                      <a:cubicBezTo>
                        <a:pt x="509778" y="150943"/>
                        <a:pt x="508889" y="143111"/>
                        <a:pt x="508889" y="139551"/>
                      </a:cubicBezTo>
                      <a:lnTo>
                        <a:pt x="508889" y="129156"/>
                      </a:lnTo>
                      <a:cubicBezTo>
                        <a:pt x="508889" y="127447"/>
                        <a:pt x="508889" y="124741"/>
                        <a:pt x="509778" y="123033"/>
                      </a:cubicBezTo>
                      <a:cubicBezTo>
                        <a:pt x="509778" y="123033"/>
                        <a:pt x="510667" y="112495"/>
                        <a:pt x="511429" y="109932"/>
                      </a:cubicBezTo>
                      <a:cubicBezTo>
                        <a:pt x="511429" y="107369"/>
                        <a:pt x="512318" y="105518"/>
                        <a:pt x="512318" y="103809"/>
                      </a:cubicBezTo>
                      <a:cubicBezTo>
                        <a:pt x="513207" y="102100"/>
                        <a:pt x="513207" y="99537"/>
                        <a:pt x="514096" y="97686"/>
                      </a:cubicBezTo>
                      <a:cubicBezTo>
                        <a:pt x="515874" y="93414"/>
                        <a:pt x="515874" y="91563"/>
                        <a:pt x="516763" y="89854"/>
                      </a:cubicBezTo>
                      <a:cubicBezTo>
                        <a:pt x="518414" y="84585"/>
                        <a:pt x="519303" y="82876"/>
                        <a:pt x="520192" y="81167"/>
                      </a:cubicBezTo>
                      <a:cubicBezTo>
                        <a:pt x="521970" y="76753"/>
                        <a:pt x="522859" y="74190"/>
                        <a:pt x="524637" y="71484"/>
                      </a:cubicBezTo>
                      <a:cubicBezTo>
                        <a:pt x="526288" y="68067"/>
                        <a:pt x="527177" y="67212"/>
                        <a:pt x="528066" y="65504"/>
                      </a:cubicBezTo>
                      <a:cubicBezTo>
                        <a:pt x="529844" y="62798"/>
                        <a:pt x="531622" y="59380"/>
                        <a:pt x="533273" y="56675"/>
                      </a:cubicBezTo>
                      <a:cubicBezTo>
                        <a:pt x="534162" y="54971"/>
                        <a:pt x="535041" y="54966"/>
                        <a:pt x="535051" y="54966"/>
                      </a:cubicBezTo>
                      <a:lnTo>
                        <a:pt x="535051" y="54112"/>
                      </a:lnTo>
                      <a:lnTo>
                        <a:pt x="535940" y="53257"/>
                      </a:lnTo>
                      <a:lnTo>
                        <a:pt x="536829" y="52403"/>
                      </a:lnTo>
                      <a:lnTo>
                        <a:pt x="536829" y="51548"/>
                      </a:lnTo>
                      <a:cubicBezTo>
                        <a:pt x="537718" y="51548"/>
                        <a:pt x="537718" y="50552"/>
                        <a:pt x="538607" y="49697"/>
                      </a:cubicBezTo>
                      <a:cubicBezTo>
                        <a:pt x="539369" y="48843"/>
                        <a:pt x="540258" y="47134"/>
                        <a:pt x="541147" y="46280"/>
                      </a:cubicBezTo>
                      <a:cubicBezTo>
                        <a:pt x="545592" y="41865"/>
                        <a:pt x="547243" y="39302"/>
                        <a:pt x="549910" y="37451"/>
                      </a:cubicBezTo>
                      <a:lnTo>
                        <a:pt x="556895" y="30473"/>
                      </a:lnTo>
                      <a:cubicBezTo>
                        <a:pt x="557784" y="29619"/>
                        <a:pt x="558673" y="29619"/>
                        <a:pt x="559435" y="28765"/>
                      </a:cubicBezTo>
                      <a:cubicBezTo>
                        <a:pt x="562991" y="26202"/>
                        <a:pt x="566420" y="23496"/>
                        <a:pt x="569976" y="20933"/>
                      </a:cubicBezTo>
                      <a:cubicBezTo>
                        <a:pt x="577850" y="16518"/>
                        <a:pt x="578739" y="15664"/>
                        <a:pt x="580390" y="14810"/>
                      </a:cubicBezTo>
                      <a:cubicBezTo>
                        <a:pt x="580390" y="13959"/>
                        <a:pt x="581270" y="13955"/>
                        <a:pt x="581279" y="13955"/>
                      </a:cubicBezTo>
                      <a:cubicBezTo>
                        <a:pt x="582168" y="13955"/>
                        <a:pt x="582168" y="13955"/>
                        <a:pt x="583057" y="13101"/>
                      </a:cubicBezTo>
                      <a:cubicBezTo>
                        <a:pt x="586613" y="11392"/>
                        <a:pt x="587375" y="11392"/>
                        <a:pt x="588264" y="10538"/>
                      </a:cubicBezTo>
                      <a:lnTo>
                        <a:pt x="589153" y="10538"/>
                      </a:lnTo>
                      <a:cubicBezTo>
                        <a:pt x="590931" y="9541"/>
                        <a:pt x="592709" y="8686"/>
                        <a:pt x="595249" y="7832"/>
                      </a:cubicBezTo>
                      <a:cubicBezTo>
                        <a:pt x="599694" y="6123"/>
                        <a:pt x="601345" y="6123"/>
                        <a:pt x="603123" y="5269"/>
                      </a:cubicBezTo>
                      <a:cubicBezTo>
                        <a:pt x="604012" y="5269"/>
                        <a:pt x="604012" y="5269"/>
                        <a:pt x="604901" y="4414"/>
                      </a:cubicBezTo>
                      <a:lnTo>
                        <a:pt x="606679" y="4414"/>
                      </a:lnTo>
                      <a:lnTo>
                        <a:pt x="611886" y="2563"/>
                      </a:lnTo>
                      <a:lnTo>
                        <a:pt x="612775" y="2563"/>
                      </a:lnTo>
                      <a:lnTo>
                        <a:pt x="613664" y="2563"/>
                      </a:lnTo>
                      <a:cubicBezTo>
                        <a:pt x="614426" y="2563"/>
                        <a:pt x="614426" y="2563"/>
                        <a:pt x="615315" y="1709"/>
                      </a:cubicBezTo>
                      <a:lnTo>
                        <a:pt x="616204" y="1709"/>
                      </a:lnTo>
                      <a:lnTo>
                        <a:pt x="617093" y="1709"/>
                      </a:lnTo>
                      <a:cubicBezTo>
                        <a:pt x="624078" y="855"/>
                        <a:pt x="626745" y="855"/>
                        <a:pt x="629285" y="0"/>
                      </a:cubicBezTo>
                      <a:close/>
                    </a:path>
                  </a:pathLst>
                </a:custGeom>
                <a:solidFill>
                  <a:schemeClr val="bg1">
                    <a:alpha val="31000"/>
                  </a:schemeClr>
                </a:solidFill>
                <a:ln>
                  <a:noFill/>
                </a:ln>
              </p:spPr>
              <p:txBody>
                <a:bodyPr vert="horz" wrap="square" lIns="91440" tIns="45720" rIns="91440" bIns="45720" numCol="1" anchor="t" anchorCtr="0" compatLnSpc="1"/>
                <a:lstStyle/>
                <a:p>
                  <a:endParaRPr lang="zh-CN" altLang="en-US">
                    <a:solidFill>
                      <a:schemeClr val="tx1"/>
                    </a:solidFill>
                    <a:latin typeface="Calibri" panose="020F0502020204030204" pitchFamily="34" charset="0"/>
                    <a:ea typeface="宋体" panose="02010600030101010101" pitchFamily="2" charset="-122"/>
                  </a:endParaRPr>
                </a:p>
              </p:txBody>
            </p:sp>
          </p:grpSp>
        </p:grpSp>
        <p:sp>
          <p:nvSpPr>
            <p:cNvPr id="45" name="Freeform 68"/>
            <p:cNvSpPr>
              <a:spLocks noEditPoints="1"/>
            </p:cNvSpPr>
            <p:nvPr/>
          </p:nvSpPr>
          <p:spPr bwMode="auto">
            <a:xfrm>
              <a:off x="4717648" y="3611295"/>
              <a:ext cx="480239" cy="467509"/>
            </a:xfrm>
            <a:custGeom>
              <a:avLst/>
              <a:gdLst>
                <a:gd name="T0" fmla="*/ 65 w 176"/>
                <a:gd name="T1" fmla="*/ 171 h 171"/>
                <a:gd name="T2" fmla="*/ 136 w 176"/>
                <a:gd name="T3" fmla="*/ 18 h 171"/>
                <a:gd name="T4" fmla="*/ 165 w 176"/>
                <a:gd name="T5" fmla="*/ 86 h 171"/>
                <a:gd name="T6" fmla="*/ 69 w 176"/>
                <a:gd name="T7" fmla="*/ 12 h 171"/>
                <a:gd name="T8" fmla="*/ 0 w 176"/>
                <a:gd name="T9" fmla="*/ 40 h 171"/>
                <a:gd name="T10" fmla="*/ 41 w 176"/>
                <a:gd name="T11" fmla="*/ 46 h 171"/>
                <a:gd name="T12" fmla="*/ 31 w 176"/>
                <a:gd name="T13" fmla="*/ 30 h 171"/>
                <a:gd name="T14" fmla="*/ 47 w 176"/>
                <a:gd name="T15" fmla="*/ 32 h 171"/>
                <a:gd name="T16" fmla="*/ 43 w 176"/>
                <a:gd name="T17" fmla="*/ 32 h 171"/>
                <a:gd name="T18" fmla="*/ 42 w 176"/>
                <a:gd name="T19" fmla="*/ 42 h 171"/>
                <a:gd name="T20" fmla="*/ 41 w 176"/>
                <a:gd name="T21" fmla="*/ 41 h 171"/>
                <a:gd name="T22" fmla="*/ 43 w 176"/>
                <a:gd name="T23" fmla="*/ 41 h 171"/>
                <a:gd name="T24" fmla="*/ 37 w 176"/>
                <a:gd name="T25" fmla="*/ 31 h 171"/>
                <a:gd name="T26" fmla="*/ 38 w 176"/>
                <a:gd name="T27" fmla="*/ 32 h 171"/>
                <a:gd name="T28" fmla="*/ 40 w 176"/>
                <a:gd name="T29" fmla="*/ 36 h 171"/>
                <a:gd name="T30" fmla="*/ 63 w 176"/>
                <a:gd name="T31" fmla="*/ 63 h 171"/>
                <a:gd name="T32" fmla="*/ 18 w 176"/>
                <a:gd name="T33" fmla="*/ 18 h 171"/>
                <a:gd name="T34" fmla="*/ 30 w 176"/>
                <a:gd name="T35" fmla="*/ 50 h 171"/>
                <a:gd name="T36" fmla="*/ 50 w 176"/>
                <a:gd name="T37" fmla="*/ 46 h 171"/>
                <a:gd name="T38" fmla="*/ 36 w 176"/>
                <a:gd name="T39" fmla="*/ 15 h 171"/>
                <a:gd name="T40" fmla="*/ 33 w 176"/>
                <a:gd name="T41" fmla="*/ 48 h 171"/>
                <a:gd name="T42" fmla="*/ 42 w 176"/>
                <a:gd name="T43" fmla="*/ 48 h 171"/>
                <a:gd name="T44" fmla="*/ 144 w 176"/>
                <a:gd name="T45" fmla="*/ 48 h 171"/>
                <a:gd name="T46" fmla="*/ 136 w 176"/>
                <a:gd name="T47" fmla="*/ 65 h 171"/>
                <a:gd name="T48" fmla="*/ 113 w 176"/>
                <a:gd name="T49" fmla="*/ 81 h 171"/>
                <a:gd name="T50" fmla="*/ 168 w 176"/>
                <a:gd name="T51" fmla="*/ 58 h 171"/>
                <a:gd name="T52" fmla="*/ 125 w 176"/>
                <a:gd name="T53" fmla="*/ 70 h 171"/>
                <a:gd name="T54" fmla="*/ 136 w 176"/>
                <a:gd name="T55" fmla="*/ 62 h 171"/>
                <a:gd name="T56" fmla="*/ 142 w 176"/>
                <a:gd name="T57" fmla="*/ 53 h 171"/>
                <a:gd name="T58" fmla="*/ 140 w 176"/>
                <a:gd name="T59" fmla="*/ 51 h 171"/>
                <a:gd name="T60" fmla="*/ 143 w 176"/>
                <a:gd name="T61" fmla="*/ 51 h 171"/>
                <a:gd name="T62" fmla="*/ 131 w 176"/>
                <a:gd name="T63" fmla="*/ 52 h 171"/>
                <a:gd name="T64" fmla="*/ 134 w 176"/>
                <a:gd name="T65" fmla="*/ 52 h 171"/>
                <a:gd name="T66" fmla="*/ 138 w 176"/>
                <a:gd name="T67" fmla="*/ 56 h 171"/>
                <a:gd name="T68" fmla="*/ 137 w 176"/>
                <a:gd name="T69" fmla="*/ 68 h 171"/>
                <a:gd name="T70" fmla="*/ 128 w 176"/>
                <a:gd name="T71" fmla="*/ 68 h 171"/>
                <a:gd name="T72" fmla="*/ 122 w 176"/>
                <a:gd name="T73" fmla="*/ 48 h 171"/>
                <a:gd name="T74" fmla="*/ 155 w 176"/>
                <a:gd name="T75" fmla="*/ 70 h 171"/>
                <a:gd name="T76" fmla="*/ 141 w 176"/>
                <a:gd name="T77" fmla="*/ 68 h 171"/>
                <a:gd name="T78" fmla="*/ 75 w 176"/>
                <a:gd name="T79" fmla="*/ 89 h 171"/>
                <a:gd name="T80" fmla="*/ 85 w 176"/>
                <a:gd name="T81" fmla="*/ 72 h 171"/>
                <a:gd name="T82" fmla="*/ 90 w 176"/>
                <a:gd name="T83" fmla="*/ 150 h 171"/>
                <a:gd name="T84" fmla="*/ 33 w 176"/>
                <a:gd name="T85" fmla="*/ 131 h 171"/>
                <a:gd name="T86" fmla="*/ 66 w 176"/>
                <a:gd name="T87" fmla="*/ 137 h 171"/>
                <a:gd name="T88" fmla="*/ 74 w 176"/>
                <a:gd name="T89" fmla="*/ 124 h 171"/>
                <a:gd name="T90" fmla="*/ 69 w 176"/>
                <a:gd name="T91" fmla="*/ 124 h 171"/>
                <a:gd name="T92" fmla="*/ 69 w 176"/>
                <a:gd name="T93" fmla="*/ 124 h 171"/>
                <a:gd name="T94" fmla="*/ 68 w 176"/>
                <a:gd name="T95" fmla="*/ 123 h 171"/>
                <a:gd name="T96" fmla="*/ 60 w 176"/>
                <a:gd name="T97" fmla="*/ 124 h 171"/>
                <a:gd name="T98" fmla="*/ 59 w 176"/>
                <a:gd name="T99" fmla="*/ 123 h 171"/>
                <a:gd name="T100" fmla="*/ 59 w 176"/>
                <a:gd name="T101" fmla="*/ 122 h 171"/>
                <a:gd name="T102" fmla="*/ 65 w 176"/>
                <a:gd name="T103" fmla="*/ 127 h 171"/>
                <a:gd name="T104" fmla="*/ 66 w 176"/>
                <a:gd name="T105" fmla="*/ 133 h 171"/>
                <a:gd name="T106" fmla="*/ 66 w 176"/>
                <a:gd name="T107" fmla="*/ 130 h 171"/>
                <a:gd name="T108" fmla="*/ 66 w 176"/>
                <a:gd name="T109" fmla="*/ 132 h 171"/>
                <a:gd name="T110" fmla="*/ 59 w 176"/>
                <a:gd name="T111" fmla="*/ 106 h 171"/>
                <a:gd name="T112" fmla="*/ 52 w 176"/>
                <a:gd name="T113" fmla="*/ 127 h 171"/>
                <a:gd name="T114" fmla="*/ 67 w 176"/>
                <a:gd name="T115" fmla="*/ 139 h 171"/>
                <a:gd name="T116" fmla="*/ 79 w 176"/>
                <a:gd name="T117" fmla="*/ 120 h 171"/>
                <a:gd name="T118" fmla="*/ 54 w 176"/>
                <a:gd name="T119" fmla="*/ 127 h 171"/>
                <a:gd name="T120" fmla="*/ 78 w 176"/>
                <a:gd name="T121" fmla="*/ 12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1">
                  <a:moveTo>
                    <a:pt x="65" y="90"/>
                  </a:moveTo>
                  <a:cubicBezTo>
                    <a:pt x="76" y="90"/>
                    <a:pt x="86" y="95"/>
                    <a:pt x="94" y="102"/>
                  </a:cubicBezTo>
                  <a:cubicBezTo>
                    <a:pt x="101" y="109"/>
                    <a:pt x="106" y="119"/>
                    <a:pt x="106" y="131"/>
                  </a:cubicBezTo>
                  <a:cubicBezTo>
                    <a:pt x="106" y="142"/>
                    <a:pt x="101" y="152"/>
                    <a:pt x="94" y="159"/>
                  </a:cubicBezTo>
                  <a:cubicBezTo>
                    <a:pt x="86" y="166"/>
                    <a:pt x="76" y="171"/>
                    <a:pt x="65" y="171"/>
                  </a:cubicBezTo>
                  <a:cubicBezTo>
                    <a:pt x="54" y="171"/>
                    <a:pt x="44" y="166"/>
                    <a:pt x="37" y="159"/>
                  </a:cubicBezTo>
                  <a:cubicBezTo>
                    <a:pt x="29" y="152"/>
                    <a:pt x="25" y="142"/>
                    <a:pt x="25" y="131"/>
                  </a:cubicBezTo>
                  <a:cubicBezTo>
                    <a:pt x="25" y="119"/>
                    <a:pt x="29" y="109"/>
                    <a:pt x="37" y="102"/>
                  </a:cubicBezTo>
                  <a:cubicBezTo>
                    <a:pt x="44" y="95"/>
                    <a:pt x="54" y="90"/>
                    <a:pt x="65" y="90"/>
                  </a:cubicBezTo>
                  <a:close/>
                  <a:moveTo>
                    <a:pt x="136" y="18"/>
                  </a:moveTo>
                  <a:cubicBezTo>
                    <a:pt x="125" y="18"/>
                    <a:pt x="115" y="22"/>
                    <a:pt x="108" y="29"/>
                  </a:cubicBezTo>
                  <a:cubicBezTo>
                    <a:pt x="100" y="37"/>
                    <a:pt x="96" y="47"/>
                    <a:pt x="96" y="58"/>
                  </a:cubicBezTo>
                  <a:cubicBezTo>
                    <a:pt x="96" y="69"/>
                    <a:pt x="100" y="79"/>
                    <a:pt x="108" y="86"/>
                  </a:cubicBezTo>
                  <a:cubicBezTo>
                    <a:pt x="115" y="94"/>
                    <a:pt x="125" y="98"/>
                    <a:pt x="136" y="98"/>
                  </a:cubicBezTo>
                  <a:cubicBezTo>
                    <a:pt x="147" y="98"/>
                    <a:pt x="157" y="94"/>
                    <a:pt x="165" y="86"/>
                  </a:cubicBezTo>
                  <a:cubicBezTo>
                    <a:pt x="172" y="79"/>
                    <a:pt x="176" y="69"/>
                    <a:pt x="176" y="58"/>
                  </a:cubicBezTo>
                  <a:cubicBezTo>
                    <a:pt x="176" y="47"/>
                    <a:pt x="172" y="37"/>
                    <a:pt x="165" y="29"/>
                  </a:cubicBezTo>
                  <a:cubicBezTo>
                    <a:pt x="157" y="22"/>
                    <a:pt x="147" y="18"/>
                    <a:pt x="136" y="18"/>
                  </a:cubicBezTo>
                  <a:close/>
                  <a:moveTo>
                    <a:pt x="41" y="0"/>
                  </a:moveTo>
                  <a:cubicBezTo>
                    <a:pt x="52" y="0"/>
                    <a:pt x="62" y="4"/>
                    <a:pt x="69" y="12"/>
                  </a:cubicBezTo>
                  <a:cubicBezTo>
                    <a:pt x="77" y="19"/>
                    <a:pt x="81" y="29"/>
                    <a:pt x="81" y="40"/>
                  </a:cubicBezTo>
                  <a:cubicBezTo>
                    <a:pt x="81" y="51"/>
                    <a:pt x="77" y="61"/>
                    <a:pt x="69" y="69"/>
                  </a:cubicBezTo>
                  <a:cubicBezTo>
                    <a:pt x="62" y="76"/>
                    <a:pt x="52" y="81"/>
                    <a:pt x="41" y="81"/>
                  </a:cubicBezTo>
                  <a:cubicBezTo>
                    <a:pt x="30" y="81"/>
                    <a:pt x="20" y="76"/>
                    <a:pt x="12" y="69"/>
                  </a:cubicBezTo>
                  <a:cubicBezTo>
                    <a:pt x="5" y="61"/>
                    <a:pt x="0" y="51"/>
                    <a:pt x="0" y="40"/>
                  </a:cubicBezTo>
                  <a:cubicBezTo>
                    <a:pt x="0" y="29"/>
                    <a:pt x="5" y="19"/>
                    <a:pt x="12" y="12"/>
                  </a:cubicBezTo>
                  <a:cubicBezTo>
                    <a:pt x="20" y="4"/>
                    <a:pt x="30" y="0"/>
                    <a:pt x="41" y="0"/>
                  </a:cubicBezTo>
                  <a:close/>
                  <a:moveTo>
                    <a:pt x="31" y="30"/>
                  </a:moveTo>
                  <a:cubicBezTo>
                    <a:pt x="32" y="37"/>
                    <a:pt x="34" y="44"/>
                    <a:pt x="41" y="45"/>
                  </a:cubicBezTo>
                  <a:cubicBezTo>
                    <a:pt x="41" y="46"/>
                    <a:pt x="41" y="46"/>
                    <a:pt x="41" y="46"/>
                  </a:cubicBezTo>
                  <a:cubicBezTo>
                    <a:pt x="41" y="46"/>
                    <a:pt x="41" y="46"/>
                    <a:pt x="41" y="46"/>
                  </a:cubicBezTo>
                  <a:cubicBezTo>
                    <a:pt x="47" y="43"/>
                    <a:pt x="49" y="38"/>
                    <a:pt x="50" y="32"/>
                  </a:cubicBezTo>
                  <a:cubicBezTo>
                    <a:pt x="49" y="28"/>
                    <a:pt x="49" y="28"/>
                    <a:pt x="49" y="28"/>
                  </a:cubicBezTo>
                  <a:cubicBezTo>
                    <a:pt x="47" y="29"/>
                    <a:pt x="37" y="30"/>
                    <a:pt x="32" y="26"/>
                  </a:cubicBezTo>
                  <a:cubicBezTo>
                    <a:pt x="32" y="27"/>
                    <a:pt x="31" y="29"/>
                    <a:pt x="31" y="30"/>
                  </a:cubicBezTo>
                  <a:close/>
                  <a:moveTo>
                    <a:pt x="43" y="32"/>
                  </a:moveTo>
                  <a:cubicBezTo>
                    <a:pt x="43" y="32"/>
                    <a:pt x="43" y="32"/>
                    <a:pt x="43" y="32"/>
                  </a:cubicBezTo>
                  <a:cubicBezTo>
                    <a:pt x="43" y="33"/>
                    <a:pt x="44" y="34"/>
                    <a:pt x="45" y="34"/>
                  </a:cubicBezTo>
                  <a:cubicBezTo>
                    <a:pt x="46" y="34"/>
                    <a:pt x="46" y="33"/>
                    <a:pt x="46" y="32"/>
                  </a:cubicBezTo>
                  <a:cubicBezTo>
                    <a:pt x="47" y="32"/>
                    <a:pt x="47" y="32"/>
                    <a:pt x="47" y="32"/>
                  </a:cubicBezTo>
                  <a:cubicBezTo>
                    <a:pt x="47" y="32"/>
                    <a:pt x="47" y="32"/>
                    <a:pt x="47" y="32"/>
                  </a:cubicBezTo>
                  <a:cubicBezTo>
                    <a:pt x="46" y="31"/>
                    <a:pt x="45" y="31"/>
                    <a:pt x="45" y="31"/>
                  </a:cubicBezTo>
                  <a:cubicBezTo>
                    <a:pt x="44" y="31"/>
                    <a:pt x="43" y="32"/>
                    <a:pt x="42" y="32"/>
                  </a:cubicBezTo>
                  <a:cubicBezTo>
                    <a:pt x="43" y="33"/>
                    <a:pt x="43" y="33"/>
                    <a:pt x="43" y="33"/>
                  </a:cubicBezTo>
                  <a:cubicBezTo>
                    <a:pt x="43" y="33"/>
                    <a:pt x="43" y="33"/>
                    <a:pt x="43" y="32"/>
                  </a:cubicBezTo>
                  <a:close/>
                  <a:moveTo>
                    <a:pt x="39" y="40"/>
                  </a:moveTo>
                  <a:cubicBezTo>
                    <a:pt x="38" y="40"/>
                    <a:pt x="38" y="40"/>
                    <a:pt x="38" y="40"/>
                  </a:cubicBezTo>
                  <a:cubicBezTo>
                    <a:pt x="38" y="41"/>
                    <a:pt x="39" y="41"/>
                    <a:pt x="39" y="42"/>
                  </a:cubicBezTo>
                  <a:cubicBezTo>
                    <a:pt x="40" y="42"/>
                    <a:pt x="40" y="42"/>
                    <a:pt x="41" y="42"/>
                  </a:cubicBezTo>
                  <a:cubicBezTo>
                    <a:pt x="41" y="42"/>
                    <a:pt x="42" y="42"/>
                    <a:pt x="42" y="42"/>
                  </a:cubicBezTo>
                  <a:cubicBezTo>
                    <a:pt x="43" y="42"/>
                    <a:pt x="44" y="41"/>
                    <a:pt x="44" y="40"/>
                  </a:cubicBezTo>
                  <a:cubicBezTo>
                    <a:pt x="43" y="40"/>
                    <a:pt x="43" y="40"/>
                    <a:pt x="43" y="40"/>
                  </a:cubicBezTo>
                  <a:cubicBezTo>
                    <a:pt x="43" y="40"/>
                    <a:pt x="42" y="40"/>
                    <a:pt x="41" y="40"/>
                  </a:cubicBezTo>
                  <a:cubicBezTo>
                    <a:pt x="40" y="40"/>
                    <a:pt x="39" y="40"/>
                    <a:pt x="39" y="40"/>
                  </a:cubicBezTo>
                  <a:close/>
                  <a:moveTo>
                    <a:pt x="41" y="41"/>
                  </a:moveTo>
                  <a:cubicBezTo>
                    <a:pt x="40" y="41"/>
                    <a:pt x="40" y="41"/>
                    <a:pt x="39" y="41"/>
                  </a:cubicBezTo>
                  <a:cubicBezTo>
                    <a:pt x="39" y="41"/>
                    <a:pt x="40" y="41"/>
                    <a:pt x="40" y="41"/>
                  </a:cubicBezTo>
                  <a:cubicBezTo>
                    <a:pt x="40" y="41"/>
                    <a:pt x="41" y="41"/>
                    <a:pt x="41" y="41"/>
                  </a:cubicBezTo>
                  <a:cubicBezTo>
                    <a:pt x="41" y="41"/>
                    <a:pt x="42" y="41"/>
                    <a:pt x="42" y="41"/>
                  </a:cubicBezTo>
                  <a:cubicBezTo>
                    <a:pt x="42" y="41"/>
                    <a:pt x="43" y="41"/>
                    <a:pt x="43" y="41"/>
                  </a:cubicBezTo>
                  <a:cubicBezTo>
                    <a:pt x="42" y="41"/>
                    <a:pt x="42" y="41"/>
                    <a:pt x="41" y="41"/>
                  </a:cubicBezTo>
                  <a:close/>
                  <a:moveTo>
                    <a:pt x="38" y="32"/>
                  </a:moveTo>
                  <a:cubicBezTo>
                    <a:pt x="39" y="33"/>
                    <a:pt x="39" y="33"/>
                    <a:pt x="39" y="33"/>
                  </a:cubicBezTo>
                  <a:cubicBezTo>
                    <a:pt x="39" y="32"/>
                    <a:pt x="39" y="32"/>
                    <a:pt x="39" y="32"/>
                  </a:cubicBezTo>
                  <a:cubicBezTo>
                    <a:pt x="39" y="32"/>
                    <a:pt x="38" y="31"/>
                    <a:pt x="37" y="31"/>
                  </a:cubicBezTo>
                  <a:cubicBezTo>
                    <a:pt x="36" y="31"/>
                    <a:pt x="35" y="31"/>
                    <a:pt x="34" y="32"/>
                  </a:cubicBezTo>
                  <a:cubicBezTo>
                    <a:pt x="34" y="32"/>
                    <a:pt x="34" y="32"/>
                    <a:pt x="34" y="32"/>
                  </a:cubicBezTo>
                  <a:cubicBezTo>
                    <a:pt x="35" y="32"/>
                    <a:pt x="35" y="32"/>
                    <a:pt x="35" y="32"/>
                  </a:cubicBezTo>
                  <a:cubicBezTo>
                    <a:pt x="35" y="33"/>
                    <a:pt x="36" y="34"/>
                    <a:pt x="37" y="34"/>
                  </a:cubicBezTo>
                  <a:cubicBezTo>
                    <a:pt x="37" y="34"/>
                    <a:pt x="38" y="33"/>
                    <a:pt x="38" y="32"/>
                  </a:cubicBezTo>
                  <a:cubicBezTo>
                    <a:pt x="38" y="32"/>
                    <a:pt x="38" y="32"/>
                    <a:pt x="38" y="32"/>
                  </a:cubicBezTo>
                  <a:close/>
                  <a:moveTo>
                    <a:pt x="40" y="36"/>
                  </a:moveTo>
                  <a:cubicBezTo>
                    <a:pt x="40" y="36"/>
                    <a:pt x="41" y="37"/>
                    <a:pt x="41" y="37"/>
                  </a:cubicBezTo>
                  <a:cubicBezTo>
                    <a:pt x="42" y="37"/>
                    <a:pt x="43" y="36"/>
                    <a:pt x="43" y="36"/>
                  </a:cubicBezTo>
                  <a:cubicBezTo>
                    <a:pt x="40" y="36"/>
                    <a:pt x="40" y="36"/>
                    <a:pt x="40" y="36"/>
                  </a:cubicBezTo>
                  <a:close/>
                  <a:moveTo>
                    <a:pt x="30" y="50"/>
                  </a:moveTo>
                  <a:cubicBezTo>
                    <a:pt x="32" y="54"/>
                    <a:pt x="37" y="63"/>
                    <a:pt x="41" y="63"/>
                  </a:cubicBezTo>
                  <a:cubicBezTo>
                    <a:pt x="45" y="63"/>
                    <a:pt x="49" y="54"/>
                    <a:pt x="51" y="50"/>
                  </a:cubicBezTo>
                  <a:cubicBezTo>
                    <a:pt x="55" y="51"/>
                    <a:pt x="59" y="53"/>
                    <a:pt x="62" y="55"/>
                  </a:cubicBezTo>
                  <a:cubicBezTo>
                    <a:pt x="63" y="58"/>
                    <a:pt x="63" y="61"/>
                    <a:pt x="63" y="63"/>
                  </a:cubicBezTo>
                  <a:cubicBezTo>
                    <a:pt x="63" y="63"/>
                    <a:pt x="63" y="63"/>
                    <a:pt x="63" y="63"/>
                  </a:cubicBezTo>
                  <a:cubicBezTo>
                    <a:pt x="69" y="57"/>
                    <a:pt x="73" y="49"/>
                    <a:pt x="73" y="40"/>
                  </a:cubicBezTo>
                  <a:cubicBezTo>
                    <a:pt x="73" y="31"/>
                    <a:pt x="69" y="23"/>
                    <a:pt x="63" y="18"/>
                  </a:cubicBezTo>
                  <a:cubicBezTo>
                    <a:pt x="58" y="12"/>
                    <a:pt x="50" y="8"/>
                    <a:pt x="41" y="8"/>
                  </a:cubicBezTo>
                  <a:cubicBezTo>
                    <a:pt x="32" y="8"/>
                    <a:pt x="24" y="12"/>
                    <a:pt x="18" y="18"/>
                  </a:cubicBezTo>
                  <a:cubicBezTo>
                    <a:pt x="12" y="23"/>
                    <a:pt x="9" y="31"/>
                    <a:pt x="9" y="40"/>
                  </a:cubicBezTo>
                  <a:cubicBezTo>
                    <a:pt x="9" y="49"/>
                    <a:pt x="12" y="57"/>
                    <a:pt x="18" y="63"/>
                  </a:cubicBezTo>
                  <a:cubicBezTo>
                    <a:pt x="18" y="63"/>
                    <a:pt x="18" y="63"/>
                    <a:pt x="18" y="63"/>
                  </a:cubicBezTo>
                  <a:cubicBezTo>
                    <a:pt x="18" y="60"/>
                    <a:pt x="19" y="58"/>
                    <a:pt x="19" y="55"/>
                  </a:cubicBezTo>
                  <a:cubicBezTo>
                    <a:pt x="22" y="53"/>
                    <a:pt x="26" y="51"/>
                    <a:pt x="30" y="50"/>
                  </a:cubicBezTo>
                  <a:close/>
                  <a:moveTo>
                    <a:pt x="46" y="46"/>
                  </a:moveTo>
                  <a:cubicBezTo>
                    <a:pt x="46" y="48"/>
                    <a:pt x="46" y="48"/>
                    <a:pt x="46" y="48"/>
                  </a:cubicBezTo>
                  <a:cubicBezTo>
                    <a:pt x="48" y="48"/>
                    <a:pt x="48" y="48"/>
                    <a:pt x="48" y="48"/>
                  </a:cubicBezTo>
                  <a:cubicBezTo>
                    <a:pt x="48" y="48"/>
                    <a:pt x="48" y="48"/>
                    <a:pt x="48" y="48"/>
                  </a:cubicBezTo>
                  <a:cubicBezTo>
                    <a:pt x="50" y="46"/>
                    <a:pt x="50" y="46"/>
                    <a:pt x="50" y="46"/>
                  </a:cubicBezTo>
                  <a:cubicBezTo>
                    <a:pt x="52" y="47"/>
                    <a:pt x="52" y="47"/>
                    <a:pt x="52" y="47"/>
                  </a:cubicBezTo>
                  <a:cubicBezTo>
                    <a:pt x="54" y="47"/>
                    <a:pt x="55" y="48"/>
                    <a:pt x="57" y="49"/>
                  </a:cubicBezTo>
                  <a:cubicBezTo>
                    <a:pt x="60" y="46"/>
                    <a:pt x="61" y="38"/>
                    <a:pt x="58" y="30"/>
                  </a:cubicBezTo>
                  <a:cubicBezTo>
                    <a:pt x="55" y="22"/>
                    <a:pt x="55" y="16"/>
                    <a:pt x="45" y="15"/>
                  </a:cubicBezTo>
                  <a:cubicBezTo>
                    <a:pt x="42" y="14"/>
                    <a:pt x="39" y="14"/>
                    <a:pt x="36" y="15"/>
                  </a:cubicBezTo>
                  <a:cubicBezTo>
                    <a:pt x="28" y="17"/>
                    <a:pt x="27" y="21"/>
                    <a:pt x="24" y="28"/>
                  </a:cubicBezTo>
                  <a:cubicBezTo>
                    <a:pt x="21" y="35"/>
                    <a:pt x="21" y="45"/>
                    <a:pt x="24" y="49"/>
                  </a:cubicBezTo>
                  <a:cubicBezTo>
                    <a:pt x="26" y="48"/>
                    <a:pt x="27" y="47"/>
                    <a:pt x="29" y="47"/>
                  </a:cubicBezTo>
                  <a:cubicBezTo>
                    <a:pt x="32" y="46"/>
                    <a:pt x="32" y="46"/>
                    <a:pt x="32" y="46"/>
                  </a:cubicBezTo>
                  <a:cubicBezTo>
                    <a:pt x="33" y="48"/>
                    <a:pt x="33" y="48"/>
                    <a:pt x="33" y="48"/>
                  </a:cubicBezTo>
                  <a:cubicBezTo>
                    <a:pt x="33" y="48"/>
                    <a:pt x="33" y="49"/>
                    <a:pt x="33" y="49"/>
                  </a:cubicBezTo>
                  <a:cubicBezTo>
                    <a:pt x="34" y="48"/>
                    <a:pt x="34" y="48"/>
                    <a:pt x="34" y="48"/>
                  </a:cubicBezTo>
                  <a:cubicBezTo>
                    <a:pt x="35" y="45"/>
                    <a:pt x="35" y="45"/>
                    <a:pt x="35" y="45"/>
                  </a:cubicBezTo>
                  <a:cubicBezTo>
                    <a:pt x="37" y="47"/>
                    <a:pt x="38" y="47"/>
                    <a:pt x="40" y="48"/>
                  </a:cubicBezTo>
                  <a:cubicBezTo>
                    <a:pt x="41" y="48"/>
                    <a:pt x="42" y="48"/>
                    <a:pt x="42" y="48"/>
                  </a:cubicBezTo>
                  <a:cubicBezTo>
                    <a:pt x="42" y="48"/>
                    <a:pt x="42" y="48"/>
                    <a:pt x="42" y="48"/>
                  </a:cubicBezTo>
                  <a:cubicBezTo>
                    <a:pt x="44" y="47"/>
                    <a:pt x="45" y="47"/>
                    <a:pt x="46" y="46"/>
                  </a:cubicBezTo>
                  <a:close/>
                  <a:moveTo>
                    <a:pt x="126" y="50"/>
                  </a:moveTo>
                  <a:cubicBezTo>
                    <a:pt x="126" y="49"/>
                    <a:pt x="127" y="47"/>
                    <a:pt x="127" y="46"/>
                  </a:cubicBezTo>
                  <a:cubicBezTo>
                    <a:pt x="132" y="50"/>
                    <a:pt x="142" y="48"/>
                    <a:pt x="144" y="48"/>
                  </a:cubicBezTo>
                  <a:cubicBezTo>
                    <a:pt x="145" y="52"/>
                    <a:pt x="145" y="52"/>
                    <a:pt x="145" y="52"/>
                  </a:cubicBezTo>
                  <a:cubicBezTo>
                    <a:pt x="144" y="58"/>
                    <a:pt x="142" y="63"/>
                    <a:pt x="137" y="65"/>
                  </a:cubicBezTo>
                  <a:cubicBezTo>
                    <a:pt x="137" y="65"/>
                    <a:pt x="137" y="65"/>
                    <a:pt x="137" y="65"/>
                  </a:cubicBezTo>
                  <a:cubicBezTo>
                    <a:pt x="136" y="65"/>
                    <a:pt x="136" y="65"/>
                    <a:pt x="136" y="65"/>
                  </a:cubicBezTo>
                  <a:cubicBezTo>
                    <a:pt x="136" y="65"/>
                    <a:pt x="136" y="65"/>
                    <a:pt x="136" y="65"/>
                  </a:cubicBezTo>
                  <a:cubicBezTo>
                    <a:pt x="130" y="63"/>
                    <a:pt x="127" y="57"/>
                    <a:pt x="126" y="50"/>
                  </a:cubicBezTo>
                  <a:close/>
                  <a:moveTo>
                    <a:pt x="125" y="70"/>
                  </a:moveTo>
                  <a:cubicBezTo>
                    <a:pt x="121" y="71"/>
                    <a:pt x="118" y="73"/>
                    <a:pt x="114" y="75"/>
                  </a:cubicBezTo>
                  <a:cubicBezTo>
                    <a:pt x="114" y="77"/>
                    <a:pt x="114" y="79"/>
                    <a:pt x="114" y="81"/>
                  </a:cubicBezTo>
                  <a:cubicBezTo>
                    <a:pt x="114" y="81"/>
                    <a:pt x="114" y="81"/>
                    <a:pt x="113" y="81"/>
                  </a:cubicBezTo>
                  <a:cubicBezTo>
                    <a:pt x="108" y="75"/>
                    <a:pt x="104" y="67"/>
                    <a:pt x="104" y="58"/>
                  </a:cubicBezTo>
                  <a:cubicBezTo>
                    <a:pt x="104" y="49"/>
                    <a:pt x="108" y="41"/>
                    <a:pt x="113" y="35"/>
                  </a:cubicBezTo>
                  <a:cubicBezTo>
                    <a:pt x="119" y="29"/>
                    <a:pt x="127" y="26"/>
                    <a:pt x="136" y="26"/>
                  </a:cubicBezTo>
                  <a:cubicBezTo>
                    <a:pt x="145" y="26"/>
                    <a:pt x="153" y="29"/>
                    <a:pt x="159" y="35"/>
                  </a:cubicBezTo>
                  <a:cubicBezTo>
                    <a:pt x="165" y="41"/>
                    <a:pt x="168" y="49"/>
                    <a:pt x="168" y="58"/>
                  </a:cubicBezTo>
                  <a:cubicBezTo>
                    <a:pt x="168" y="67"/>
                    <a:pt x="165" y="75"/>
                    <a:pt x="159" y="81"/>
                  </a:cubicBezTo>
                  <a:cubicBezTo>
                    <a:pt x="158" y="81"/>
                    <a:pt x="158" y="81"/>
                    <a:pt x="158" y="81"/>
                  </a:cubicBezTo>
                  <a:cubicBezTo>
                    <a:pt x="158" y="79"/>
                    <a:pt x="158" y="77"/>
                    <a:pt x="157" y="75"/>
                  </a:cubicBezTo>
                  <a:cubicBezTo>
                    <a:pt x="154" y="73"/>
                    <a:pt x="150" y="71"/>
                    <a:pt x="146" y="70"/>
                  </a:cubicBezTo>
                  <a:cubicBezTo>
                    <a:pt x="141" y="78"/>
                    <a:pt x="130" y="78"/>
                    <a:pt x="125" y="70"/>
                  </a:cubicBezTo>
                  <a:close/>
                  <a:moveTo>
                    <a:pt x="134" y="60"/>
                  </a:moveTo>
                  <a:cubicBezTo>
                    <a:pt x="135" y="61"/>
                    <a:pt x="135" y="61"/>
                    <a:pt x="136" y="61"/>
                  </a:cubicBezTo>
                  <a:cubicBezTo>
                    <a:pt x="137" y="61"/>
                    <a:pt x="138" y="61"/>
                    <a:pt x="138" y="60"/>
                  </a:cubicBezTo>
                  <a:cubicBezTo>
                    <a:pt x="139" y="61"/>
                    <a:pt x="139" y="61"/>
                    <a:pt x="139" y="61"/>
                  </a:cubicBezTo>
                  <a:cubicBezTo>
                    <a:pt x="138" y="62"/>
                    <a:pt x="137" y="62"/>
                    <a:pt x="136" y="62"/>
                  </a:cubicBezTo>
                  <a:cubicBezTo>
                    <a:pt x="135" y="62"/>
                    <a:pt x="134" y="62"/>
                    <a:pt x="133" y="61"/>
                  </a:cubicBezTo>
                  <a:cubicBezTo>
                    <a:pt x="134" y="60"/>
                    <a:pt x="134" y="60"/>
                    <a:pt x="134" y="60"/>
                  </a:cubicBezTo>
                  <a:close/>
                  <a:moveTo>
                    <a:pt x="139" y="52"/>
                  </a:moveTo>
                  <a:cubicBezTo>
                    <a:pt x="142" y="52"/>
                    <a:pt x="142" y="52"/>
                    <a:pt x="142" y="52"/>
                  </a:cubicBezTo>
                  <a:cubicBezTo>
                    <a:pt x="142" y="52"/>
                    <a:pt x="142" y="53"/>
                    <a:pt x="142" y="53"/>
                  </a:cubicBezTo>
                  <a:cubicBezTo>
                    <a:pt x="142" y="54"/>
                    <a:pt x="141" y="54"/>
                    <a:pt x="140" y="54"/>
                  </a:cubicBezTo>
                  <a:cubicBezTo>
                    <a:pt x="139" y="54"/>
                    <a:pt x="139" y="54"/>
                    <a:pt x="139" y="53"/>
                  </a:cubicBezTo>
                  <a:cubicBezTo>
                    <a:pt x="139" y="53"/>
                    <a:pt x="139" y="52"/>
                    <a:pt x="139" y="52"/>
                  </a:cubicBezTo>
                  <a:close/>
                  <a:moveTo>
                    <a:pt x="143" y="51"/>
                  </a:moveTo>
                  <a:cubicBezTo>
                    <a:pt x="142" y="51"/>
                    <a:pt x="141" y="51"/>
                    <a:pt x="140" y="51"/>
                  </a:cubicBezTo>
                  <a:cubicBezTo>
                    <a:pt x="139" y="51"/>
                    <a:pt x="139" y="51"/>
                    <a:pt x="138" y="52"/>
                  </a:cubicBezTo>
                  <a:cubicBezTo>
                    <a:pt x="138" y="51"/>
                    <a:pt x="138" y="51"/>
                    <a:pt x="138" y="51"/>
                  </a:cubicBezTo>
                  <a:cubicBezTo>
                    <a:pt x="138" y="51"/>
                    <a:pt x="139" y="50"/>
                    <a:pt x="140" y="50"/>
                  </a:cubicBezTo>
                  <a:cubicBezTo>
                    <a:pt x="141" y="50"/>
                    <a:pt x="142" y="50"/>
                    <a:pt x="143" y="51"/>
                  </a:cubicBezTo>
                  <a:cubicBezTo>
                    <a:pt x="143" y="51"/>
                    <a:pt x="143" y="51"/>
                    <a:pt x="143" y="51"/>
                  </a:cubicBezTo>
                  <a:close/>
                  <a:moveTo>
                    <a:pt x="133" y="52"/>
                  </a:moveTo>
                  <a:cubicBezTo>
                    <a:pt x="134" y="52"/>
                    <a:pt x="134" y="53"/>
                    <a:pt x="134" y="53"/>
                  </a:cubicBezTo>
                  <a:cubicBezTo>
                    <a:pt x="134" y="54"/>
                    <a:pt x="133" y="54"/>
                    <a:pt x="132" y="54"/>
                  </a:cubicBezTo>
                  <a:cubicBezTo>
                    <a:pt x="131" y="54"/>
                    <a:pt x="131" y="54"/>
                    <a:pt x="131" y="53"/>
                  </a:cubicBezTo>
                  <a:cubicBezTo>
                    <a:pt x="131" y="53"/>
                    <a:pt x="131" y="52"/>
                    <a:pt x="131" y="52"/>
                  </a:cubicBezTo>
                  <a:cubicBezTo>
                    <a:pt x="133" y="52"/>
                    <a:pt x="133" y="52"/>
                    <a:pt x="133" y="52"/>
                  </a:cubicBezTo>
                  <a:close/>
                  <a:moveTo>
                    <a:pt x="130" y="51"/>
                  </a:moveTo>
                  <a:cubicBezTo>
                    <a:pt x="131" y="50"/>
                    <a:pt x="132" y="50"/>
                    <a:pt x="132" y="50"/>
                  </a:cubicBezTo>
                  <a:cubicBezTo>
                    <a:pt x="133" y="50"/>
                    <a:pt x="134" y="51"/>
                    <a:pt x="135" y="51"/>
                  </a:cubicBezTo>
                  <a:cubicBezTo>
                    <a:pt x="134" y="52"/>
                    <a:pt x="134" y="52"/>
                    <a:pt x="134" y="52"/>
                  </a:cubicBezTo>
                  <a:cubicBezTo>
                    <a:pt x="134" y="51"/>
                    <a:pt x="133" y="51"/>
                    <a:pt x="132" y="51"/>
                  </a:cubicBezTo>
                  <a:cubicBezTo>
                    <a:pt x="132" y="51"/>
                    <a:pt x="131" y="51"/>
                    <a:pt x="130" y="51"/>
                  </a:cubicBezTo>
                  <a:cubicBezTo>
                    <a:pt x="130" y="51"/>
                    <a:pt x="130" y="51"/>
                    <a:pt x="130" y="51"/>
                  </a:cubicBezTo>
                  <a:close/>
                  <a:moveTo>
                    <a:pt x="135" y="56"/>
                  </a:moveTo>
                  <a:cubicBezTo>
                    <a:pt x="138" y="56"/>
                    <a:pt x="138" y="56"/>
                    <a:pt x="138" y="56"/>
                  </a:cubicBezTo>
                  <a:cubicBezTo>
                    <a:pt x="138" y="56"/>
                    <a:pt x="137" y="57"/>
                    <a:pt x="136" y="57"/>
                  </a:cubicBezTo>
                  <a:cubicBezTo>
                    <a:pt x="136" y="57"/>
                    <a:pt x="135" y="56"/>
                    <a:pt x="135" y="56"/>
                  </a:cubicBezTo>
                  <a:close/>
                  <a:moveTo>
                    <a:pt x="141" y="66"/>
                  </a:moveTo>
                  <a:cubicBezTo>
                    <a:pt x="140" y="66"/>
                    <a:pt x="139" y="67"/>
                    <a:pt x="137" y="68"/>
                  </a:cubicBezTo>
                  <a:cubicBezTo>
                    <a:pt x="137" y="68"/>
                    <a:pt x="137" y="68"/>
                    <a:pt x="137" y="68"/>
                  </a:cubicBezTo>
                  <a:cubicBezTo>
                    <a:pt x="137" y="68"/>
                    <a:pt x="137" y="68"/>
                    <a:pt x="136" y="68"/>
                  </a:cubicBezTo>
                  <a:cubicBezTo>
                    <a:pt x="136" y="68"/>
                    <a:pt x="135" y="68"/>
                    <a:pt x="135" y="68"/>
                  </a:cubicBezTo>
                  <a:cubicBezTo>
                    <a:pt x="133" y="67"/>
                    <a:pt x="132" y="66"/>
                    <a:pt x="131" y="65"/>
                  </a:cubicBezTo>
                  <a:cubicBezTo>
                    <a:pt x="130" y="68"/>
                    <a:pt x="130" y="68"/>
                    <a:pt x="130" y="68"/>
                  </a:cubicBezTo>
                  <a:cubicBezTo>
                    <a:pt x="128" y="68"/>
                    <a:pt x="128" y="68"/>
                    <a:pt x="128" y="68"/>
                  </a:cubicBezTo>
                  <a:cubicBezTo>
                    <a:pt x="128" y="68"/>
                    <a:pt x="128" y="68"/>
                    <a:pt x="128" y="68"/>
                  </a:cubicBezTo>
                  <a:cubicBezTo>
                    <a:pt x="127" y="66"/>
                    <a:pt x="127" y="66"/>
                    <a:pt x="127" y="66"/>
                  </a:cubicBezTo>
                  <a:cubicBezTo>
                    <a:pt x="124" y="67"/>
                    <a:pt x="124" y="67"/>
                    <a:pt x="124" y="67"/>
                  </a:cubicBezTo>
                  <a:cubicBezTo>
                    <a:pt x="122" y="67"/>
                    <a:pt x="120" y="68"/>
                    <a:pt x="118" y="69"/>
                  </a:cubicBezTo>
                  <a:cubicBezTo>
                    <a:pt x="121" y="62"/>
                    <a:pt x="121" y="57"/>
                    <a:pt x="122" y="48"/>
                  </a:cubicBezTo>
                  <a:cubicBezTo>
                    <a:pt x="123" y="42"/>
                    <a:pt x="121" y="36"/>
                    <a:pt x="130" y="35"/>
                  </a:cubicBezTo>
                  <a:cubicBezTo>
                    <a:pt x="137" y="31"/>
                    <a:pt x="146" y="33"/>
                    <a:pt x="149" y="38"/>
                  </a:cubicBezTo>
                  <a:cubicBezTo>
                    <a:pt x="151" y="44"/>
                    <a:pt x="150" y="55"/>
                    <a:pt x="152" y="62"/>
                  </a:cubicBezTo>
                  <a:cubicBezTo>
                    <a:pt x="153" y="67"/>
                    <a:pt x="155" y="70"/>
                    <a:pt x="155" y="70"/>
                  </a:cubicBezTo>
                  <a:cubicBezTo>
                    <a:pt x="155" y="70"/>
                    <a:pt x="155" y="70"/>
                    <a:pt x="155" y="70"/>
                  </a:cubicBezTo>
                  <a:cubicBezTo>
                    <a:pt x="153" y="69"/>
                    <a:pt x="150" y="67"/>
                    <a:pt x="147" y="67"/>
                  </a:cubicBezTo>
                  <a:cubicBezTo>
                    <a:pt x="145" y="66"/>
                    <a:pt x="145" y="66"/>
                    <a:pt x="145" y="66"/>
                  </a:cubicBezTo>
                  <a:cubicBezTo>
                    <a:pt x="143" y="68"/>
                    <a:pt x="143" y="68"/>
                    <a:pt x="143" y="68"/>
                  </a:cubicBezTo>
                  <a:cubicBezTo>
                    <a:pt x="143" y="68"/>
                    <a:pt x="143" y="68"/>
                    <a:pt x="143" y="68"/>
                  </a:cubicBezTo>
                  <a:cubicBezTo>
                    <a:pt x="141" y="68"/>
                    <a:pt x="141" y="68"/>
                    <a:pt x="141" y="68"/>
                  </a:cubicBezTo>
                  <a:cubicBezTo>
                    <a:pt x="141" y="66"/>
                    <a:pt x="141" y="66"/>
                    <a:pt x="141" y="66"/>
                  </a:cubicBezTo>
                  <a:close/>
                  <a:moveTo>
                    <a:pt x="75" y="66"/>
                  </a:moveTo>
                  <a:cubicBezTo>
                    <a:pt x="74" y="68"/>
                    <a:pt x="72" y="70"/>
                    <a:pt x="70" y="72"/>
                  </a:cubicBezTo>
                  <a:cubicBezTo>
                    <a:pt x="73" y="74"/>
                    <a:pt x="76" y="76"/>
                    <a:pt x="79" y="78"/>
                  </a:cubicBezTo>
                  <a:cubicBezTo>
                    <a:pt x="77" y="82"/>
                    <a:pt x="76" y="85"/>
                    <a:pt x="75" y="89"/>
                  </a:cubicBezTo>
                  <a:cubicBezTo>
                    <a:pt x="77" y="89"/>
                    <a:pt x="80" y="90"/>
                    <a:pt x="82" y="91"/>
                  </a:cubicBezTo>
                  <a:cubicBezTo>
                    <a:pt x="84" y="88"/>
                    <a:pt x="85" y="84"/>
                    <a:pt x="87" y="81"/>
                  </a:cubicBezTo>
                  <a:cubicBezTo>
                    <a:pt x="91" y="80"/>
                    <a:pt x="95" y="79"/>
                    <a:pt x="98" y="78"/>
                  </a:cubicBezTo>
                  <a:cubicBezTo>
                    <a:pt x="97" y="76"/>
                    <a:pt x="96" y="73"/>
                    <a:pt x="96" y="71"/>
                  </a:cubicBezTo>
                  <a:cubicBezTo>
                    <a:pt x="92" y="71"/>
                    <a:pt x="89" y="72"/>
                    <a:pt x="85" y="72"/>
                  </a:cubicBezTo>
                  <a:cubicBezTo>
                    <a:pt x="82" y="70"/>
                    <a:pt x="78" y="68"/>
                    <a:pt x="75" y="66"/>
                  </a:cubicBezTo>
                  <a:close/>
                  <a:moveTo>
                    <a:pt x="57" y="140"/>
                  </a:moveTo>
                  <a:cubicBezTo>
                    <a:pt x="59" y="143"/>
                    <a:pt x="72" y="144"/>
                    <a:pt x="75" y="140"/>
                  </a:cubicBezTo>
                  <a:cubicBezTo>
                    <a:pt x="80" y="141"/>
                    <a:pt x="85" y="144"/>
                    <a:pt x="89" y="146"/>
                  </a:cubicBezTo>
                  <a:cubicBezTo>
                    <a:pt x="90" y="148"/>
                    <a:pt x="90" y="149"/>
                    <a:pt x="90" y="150"/>
                  </a:cubicBezTo>
                  <a:cubicBezTo>
                    <a:pt x="95" y="145"/>
                    <a:pt x="97" y="138"/>
                    <a:pt x="97" y="131"/>
                  </a:cubicBezTo>
                  <a:cubicBezTo>
                    <a:pt x="97" y="122"/>
                    <a:pt x="94" y="114"/>
                    <a:pt x="88" y="108"/>
                  </a:cubicBezTo>
                  <a:cubicBezTo>
                    <a:pt x="82" y="102"/>
                    <a:pt x="74" y="99"/>
                    <a:pt x="65" y="99"/>
                  </a:cubicBezTo>
                  <a:cubicBezTo>
                    <a:pt x="56" y="99"/>
                    <a:pt x="48" y="102"/>
                    <a:pt x="43" y="108"/>
                  </a:cubicBezTo>
                  <a:cubicBezTo>
                    <a:pt x="37" y="114"/>
                    <a:pt x="33" y="122"/>
                    <a:pt x="33" y="131"/>
                  </a:cubicBezTo>
                  <a:cubicBezTo>
                    <a:pt x="33" y="138"/>
                    <a:pt x="36" y="146"/>
                    <a:pt x="41" y="151"/>
                  </a:cubicBezTo>
                  <a:cubicBezTo>
                    <a:pt x="41" y="150"/>
                    <a:pt x="42" y="148"/>
                    <a:pt x="43" y="146"/>
                  </a:cubicBezTo>
                  <a:cubicBezTo>
                    <a:pt x="47" y="144"/>
                    <a:pt x="52" y="141"/>
                    <a:pt x="57" y="140"/>
                  </a:cubicBezTo>
                  <a:close/>
                  <a:moveTo>
                    <a:pt x="56" y="124"/>
                  </a:moveTo>
                  <a:cubicBezTo>
                    <a:pt x="57" y="130"/>
                    <a:pt x="60" y="135"/>
                    <a:pt x="66" y="137"/>
                  </a:cubicBezTo>
                  <a:cubicBezTo>
                    <a:pt x="66" y="137"/>
                    <a:pt x="66" y="137"/>
                    <a:pt x="66" y="137"/>
                  </a:cubicBezTo>
                  <a:cubicBezTo>
                    <a:pt x="66" y="137"/>
                    <a:pt x="66" y="137"/>
                    <a:pt x="66" y="137"/>
                  </a:cubicBezTo>
                  <a:cubicBezTo>
                    <a:pt x="66" y="137"/>
                    <a:pt x="66" y="137"/>
                    <a:pt x="66" y="137"/>
                  </a:cubicBezTo>
                  <a:cubicBezTo>
                    <a:pt x="72" y="135"/>
                    <a:pt x="74" y="130"/>
                    <a:pt x="75" y="124"/>
                  </a:cubicBezTo>
                  <a:cubicBezTo>
                    <a:pt x="74" y="124"/>
                    <a:pt x="74" y="124"/>
                    <a:pt x="74" y="124"/>
                  </a:cubicBezTo>
                  <a:cubicBezTo>
                    <a:pt x="75" y="122"/>
                    <a:pt x="75" y="121"/>
                    <a:pt x="74" y="119"/>
                  </a:cubicBezTo>
                  <a:cubicBezTo>
                    <a:pt x="72" y="119"/>
                    <a:pt x="66" y="122"/>
                    <a:pt x="58" y="118"/>
                  </a:cubicBezTo>
                  <a:cubicBezTo>
                    <a:pt x="57" y="121"/>
                    <a:pt x="57" y="122"/>
                    <a:pt x="57" y="124"/>
                  </a:cubicBezTo>
                  <a:cubicBezTo>
                    <a:pt x="56" y="124"/>
                    <a:pt x="56" y="124"/>
                    <a:pt x="56" y="124"/>
                  </a:cubicBezTo>
                  <a:close/>
                  <a:moveTo>
                    <a:pt x="69" y="124"/>
                  </a:moveTo>
                  <a:cubicBezTo>
                    <a:pt x="68" y="124"/>
                    <a:pt x="68" y="124"/>
                    <a:pt x="68" y="124"/>
                  </a:cubicBezTo>
                  <a:cubicBezTo>
                    <a:pt x="68" y="125"/>
                    <a:pt x="69" y="126"/>
                    <a:pt x="70" y="126"/>
                  </a:cubicBezTo>
                  <a:cubicBezTo>
                    <a:pt x="71" y="126"/>
                    <a:pt x="71" y="125"/>
                    <a:pt x="71" y="124"/>
                  </a:cubicBezTo>
                  <a:cubicBezTo>
                    <a:pt x="71" y="124"/>
                    <a:pt x="71" y="124"/>
                    <a:pt x="71" y="124"/>
                  </a:cubicBezTo>
                  <a:cubicBezTo>
                    <a:pt x="69" y="124"/>
                    <a:pt x="69" y="124"/>
                    <a:pt x="69" y="124"/>
                  </a:cubicBezTo>
                  <a:close/>
                  <a:moveTo>
                    <a:pt x="72" y="123"/>
                  </a:moveTo>
                  <a:cubicBezTo>
                    <a:pt x="73" y="122"/>
                    <a:pt x="73" y="122"/>
                    <a:pt x="73" y="122"/>
                  </a:cubicBezTo>
                  <a:cubicBezTo>
                    <a:pt x="72" y="122"/>
                    <a:pt x="71" y="121"/>
                    <a:pt x="70" y="122"/>
                  </a:cubicBezTo>
                  <a:cubicBezTo>
                    <a:pt x="69" y="122"/>
                    <a:pt x="68" y="122"/>
                    <a:pt x="67" y="123"/>
                  </a:cubicBezTo>
                  <a:cubicBezTo>
                    <a:pt x="68" y="123"/>
                    <a:pt x="68" y="123"/>
                    <a:pt x="68" y="123"/>
                  </a:cubicBezTo>
                  <a:cubicBezTo>
                    <a:pt x="68" y="123"/>
                    <a:pt x="69" y="122"/>
                    <a:pt x="70" y="122"/>
                  </a:cubicBezTo>
                  <a:cubicBezTo>
                    <a:pt x="71" y="122"/>
                    <a:pt x="71" y="122"/>
                    <a:pt x="72" y="123"/>
                  </a:cubicBezTo>
                  <a:close/>
                  <a:moveTo>
                    <a:pt x="63" y="124"/>
                  </a:moveTo>
                  <a:cubicBezTo>
                    <a:pt x="60" y="124"/>
                    <a:pt x="60" y="124"/>
                    <a:pt x="60" y="124"/>
                  </a:cubicBezTo>
                  <a:cubicBezTo>
                    <a:pt x="60" y="124"/>
                    <a:pt x="60" y="124"/>
                    <a:pt x="60" y="124"/>
                  </a:cubicBezTo>
                  <a:cubicBezTo>
                    <a:pt x="60" y="125"/>
                    <a:pt x="61" y="126"/>
                    <a:pt x="62" y="126"/>
                  </a:cubicBezTo>
                  <a:cubicBezTo>
                    <a:pt x="62" y="126"/>
                    <a:pt x="63" y="125"/>
                    <a:pt x="63" y="124"/>
                  </a:cubicBezTo>
                  <a:cubicBezTo>
                    <a:pt x="63" y="124"/>
                    <a:pt x="63" y="124"/>
                    <a:pt x="63" y="124"/>
                  </a:cubicBezTo>
                  <a:close/>
                  <a:moveTo>
                    <a:pt x="59" y="122"/>
                  </a:moveTo>
                  <a:cubicBezTo>
                    <a:pt x="59" y="123"/>
                    <a:pt x="59" y="123"/>
                    <a:pt x="59" y="123"/>
                  </a:cubicBezTo>
                  <a:cubicBezTo>
                    <a:pt x="60" y="122"/>
                    <a:pt x="61" y="122"/>
                    <a:pt x="62" y="122"/>
                  </a:cubicBezTo>
                  <a:cubicBezTo>
                    <a:pt x="62" y="122"/>
                    <a:pt x="63" y="123"/>
                    <a:pt x="64" y="123"/>
                  </a:cubicBezTo>
                  <a:cubicBezTo>
                    <a:pt x="64" y="123"/>
                    <a:pt x="64" y="123"/>
                    <a:pt x="64" y="123"/>
                  </a:cubicBezTo>
                  <a:cubicBezTo>
                    <a:pt x="64" y="122"/>
                    <a:pt x="63" y="122"/>
                    <a:pt x="62" y="122"/>
                  </a:cubicBezTo>
                  <a:cubicBezTo>
                    <a:pt x="61" y="121"/>
                    <a:pt x="60" y="122"/>
                    <a:pt x="59" y="122"/>
                  </a:cubicBezTo>
                  <a:close/>
                  <a:moveTo>
                    <a:pt x="65" y="127"/>
                  </a:moveTo>
                  <a:cubicBezTo>
                    <a:pt x="65" y="128"/>
                    <a:pt x="65" y="128"/>
                    <a:pt x="65" y="128"/>
                  </a:cubicBezTo>
                  <a:cubicBezTo>
                    <a:pt x="67" y="128"/>
                    <a:pt x="67" y="128"/>
                    <a:pt x="67" y="128"/>
                  </a:cubicBezTo>
                  <a:cubicBezTo>
                    <a:pt x="67" y="127"/>
                    <a:pt x="67" y="127"/>
                    <a:pt x="67" y="127"/>
                  </a:cubicBezTo>
                  <a:cubicBezTo>
                    <a:pt x="65" y="127"/>
                    <a:pt x="65" y="127"/>
                    <a:pt x="65" y="127"/>
                  </a:cubicBezTo>
                  <a:close/>
                  <a:moveTo>
                    <a:pt x="63" y="130"/>
                  </a:moveTo>
                  <a:cubicBezTo>
                    <a:pt x="63" y="130"/>
                    <a:pt x="63" y="130"/>
                    <a:pt x="63" y="130"/>
                  </a:cubicBezTo>
                  <a:cubicBezTo>
                    <a:pt x="63" y="131"/>
                    <a:pt x="63" y="131"/>
                    <a:pt x="63" y="131"/>
                  </a:cubicBezTo>
                  <a:cubicBezTo>
                    <a:pt x="63" y="132"/>
                    <a:pt x="64" y="132"/>
                    <a:pt x="64" y="133"/>
                  </a:cubicBezTo>
                  <a:cubicBezTo>
                    <a:pt x="65" y="133"/>
                    <a:pt x="65" y="133"/>
                    <a:pt x="66" y="133"/>
                  </a:cubicBezTo>
                  <a:cubicBezTo>
                    <a:pt x="66" y="133"/>
                    <a:pt x="67" y="133"/>
                    <a:pt x="67" y="133"/>
                  </a:cubicBezTo>
                  <a:cubicBezTo>
                    <a:pt x="68" y="132"/>
                    <a:pt x="69" y="132"/>
                    <a:pt x="69" y="131"/>
                  </a:cubicBezTo>
                  <a:cubicBezTo>
                    <a:pt x="69" y="130"/>
                    <a:pt x="69" y="130"/>
                    <a:pt x="69" y="130"/>
                  </a:cubicBezTo>
                  <a:cubicBezTo>
                    <a:pt x="69" y="130"/>
                    <a:pt x="69" y="130"/>
                    <a:pt x="69" y="130"/>
                  </a:cubicBezTo>
                  <a:cubicBezTo>
                    <a:pt x="68" y="130"/>
                    <a:pt x="67" y="130"/>
                    <a:pt x="66" y="130"/>
                  </a:cubicBezTo>
                  <a:cubicBezTo>
                    <a:pt x="65" y="130"/>
                    <a:pt x="64" y="130"/>
                    <a:pt x="63" y="130"/>
                  </a:cubicBezTo>
                  <a:close/>
                  <a:moveTo>
                    <a:pt x="66" y="131"/>
                  </a:moveTo>
                  <a:cubicBezTo>
                    <a:pt x="65" y="131"/>
                    <a:pt x="65" y="131"/>
                    <a:pt x="64" y="131"/>
                  </a:cubicBezTo>
                  <a:cubicBezTo>
                    <a:pt x="64" y="132"/>
                    <a:pt x="64" y="132"/>
                    <a:pt x="65" y="132"/>
                  </a:cubicBezTo>
                  <a:cubicBezTo>
                    <a:pt x="65" y="132"/>
                    <a:pt x="66" y="132"/>
                    <a:pt x="66" y="132"/>
                  </a:cubicBezTo>
                  <a:cubicBezTo>
                    <a:pt x="66" y="132"/>
                    <a:pt x="67" y="132"/>
                    <a:pt x="67" y="132"/>
                  </a:cubicBezTo>
                  <a:cubicBezTo>
                    <a:pt x="67" y="132"/>
                    <a:pt x="68" y="132"/>
                    <a:pt x="68" y="131"/>
                  </a:cubicBezTo>
                  <a:cubicBezTo>
                    <a:pt x="67" y="131"/>
                    <a:pt x="67" y="131"/>
                    <a:pt x="66" y="131"/>
                  </a:cubicBezTo>
                  <a:close/>
                  <a:moveTo>
                    <a:pt x="79" y="120"/>
                  </a:moveTo>
                  <a:cubicBezTo>
                    <a:pt x="81" y="106"/>
                    <a:pt x="71" y="102"/>
                    <a:pt x="59" y="106"/>
                  </a:cubicBezTo>
                  <a:cubicBezTo>
                    <a:pt x="57" y="107"/>
                    <a:pt x="55" y="107"/>
                    <a:pt x="54" y="109"/>
                  </a:cubicBezTo>
                  <a:cubicBezTo>
                    <a:pt x="52" y="111"/>
                    <a:pt x="51" y="114"/>
                    <a:pt x="53" y="120"/>
                  </a:cubicBezTo>
                  <a:cubicBezTo>
                    <a:pt x="52" y="120"/>
                    <a:pt x="52" y="120"/>
                    <a:pt x="52" y="120"/>
                  </a:cubicBezTo>
                  <a:cubicBezTo>
                    <a:pt x="51" y="120"/>
                    <a:pt x="51" y="122"/>
                    <a:pt x="51" y="123"/>
                  </a:cubicBezTo>
                  <a:cubicBezTo>
                    <a:pt x="51" y="124"/>
                    <a:pt x="51" y="127"/>
                    <a:pt x="52" y="127"/>
                  </a:cubicBezTo>
                  <a:cubicBezTo>
                    <a:pt x="52" y="128"/>
                    <a:pt x="55" y="129"/>
                    <a:pt x="55" y="129"/>
                  </a:cubicBezTo>
                  <a:cubicBezTo>
                    <a:pt x="57" y="134"/>
                    <a:pt x="59" y="137"/>
                    <a:pt x="65" y="139"/>
                  </a:cubicBezTo>
                  <a:cubicBezTo>
                    <a:pt x="65" y="139"/>
                    <a:pt x="65" y="139"/>
                    <a:pt x="65" y="139"/>
                  </a:cubicBezTo>
                  <a:cubicBezTo>
                    <a:pt x="65" y="139"/>
                    <a:pt x="67" y="139"/>
                    <a:pt x="67" y="139"/>
                  </a:cubicBezTo>
                  <a:cubicBezTo>
                    <a:pt x="67" y="139"/>
                    <a:pt x="67" y="139"/>
                    <a:pt x="67" y="139"/>
                  </a:cubicBezTo>
                  <a:cubicBezTo>
                    <a:pt x="73" y="137"/>
                    <a:pt x="75" y="133"/>
                    <a:pt x="77" y="129"/>
                  </a:cubicBezTo>
                  <a:cubicBezTo>
                    <a:pt x="77" y="129"/>
                    <a:pt x="79" y="128"/>
                    <a:pt x="80" y="127"/>
                  </a:cubicBezTo>
                  <a:cubicBezTo>
                    <a:pt x="80" y="126"/>
                    <a:pt x="80" y="124"/>
                    <a:pt x="80" y="123"/>
                  </a:cubicBezTo>
                  <a:cubicBezTo>
                    <a:pt x="80" y="121"/>
                    <a:pt x="80" y="120"/>
                    <a:pt x="79" y="120"/>
                  </a:cubicBezTo>
                  <a:cubicBezTo>
                    <a:pt x="79" y="120"/>
                    <a:pt x="79" y="120"/>
                    <a:pt x="79" y="120"/>
                  </a:cubicBezTo>
                  <a:close/>
                  <a:moveTo>
                    <a:pt x="53" y="122"/>
                  </a:moveTo>
                  <a:cubicBezTo>
                    <a:pt x="53" y="121"/>
                    <a:pt x="52" y="121"/>
                    <a:pt x="52" y="122"/>
                  </a:cubicBezTo>
                  <a:cubicBezTo>
                    <a:pt x="52" y="122"/>
                    <a:pt x="52" y="122"/>
                    <a:pt x="53" y="123"/>
                  </a:cubicBezTo>
                  <a:cubicBezTo>
                    <a:pt x="53" y="124"/>
                    <a:pt x="53" y="126"/>
                    <a:pt x="53" y="126"/>
                  </a:cubicBezTo>
                  <a:cubicBezTo>
                    <a:pt x="53" y="127"/>
                    <a:pt x="54" y="127"/>
                    <a:pt x="54" y="127"/>
                  </a:cubicBezTo>
                  <a:cubicBezTo>
                    <a:pt x="54" y="126"/>
                    <a:pt x="54" y="125"/>
                    <a:pt x="53" y="124"/>
                  </a:cubicBezTo>
                  <a:cubicBezTo>
                    <a:pt x="53" y="123"/>
                    <a:pt x="53" y="122"/>
                    <a:pt x="53" y="122"/>
                  </a:cubicBezTo>
                  <a:close/>
                  <a:moveTo>
                    <a:pt x="78" y="121"/>
                  </a:moveTo>
                  <a:cubicBezTo>
                    <a:pt x="78" y="123"/>
                    <a:pt x="78" y="125"/>
                    <a:pt x="77" y="127"/>
                  </a:cubicBezTo>
                  <a:cubicBezTo>
                    <a:pt x="78" y="127"/>
                    <a:pt x="78" y="126"/>
                    <a:pt x="78" y="126"/>
                  </a:cubicBezTo>
                  <a:cubicBezTo>
                    <a:pt x="78" y="126"/>
                    <a:pt x="78" y="124"/>
                    <a:pt x="79" y="123"/>
                  </a:cubicBezTo>
                  <a:cubicBezTo>
                    <a:pt x="79" y="122"/>
                    <a:pt x="79" y="121"/>
                    <a:pt x="79" y="121"/>
                  </a:cubicBezTo>
                  <a:cubicBezTo>
                    <a:pt x="79" y="121"/>
                    <a:pt x="78" y="121"/>
                    <a:pt x="78" y="121"/>
                  </a:cubicBezTo>
                  <a:close/>
                </a:path>
              </a:pathLst>
            </a:custGeom>
            <a:solidFill>
              <a:schemeClr val="tx2">
                <a:lumMod val="50000"/>
              </a:schemeClr>
            </a:solidFill>
            <a:ln>
              <a:noFill/>
            </a:ln>
            <a:effectLst/>
            <a:scene3d>
              <a:camera prst="orthographicFront">
                <a:rot lat="300000" lon="20099991" rev="300000"/>
              </a:camera>
              <a:lightRig rig="threePt" dir="t"/>
            </a:scene3d>
          </p:spPr>
          <p:txBody>
            <a:bodyPr vert="horz" wrap="square" lIns="91440" tIns="45720" rIns="91440" bIns="45720" numCol="1" anchor="t" anchorCtr="0" compatLnSpc="1"/>
            <a:lstStyle/>
            <a:p>
              <a:endParaRPr lang="zh-CN" altLang="en-US"/>
            </a:p>
          </p:txBody>
        </p:sp>
      </p:grpSp>
      <p:grpSp>
        <p:nvGrpSpPr>
          <p:cNvPr id="54" name="组合 53"/>
          <p:cNvGrpSpPr/>
          <p:nvPr/>
        </p:nvGrpSpPr>
        <p:grpSpPr>
          <a:xfrm>
            <a:off x="5563044" y="2687337"/>
            <a:ext cx="2138826" cy="637923"/>
            <a:chOff x="1927930" y="2642291"/>
            <a:chExt cx="2184189" cy="651453"/>
          </a:xfrm>
          <a:effectLst>
            <a:reflection blurRad="6350" stA="52000" endA="300" endPos="55000" dir="5400000" sy="-100000" algn="bl" rotWithShape="0"/>
          </a:effectLst>
        </p:grpSpPr>
        <p:grpSp>
          <p:nvGrpSpPr>
            <p:cNvPr id="55" name="组合 54"/>
            <p:cNvGrpSpPr/>
            <p:nvPr/>
          </p:nvGrpSpPr>
          <p:grpSpPr>
            <a:xfrm flipH="1">
              <a:off x="2087659" y="2642291"/>
              <a:ext cx="2024460" cy="651453"/>
              <a:chOff x="2779574" y="1949112"/>
              <a:chExt cx="1650564" cy="531137"/>
            </a:xfrm>
          </p:grpSpPr>
          <p:sp>
            <p:nvSpPr>
              <p:cNvPr id="57" name="椭圆 1048"/>
              <p:cNvSpPr/>
              <p:nvPr/>
            </p:nvSpPr>
            <p:spPr>
              <a:xfrm>
                <a:off x="2779575" y="1966477"/>
                <a:ext cx="1650563" cy="513772"/>
              </a:xfrm>
              <a:custGeom>
                <a:avLst/>
                <a:gdLst/>
                <a:ahLst/>
                <a:cxnLst/>
                <a:rect l="l" t="t" r="r" b="b"/>
                <a:pathLst>
                  <a:path w="1650563" h="513772">
                    <a:moveTo>
                      <a:pt x="0" y="0"/>
                    </a:moveTo>
                    <a:lnTo>
                      <a:pt x="1650563" y="0"/>
                    </a:lnTo>
                    <a:lnTo>
                      <a:pt x="1650563" y="230371"/>
                    </a:lnTo>
                    <a:lnTo>
                      <a:pt x="1545725" y="230371"/>
                    </a:lnTo>
                    <a:lnTo>
                      <a:pt x="1540920" y="225810"/>
                    </a:lnTo>
                    <a:cubicBezTo>
                      <a:pt x="1531852" y="211470"/>
                      <a:pt x="1515718" y="202501"/>
                      <a:pt x="1497488" y="202501"/>
                    </a:cubicBezTo>
                    <a:cubicBezTo>
                      <a:pt x="1467452" y="202501"/>
                      <a:pt x="1443103" y="226850"/>
                      <a:pt x="1443103" y="256886"/>
                    </a:cubicBezTo>
                    <a:cubicBezTo>
                      <a:pt x="1443103" y="286922"/>
                      <a:pt x="1467452" y="311271"/>
                      <a:pt x="1497488" y="311271"/>
                    </a:cubicBezTo>
                    <a:cubicBezTo>
                      <a:pt x="1520206" y="311271"/>
                      <a:pt x="1539670" y="297342"/>
                      <a:pt x="1547708" y="277517"/>
                    </a:cubicBezTo>
                    <a:cubicBezTo>
                      <a:pt x="1548422" y="277172"/>
                      <a:pt x="1548594" y="276635"/>
                      <a:pt x="1548754" y="276090"/>
                    </a:cubicBezTo>
                    <a:lnTo>
                      <a:pt x="1650563" y="276090"/>
                    </a:lnTo>
                    <a:lnTo>
                      <a:pt x="1650563" y="513772"/>
                    </a:lnTo>
                    <a:lnTo>
                      <a:pt x="0" y="513772"/>
                    </a:lnTo>
                    <a:close/>
                  </a:path>
                </a:pathLst>
              </a:custGeom>
              <a:gradFill>
                <a:gsLst>
                  <a:gs pos="56000">
                    <a:schemeClr val="accent1"/>
                  </a:gs>
                  <a:gs pos="0">
                    <a:schemeClr val="accent2"/>
                  </a:gs>
                </a:gsLst>
                <a:lin ang="7200000" scaled="0"/>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椭圆 1048"/>
              <p:cNvSpPr/>
              <p:nvPr/>
            </p:nvSpPr>
            <p:spPr>
              <a:xfrm>
                <a:off x="2779574" y="1949112"/>
                <a:ext cx="1650563" cy="513772"/>
              </a:xfrm>
              <a:custGeom>
                <a:avLst/>
                <a:gdLst/>
                <a:ahLst/>
                <a:cxnLst/>
                <a:rect l="l" t="t" r="r" b="b"/>
                <a:pathLst>
                  <a:path w="1650563" h="513772">
                    <a:moveTo>
                      <a:pt x="1422906" y="0"/>
                    </a:moveTo>
                    <a:lnTo>
                      <a:pt x="1650563" y="0"/>
                    </a:lnTo>
                    <a:lnTo>
                      <a:pt x="1650563" y="11882"/>
                    </a:lnTo>
                    <a:cubicBezTo>
                      <a:pt x="1576079" y="3617"/>
                      <a:pt x="1500059" y="0"/>
                      <a:pt x="1422906" y="0"/>
                    </a:cubicBezTo>
                    <a:close/>
                    <a:moveTo>
                      <a:pt x="0" y="0"/>
                    </a:moveTo>
                    <a:lnTo>
                      <a:pt x="1422906" y="0"/>
                    </a:lnTo>
                    <a:cubicBezTo>
                      <a:pt x="848503" y="0"/>
                      <a:pt x="336835" y="200490"/>
                      <a:pt x="7542" y="513772"/>
                    </a:cubicBezTo>
                    <a:lnTo>
                      <a:pt x="0" y="513772"/>
                    </a:lnTo>
                    <a:close/>
                  </a:path>
                </a:pathLst>
              </a:custGeom>
              <a:gradFill>
                <a:gsLst>
                  <a:gs pos="100000">
                    <a:schemeClr val="bg1">
                      <a:alpha val="17000"/>
                    </a:schemeClr>
                  </a:gs>
                  <a:gs pos="0">
                    <a:schemeClr val="bg1">
                      <a:alpha val="19000"/>
                    </a:schemeClr>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2779574" y="2150272"/>
                <a:ext cx="1494521" cy="202710"/>
              </a:xfrm>
              <a:prstGeom prst="rect">
                <a:avLst/>
              </a:prstGeom>
              <a:effectLst>
                <a:outerShdw blurRad="12700" dist="12700" dir="2700000" algn="tl" rotWithShape="0">
                  <a:prstClr val="black">
                    <a:alpha val="40000"/>
                  </a:prstClr>
                </a:outerShdw>
              </a:effectLst>
            </p:spPr>
            <p:txBody>
              <a:bodyPr wrap="square">
                <a:spAutoFit/>
              </a:bodyPr>
              <a:lstStyle/>
              <a:p>
                <a:pPr algn="just">
                  <a:lnSpc>
                    <a:spcPts val="1000"/>
                  </a:lnSpc>
                </a:pPr>
                <a:r>
                  <a:rPr lang="zh-CN" altLang="en-US" dirty="0" smtClean="0">
                    <a:solidFill>
                      <a:schemeClr val="bg1"/>
                    </a:solidFill>
                    <a:latin typeface="微软雅黑" panose="020B0503020204020204" pitchFamily="34" charset="-122"/>
                    <a:ea typeface="微软雅黑" panose="020B0503020204020204" pitchFamily="34" charset="-122"/>
                  </a:rPr>
                  <a:t>     自我介绍</a:t>
                </a:r>
                <a:endParaRPr lang="zh-CN" altLang="en-US" dirty="0">
                  <a:solidFill>
                    <a:schemeClr val="bg1"/>
                  </a:solidFill>
                  <a:latin typeface="微软雅黑" panose="020B0503020204020204" pitchFamily="34" charset="-122"/>
                  <a:ea typeface="微软雅黑" panose="020B0503020204020204" pitchFamily="34" charset="-122"/>
                </a:endParaRPr>
              </a:p>
            </p:txBody>
          </p:sp>
        </p:grpSp>
        <p:cxnSp>
          <p:nvCxnSpPr>
            <p:cNvPr id="56" name="直接连接符 55"/>
            <p:cNvCxnSpPr/>
            <p:nvPr/>
          </p:nvCxnSpPr>
          <p:spPr>
            <a:xfrm flipH="1">
              <a:off x="1927930" y="2977846"/>
              <a:ext cx="347938" cy="0"/>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62" name="矩形 61"/>
          <p:cNvSpPr/>
          <p:nvPr/>
        </p:nvSpPr>
        <p:spPr>
          <a:xfrm>
            <a:off x="785786" y="1000115"/>
            <a:ext cx="2428892" cy="246221"/>
          </a:xfrm>
          <a:prstGeom prst="rect">
            <a:avLst/>
          </a:prstGeom>
        </p:spPr>
        <p:txBody>
          <a:bodyPr wrap="square">
            <a:spAutoFit/>
          </a:bodyPr>
          <a:lstStyle/>
          <a:p>
            <a:pPr algn="just">
              <a:lnSpc>
                <a:spcPts val="1200"/>
              </a:lnSpc>
            </a:pPr>
            <a:r>
              <a:rPr lang="en-US" altLang="zh-CN" dirty="0" smtClean="0">
                <a:latin typeface="+mj-ea"/>
                <a:ea typeface="+mj-ea"/>
              </a:rPr>
              <a:t>2</a:t>
            </a:r>
            <a:r>
              <a:rPr lang="zh-CN" altLang="en-US" dirty="0" smtClean="0">
                <a:latin typeface="+mj-ea"/>
                <a:ea typeface="+mj-ea"/>
              </a:rPr>
              <a:t>、非结构化面试</a:t>
            </a:r>
            <a:endParaRPr lang="en-US" altLang="zh-CN" dirty="0" smtClean="0">
              <a:latin typeface="+mj-ea"/>
              <a:ea typeface="+mj-ea"/>
            </a:endParaRPr>
          </a:p>
        </p:txBody>
      </p:sp>
      <p:sp>
        <p:nvSpPr>
          <p:cNvPr id="63" name="矩形 62"/>
          <p:cNvSpPr/>
          <p:nvPr/>
        </p:nvSpPr>
        <p:spPr>
          <a:xfrm>
            <a:off x="714348" y="1357304"/>
            <a:ext cx="7842233" cy="707886"/>
          </a:xfrm>
          <a:prstGeom prst="rect">
            <a:avLst/>
          </a:prstGeom>
        </p:spPr>
        <p:txBody>
          <a:bodyPr wrap="square">
            <a:spAutoFit/>
          </a:bodyPr>
          <a:lstStyle/>
          <a:p>
            <a:pPr algn="just">
              <a:lnSpc>
                <a:spcPts val="1600"/>
              </a:lnSpc>
            </a:pPr>
            <a:r>
              <a:rPr lang="zh-CN" altLang="en-US" dirty="0" smtClean="0">
                <a:latin typeface="+mj-ea"/>
                <a:ea typeface="+mj-ea"/>
              </a:rPr>
              <a:t>面试官无固定提前设计好的面试流程，通过与求职者的随意交谈，从过程当中对求职者进行综合评价，随着面试的进行不断发散提问，最终完成对面试者的考察过程。</a:t>
            </a:r>
            <a:endParaRPr lang="zh-CN" altLang="en-US" dirty="0">
              <a:latin typeface="+mj-ea"/>
              <a:ea typeface="+mj-ea"/>
            </a:endParaRPr>
          </a:p>
        </p:txBody>
      </p:sp>
      <p:grpSp>
        <p:nvGrpSpPr>
          <p:cNvPr id="64" name="Group 26"/>
          <p:cNvGrpSpPr>
            <a:grpSpLocks noChangeAspect="1"/>
          </p:cNvGrpSpPr>
          <p:nvPr/>
        </p:nvGrpSpPr>
        <p:grpSpPr bwMode="auto">
          <a:xfrm>
            <a:off x="1572855" y="2452003"/>
            <a:ext cx="1008155" cy="958902"/>
            <a:chOff x="768" y="518"/>
            <a:chExt cx="1965" cy="1869"/>
          </a:xfrm>
        </p:grpSpPr>
        <p:sp>
          <p:nvSpPr>
            <p:cNvPr id="65" name="AutoShape 25"/>
            <p:cNvSpPr>
              <a:spLocks noChangeAspect="1" noChangeArrowheads="1" noTextEdit="1"/>
            </p:cNvSpPr>
            <p:nvPr/>
          </p:nvSpPr>
          <p:spPr bwMode="auto">
            <a:xfrm>
              <a:off x="768" y="530"/>
              <a:ext cx="1963" cy="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Freeform 27"/>
            <p:cNvSpPr/>
            <p:nvPr/>
          </p:nvSpPr>
          <p:spPr bwMode="auto">
            <a:xfrm>
              <a:off x="2183" y="1333"/>
              <a:ext cx="404" cy="626"/>
            </a:xfrm>
            <a:custGeom>
              <a:avLst/>
              <a:gdLst>
                <a:gd name="T0" fmla="*/ 37 w 171"/>
                <a:gd name="T1" fmla="*/ 30 h 265"/>
                <a:gd name="T2" fmla="*/ 0 w 171"/>
                <a:gd name="T3" fmla="*/ 0 h 265"/>
                <a:gd name="T4" fmla="*/ 120 w 171"/>
                <a:gd name="T5" fmla="*/ 202 h 265"/>
                <a:gd name="T6" fmla="*/ 81 w 171"/>
                <a:gd name="T7" fmla="*/ 265 h 265"/>
                <a:gd name="T8" fmla="*/ 117 w 171"/>
                <a:gd name="T9" fmla="*/ 254 h 265"/>
                <a:gd name="T10" fmla="*/ 130 w 171"/>
                <a:gd name="T11" fmla="*/ 241 h 265"/>
                <a:gd name="T12" fmla="*/ 171 w 171"/>
                <a:gd name="T13" fmla="*/ 202 h 265"/>
                <a:gd name="T14" fmla="*/ 135 w 171"/>
                <a:gd name="T15" fmla="*/ 158 h 265"/>
                <a:gd name="T16" fmla="*/ 37 w 171"/>
                <a:gd name="T17" fmla="*/ 3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265">
                  <a:moveTo>
                    <a:pt x="37" y="30"/>
                  </a:moveTo>
                  <a:cubicBezTo>
                    <a:pt x="28" y="14"/>
                    <a:pt x="15" y="4"/>
                    <a:pt x="0" y="0"/>
                  </a:cubicBezTo>
                  <a:cubicBezTo>
                    <a:pt x="120" y="202"/>
                    <a:pt x="120" y="202"/>
                    <a:pt x="120" y="202"/>
                  </a:cubicBezTo>
                  <a:cubicBezTo>
                    <a:pt x="114" y="226"/>
                    <a:pt x="102" y="247"/>
                    <a:pt x="81" y="265"/>
                  </a:cubicBezTo>
                  <a:cubicBezTo>
                    <a:pt x="95" y="264"/>
                    <a:pt x="107" y="261"/>
                    <a:pt x="117" y="254"/>
                  </a:cubicBezTo>
                  <a:cubicBezTo>
                    <a:pt x="122" y="250"/>
                    <a:pt x="126" y="246"/>
                    <a:pt x="130" y="241"/>
                  </a:cubicBezTo>
                  <a:cubicBezTo>
                    <a:pt x="171" y="202"/>
                    <a:pt x="171" y="202"/>
                    <a:pt x="171" y="202"/>
                  </a:cubicBezTo>
                  <a:cubicBezTo>
                    <a:pt x="135" y="158"/>
                    <a:pt x="135" y="158"/>
                    <a:pt x="135" y="158"/>
                  </a:cubicBezTo>
                  <a:cubicBezTo>
                    <a:pt x="37" y="30"/>
                    <a:pt x="37" y="30"/>
                    <a:pt x="37" y="30"/>
                  </a:cubicBezTo>
                  <a:close/>
                </a:path>
              </a:pathLst>
            </a:custGeom>
            <a:solidFill>
              <a:srgbClr val="8F7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8"/>
            <p:cNvSpPr>
              <a:spLocks noEditPoints="1"/>
            </p:cNvSpPr>
            <p:nvPr/>
          </p:nvSpPr>
          <p:spPr bwMode="auto">
            <a:xfrm>
              <a:off x="1609" y="1326"/>
              <a:ext cx="857" cy="633"/>
            </a:xfrm>
            <a:custGeom>
              <a:avLst/>
              <a:gdLst>
                <a:gd name="T0" fmla="*/ 243 w 363"/>
                <a:gd name="T1" fmla="*/ 3 h 268"/>
                <a:gd name="T2" fmla="*/ 220 w 363"/>
                <a:gd name="T3" fmla="*/ 0 h 268"/>
                <a:gd name="T4" fmla="*/ 186 w 363"/>
                <a:gd name="T5" fmla="*/ 4 h 268"/>
                <a:gd name="T6" fmla="*/ 174 w 363"/>
                <a:gd name="T7" fmla="*/ 6 h 268"/>
                <a:gd name="T8" fmla="*/ 162 w 363"/>
                <a:gd name="T9" fmla="*/ 8 h 268"/>
                <a:gd name="T10" fmla="*/ 111 w 363"/>
                <a:gd name="T11" fmla="*/ 21 h 268"/>
                <a:gd name="T12" fmla="*/ 63 w 363"/>
                <a:gd name="T13" fmla="*/ 37 h 268"/>
                <a:gd name="T14" fmla="*/ 0 w 363"/>
                <a:gd name="T15" fmla="*/ 58 h 268"/>
                <a:gd name="T16" fmla="*/ 49 w 363"/>
                <a:gd name="T17" fmla="*/ 93 h 268"/>
                <a:gd name="T18" fmla="*/ 190 w 363"/>
                <a:gd name="T19" fmla="*/ 51 h 268"/>
                <a:gd name="T20" fmla="*/ 227 w 363"/>
                <a:gd name="T21" fmla="*/ 62 h 268"/>
                <a:gd name="T22" fmla="*/ 241 w 363"/>
                <a:gd name="T23" fmla="*/ 66 h 268"/>
                <a:gd name="T24" fmla="*/ 262 w 363"/>
                <a:gd name="T25" fmla="*/ 95 h 268"/>
                <a:gd name="T26" fmla="*/ 310 w 363"/>
                <a:gd name="T27" fmla="*/ 221 h 268"/>
                <a:gd name="T28" fmla="*/ 324 w 363"/>
                <a:gd name="T29" fmla="*/ 268 h 268"/>
                <a:gd name="T30" fmla="*/ 363 w 363"/>
                <a:gd name="T31" fmla="*/ 205 h 268"/>
                <a:gd name="T32" fmla="*/ 243 w 363"/>
                <a:gd name="T33" fmla="*/ 3 h 268"/>
                <a:gd name="T34" fmla="*/ 242 w 363"/>
                <a:gd name="T35" fmla="*/ 4 h 268"/>
                <a:gd name="T36" fmla="*/ 249 w 363"/>
                <a:gd name="T37" fmla="*/ 16 h 268"/>
                <a:gd name="T38" fmla="*/ 151 w 363"/>
                <a:gd name="T39" fmla="*/ 21 h 268"/>
                <a:gd name="T40" fmla="*/ 14 w 363"/>
                <a:gd name="T41" fmla="*/ 65 h 268"/>
                <a:gd name="T42" fmla="*/ 4 w 363"/>
                <a:gd name="T43" fmla="*/ 58 h 268"/>
                <a:gd name="T44" fmla="*/ 111 w 363"/>
                <a:gd name="T45" fmla="*/ 23 h 268"/>
                <a:gd name="T46" fmla="*/ 163 w 363"/>
                <a:gd name="T47" fmla="*/ 10 h 268"/>
                <a:gd name="T48" fmla="*/ 174 w 363"/>
                <a:gd name="T49" fmla="*/ 8 h 268"/>
                <a:gd name="T50" fmla="*/ 187 w 363"/>
                <a:gd name="T51" fmla="*/ 6 h 268"/>
                <a:gd name="T52" fmla="*/ 220 w 363"/>
                <a:gd name="T53" fmla="*/ 2 h 268"/>
                <a:gd name="T54" fmla="*/ 242 w 363"/>
                <a:gd name="T55" fmla="*/ 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3" h="268">
                  <a:moveTo>
                    <a:pt x="243" y="3"/>
                  </a:moveTo>
                  <a:cubicBezTo>
                    <a:pt x="236" y="0"/>
                    <a:pt x="228" y="0"/>
                    <a:pt x="220" y="0"/>
                  </a:cubicBezTo>
                  <a:cubicBezTo>
                    <a:pt x="208" y="1"/>
                    <a:pt x="197" y="2"/>
                    <a:pt x="186" y="4"/>
                  </a:cubicBezTo>
                  <a:cubicBezTo>
                    <a:pt x="182" y="4"/>
                    <a:pt x="178" y="5"/>
                    <a:pt x="174" y="6"/>
                  </a:cubicBezTo>
                  <a:cubicBezTo>
                    <a:pt x="170" y="6"/>
                    <a:pt x="166" y="7"/>
                    <a:pt x="162" y="8"/>
                  </a:cubicBezTo>
                  <a:cubicBezTo>
                    <a:pt x="145" y="11"/>
                    <a:pt x="128" y="16"/>
                    <a:pt x="111" y="21"/>
                  </a:cubicBezTo>
                  <a:cubicBezTo>
                    <a:pt x="63" y="37"/>
                    <a:pt x="63" y="37"/>
                    <a:pt x="63" y="37"/>
                  </a:cubicBezTo>
                  <a:cubicBezTo>
                    <a:pt x="0" y="58"/>
                    <a:pt x="0" y="58"/>
                    <a:pt x="0" y="58"/>
                  </a:cubicBezTo>
                  <a:cubicBezTo>
                    <a:pt x="49" y="93"/>
                    <a:pt x="49" y="93"/>
                    <a:pt x="49" y="93"/>
                  </a:cubicBezTo>
                  <a:cubicBezTo>
                    <a:pt x="190" y="51"/>
                    <a:pt x="190" y="51"/>
                    <a:pt x="190" y="51"/>
                  </a:cubicBezTo>
                  <a:cubicBezTo>
                    <a:pt x="227" y="62"/>
                    <a:pt x="227" y="62"/>
                    <a:pt x="227" y="62"/>
                  </a:cubicBezTo>
                  <a:cubicBezTo>
                    <a:pt x="232" y="62"/>
                    <a:pt x="237" y="63"/>
                    <a:pt x="241" y="66"/>
                  </a:cubicBezTo>
                  <a:cubicBezTo>
                    <a:pt x="251" y="71"/>
                    <a:pt x="258" y="81"/>
                    <a:pt x="262" y="95"/>
                  </a:cubicBezTo>
                  <a:cubicBezTo>
                    <a:pt x="310" y="221"/>
                    <a:pt x="310" y="221"/>
                    <a:pt x="310" y="221"/>
                  </a:cubicBezTo>
                  <a:cubicBezTo>
                    <a:pt x="324" y="268"/>
                    <a:pt x="324" y="268"/>
                    <a:pt x="324" y="268"/>
                  </a:cubicBezTo>
                  <a:cubicBezTo>
                    <a:pt x="345" y="250"/>
                    <a:pt x="357" y="229"/>
                    <a:pt x="363" y="205"/>
                  </a:cubicBezTo>
                  <a:cubicBezTo>
                    <a:pt x="243" y="3"/>
                    <a:pt x="243" y="3"/>
                    <a:pt x="243" y="3"/>
                  </a:cubicBezTo>
                  <a:close/>
                  <a:moveTo>
                    <a:pt x="242" y="4"/>
                  </a:moveTo>
                  <a:cubicBezTo>
                    <a:pt x="249" y="16"/>
                    <a:pt x="249" y="16"/>
                    <a:pt x="249" y="16"/>
                  </a:cubicBezTo>
                  <a:cubicBezTo>
                    <a:pt x="216" y="11"/>
                    <a:pt x="184" y="13"/>
                    <a:pt x="151" y="21"/>
                  </a:cubicBezTo>
                  <a:cubicBezTo>
                    <a:pt x="14" y="65"/>
                    <a:pt x="14" y="65"/>
                    <a:pt x="14" y="65"/>
                  </a:cubicBezTo>
                  <a:cubicBezTo>
                    <a:pt x="4" y="58"/>
                    <a:pt x="4" y="58"/>
                    <a:pt x="4" y="58"/>
                  </a:cubicBezTo>
                  <a:cubicBezTo>
                    <a:pt x="111" y="23"/>
                    <a:pt x="111" y="23"/>
                    <a:pt x="111" y="23"/>
                  </a:cubicBezTo>
                  <a:cubicBezTo>
                    <a:pt x="128" y="18"/>
                    <a:pt x="145" y="13"/>
                    <a:pt x="163" y="10"/>
                  </a:cubicBezTo>
                  <a:cubicBezTo>
                    <a:pt x="167" y="9"/>
                    <a:pt x="171" y="8"/>
                    <a:pt x="174" y="8"/>
                  </a:cubicBezTo>
                  <a:cubicBezTo>
                    <a:pt x="178" y="7"/>
                    <a:pt x="183" y="6"/>
                    <a:pt x="187" y="6"/>
                  </a:cubicBezTo>
                  <a:cubicBezTo>
                    <a:pt x="198" y="4"/>
                    <a:pt x="209" y="3"/>
                    <a:pt x="220" y="2"/>
                  </a:cubicBezTo>
                  <a:cubicBezTo>
                    <a:pt x="228" y="2"/>
                    <a:pt x="235" y="2"/>
                    <a:pt x="242" y="4"/>
                  </a:cubicBezTo>
                  <a:close/>
                </a:path>
              </a:pathLst>
            </a:custGeom>
            <a:solidFill>
              <a:srgbClr val="C1A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9"/>
            <p:cNvSpPr/>
            <p:nvPr/>
          </p:nvSpPr>
          <p:spPr bwMode="auto">
            <a:xfrm>
              <a:off x="1618" y="1331"/>
              <a:ext cx="579" cy="149"/>
            </a:xfrm>
            <a:custGeom>
              <a:avLst/>
              <a:gdLst>
                <a:gd name="T0" fmla="*/ 245 w 245"/>
                <a:gd name="T1" fmla="*/ 14 h 63"/>
                <a:gd name="T2" fmla="*/ 238 w 245"/>
                <a:gd name="T3" fmla="*/ 2 h 63"/>
                <a:gd name="T4" fmla="*/ 216 w 245"/>
                <a:gd name="T5" fmla="*/ 0 h 63"/>
                <a:gd name="T6" fmla="*/ 183 w 245"/>
                <a:gd name="T7" fmla="*/ 4 h 63"/>
                <a:gd name="T8" fmla="*/ 170 w 245"/>
                <a:gd name="T9" fmla="*/ 6 h 63"/>
                <a:gd name="T10" fmla="*/ 159 w 245"/>
                <a:gd name="T11" fmla="*/ 8 h 63"/>
                <a:gd name="T12" fmla="*/ 107 w 245"/>
                <a:gd name="T13" fmla="*/ 21 h 63"/>
                <a:gd name="T14" fmla="*/ 0 w 245"/>
                <a:gd name="T15" fmla="*/ 56 h 63"/>
                <a:gd name="T16" fmla="*/ 10 w 245"/>
                <a:gd name="T17" fmla="*/ 63 h 63"/>
                <a:gd name="T18" fmla="*/ 147 w 245"/>
                <a:gd name="T19" fmla="*/ 19 h 63"/>
                <a:gd name="T20" fmla="*/ 245 w 245"/>
                <a:gd name="T21"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 h="63">
                  <a:moveTo>
                    <a:pt x="245" y="14"/>
                  </a:moveTo>
                  <a:cubicBezTo>
                    <a:pt x="238" y="2"/>
                    <a:pt x="238" y="2"/>
                    <a:pt x="238" y="2"/>
                  </a:cubicBezTo>
                  <a:cubicBezTo>
                    <a:pt x="231" y="0"/>
                    <a:pt x="224" y="0"/>
                    <a:pt x="216" y="0"/>
                  </a:cubicBezTo>
                  <a:cubicBezTo>
                    <a:pt x="205" y="1"/>
                    <a:pt x="194" y="2"/>
                    <a:pt x="183" y="4"/>
                  </a:cubicBezTo>
                  <a:cubicBezTo>
                    <a:pt x="179" y="4"/>
                    <a:pt x="174" y="5"/>
                    <a:pt x="170" y="6"/>
                  </a:cubicBezTo>
                  <a:cubicBezTo>
                    <a:pt x="167" y="6"/>
                    <a:pt x="163" y="7"/>
                    <a:pt x="159" y="8"/>
                  </a:cubicBezTo>
                  <a:cubicBezTo>
                    <a:pt x="141" y="11"/>
                    <a:pt x="124" y="16"/>
                    <a:pt x="107" y="21"/>
                  </a:cubicBezTo>
                  <a:cubicBezTo>
                    <a:pt x="0" y="56"/>
                    <a:pt x="0" y="56"/>
                    <a:pt x="0" y="56"/>
                  </a:cubicBezTo>
                  <a:cubicBezTo>
                    <a:pt x="10" y="63"/>
                    <a:pt x="10" y="63"/>
                    <a:pt x="10" y="63"/>
                  </a:cubicBezTo>
                  <a:cubicBezTo>
                    <a:pt x="147" y="19"/>
                    <a:pt x="147" y="19"/>
                    <a:pt x="147" y="19"/>
                  </a:cubicBezTo>
                  <a:cubicBezTo>
                    <a:pt x="180" y="11"/>
                    <a:pt x="212" y="9"/>
                    <a:pt x="245" y="14"/>
                  </a:cubicBezTo>
                  <a:close/>
                </a:path>
              </a:pathLst>
            </a:custGeom>
            <a:solidFill>
              <a:srgbClr val="E3D7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30"/>
            <p:cNvSpPr/>
            <p:nvPr/>
          </p:nvSpPr>
          <p:spPr bwMode="auto">
            <a:xfrm>
              <a:off x="1878" y="1201"/>
              <a:ext cx="170" cy="139"/>
            </a:xfrm>
            <a:custGeom>
              <a:avLst/>
              <a:gdLst>
                <a:gd name="T0" fmla="*/ 72 w 72"/>
                <a:gd name="T1" fmla="*/ 57 h 59"/>
                <a:gd name="T2" fmla="*/ 37 w 72"/>
                <a:gd name="T3" fmla="*/ 20 h 59"/>
                <a:gd name="T4" fmla="*/ 34 w 72"/>
                <a:gd name="T5" fmla="*/ 17 h 59"/>
                <a:gd name="T6" fmla="*/ 14 w 72"/>
                <a:gd name="T7" fmla="*/ 0 h 59"/>
                <a:gd name="T8" fmla="*/ 0 w 72"/>
                <a:gd name="T9" fmla="*/ 17 h 59"/>
                <a:gd name="T10" fmla="*/ 38 w 72"/>
                <a:gd name="T11" fmla="*/ 33 h 59"/>
                <a:gd name="T12" fmla="*/ 60 w 72"/>
                <a:gd name="T13" fmla="*/ 59 h 59"/>
                <a:gd name="T14" fmla="*/ 72 w 72"/>
                <a:gd name="T15" fmla="*/ 57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59">
                  <a:moveTo>
                    <a:pt x="72" y="57"/>
                  </a:moveTo>
                  <a:cubicBezTo>
                    <a:pt x="65" y="45"/>
                    <a:pt x="54" y="33"/>
                    <a:pt x="37" y="20"/>
                  </a:cubicBezTo>
                  <a:cubicBezTo>
                    <a:pt x="34" y="17"/>
                    <a:pt x="34" y="17"/>
                    <a:pt x="34" y="17"/>
                  </a:cubicBezTo>
                  <a:cubicBezTo>
                    <a:pt x="14" y="0"/>
                    <a:pt x="14" y="0"/>
                    <a:pt x="14" y="0"/>
                  </a:cubicBezTo>
                  <a:cubicBezTo>
                    <a:pt x="8" y="6"/>
                    <a:pt x="4" y="12"/>
                    <a:pt x="0" y="17"/>
                  </a:cubicBezTo>
                  <a:cubicBezTo>
                    <a:pt x="38" y="33"/>
                    <a:pt x="38" y="33"/>
                    <a:pt x="38" y="33"/>
                  </a:cubicBezTo>
                  <a:cubicBezTo>
                    <a:pt x="60" y="59"/>
                    <a:pt x="60" y="59"/>
                    <a:pt x="60" y="59"/>
                  </a:cubicBezTo>
                  <a:cubicBezTo>
                    <a:pt x="64" y="58"/>
                    <a:pt x="68" y="57"/>
                    <a:pt x="72" y="57"/>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31"/>
            <p:cNvSpPr/>
            <p:nvPr/>
          </p:nvSpPr>
          <p:spPr bwMode="auto">
            <a:xfrm>
              <a:off x="1869" y="1241"/>
              <a:ext cx="151" cy="104"/>
            </a:xfrm>
            <a:custGeom>
              <a:avLst/>
              <a:gdLst>
                <a:gd name="T0" fmla="*/ 52 w 64"/>
                <a:gd name="T1" fmla="*/ 44 h 44"/>
                <a:gd name="T2" fmla="*/ 64 w 64"/>
                <a:gd name="T3" fmla="*/ 42 h 44"/>
                <a:gd name="T4" fmla="*/ 42 w 64"/>
                <a:gd name="T5" fmla="*/ 16 h 44"/>
                <a:gd name="T6" fmla="*/ 4 w 64"/>
                <a:gd name="T7" fmla="*/ 0 h 44"/>
                <a:gd name="T8" fmla="*/ 0 w 64"/>
                <a:gd name="T9" fmla="*/ 8 h 44"/>
                <a:gd name="T10" fmla="*/ 34 w 64"/>
                <a:gd name="T11" fmla="*/ 23 h 44"/>
                <a:gd name="T12" fmla="*/ 52 w 64"/>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64" h="44">
                  <a:moveTo>
                    <a:pt x="52" y="44"/>
                  </a:moveTo>
                  <a:cubicBezTo>
                    <a:pt x="56" y="43"/>
                    <a:pt x="60" y="42"/>
                    <a:pt x="64" y="42"/>
                  </a:cubicBezTo>
                  <a:cubicBezTo>
                    <a:pt x="42" y="16"/>
                    <a:pt x="42" y="16"/>
                    <a:pt x="42" y="16"/>
                  </a:cubicBezTo>
                  <a:cubicBezTo>
                    <a:pt x="4" y="0"/>
                    <a:pt x="4" y="0"/>
                    <a:pt x="4" y="0"/>
                  </a:cubicBezTo>
                  <a:cubicBezTo>
                    <a:pt x="2" y="3"/>
                    <a:pt x="1" y="5"/>
                    <a:pt x="0" y="8"/>
                  </a:cubicBezTo>
                  <a:cubicBezTo>
                    <a:pt x="34" y="23"/>
                    <a:pt x="34" y="23"/>
                    <a:pt x="34" y="23"/>
                  </a:cubicBezTo>
                  <a:cubicBezTo>
                    <a:pt x="52" y="44"/>
                    <a:pt x="52" y="44"/>
                    <a:pt x="52" y="44"/>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32"/>
            <p:cNvSpPr/>
            <p:nvPr/>
          </p:nvSpPr>
          <p:spPr bwMode="auto">
            <a:xfrm>
              <a:off x="1673" y="1182"/>
              <a:ext cx="319" cy="232"/>
            </a:xfrm>
            <a:custGeom>
              <a:avLst/>
              <a:gdLst>
                <a:gd name="T0" fmla="*/ 135 w 135"/>
                <a:gd name="T1" fmla="*/ 69 h 98"/>
                <a:gd name="T2" fmla="*/ 117 w 135"/>
                <a:gd name="T3" fmla="*/ 48 h 98"/>
                <a:gd name="T4" fmla="*/ 83 w 135"/>
                <a:gd name="T5" fmla="*/ 33 h 98"/>
                <a:gd name="T6" fmla="*/ 80 w 135"/>
                <a:gd name="T7" fmla="*/ 38 h 98"/>
                <a:gd name="T8" fmla="*/ 41 w 135"/>
                <a:gd name="T9" fmla="*/ 9 h 98"/>
                <a:gd name="T10" fmla="*/ 1 w 135"/>
                <a:gd name="T11" fmla="*/ 0 h 98"/>
                <a:gd name="T12" fmla="*/ 13 w 135"/>
                <a:gd name="T13" fmla="*/ 74 h 98"/>
                <a:gd name="T14" fmla="*/ 36 w 135"/>
                <a:gd name="T15" fmla="*/ 98 h 98"/>
                <a:gd name="T16" fmla="*/ 84 w 135"/>
                <a:gd name="T17" fmla="*/ 82 h 98"/>
                <a:gd name="T18" fmla="*/ 135 w 135"/>
                <a:gd name="T19" fmla="*/ 6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98">
                  <a:moveTo>
                    <a:pt x="135" y="69"/>
                  </a:moveTo>
                  <a:cubicBezTo>
                    <a:pt x="117" y="48"/>
                    <a:pt x="117" y="48"/>
                    <a:pt x="117" y="48"/>
                  </a:cubicBezTo>
                  <a:cubicBezTo>
                    <a:pt x="83" y="33"/>
                    <a:pt x="83" y="33"/>
                    <a:pt x="83" y="33"/>
                  </a:cubicBezTo>
                  <a:cubicBezTo>
                    <a:pt x="82" y="35"/>
                    <a:pt x="81" y="36"/>
                    <a:pt x="80" y="38"/>
                  </a:cubicBezTo>
                  <a:cubicBezTo>
                    <a:pt x="41" y="9"/>
                    <a:pt x="41" y="9"/>
                    <a:pt x="41" y="9"/>
                  </a:cubicBezTo>
                  <a:cubicBezTo>
                    <a:pt x="1" y="0"/>
                    <a:pt x="1" y="0"/>
                    <a:pt x="1" y="0"/>
                  </a:cubicBezTo>
                  <a:cubicBezTo>
                    <a:pt x="0" y="25"/>
                    <a:pt x="4" y="50"/>
                    <a:pt x="13" y="74"/>
                  </a:cubicBezTo>
                  <a:cubicBezTo>
                    <a:pt x="36" y="98"/>
                    <a:pt x="36" y="98"/>
                    <a:pt x="36" y="98"/>
                  </a:cubicBezTo>
                  <a:cubicBezTo>
                    <a:pt x="84" y="82"/>
                    <a:pt x="84" y="82"/>
                    <a:pt x="84" y="82"/>
                  </a:cubicBezTo>
                  <a:cubicBezTo>
                    <a:pt x="101" y="77"/>
                    <a:pt x="118" y="72"/>
                    <a:pt x="135" y="69"/>
                  </a:cubicBezTo>
                  <a:close/>
                </a:path>
              </a:pathLst>
            </a:custGeom>
            <a:solidFill>
              <a:srgbClr val="43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33"/>
            <p:cNvSpPr>
              <a:spLocks noEditPoints="1"/>
            </p:cNvSpPr>
            <p:nvPr/>
          </p:nvSpPr>
          <p:spPr bwMode="auto">
            <a:xfrm>
              <a:off x="1843" y="1480"/>
              <a:ext cx="501" cy="709"/>
            </a:xfrm>
            <a:custGeom>
              <a:avLst/>
              <a:gdLst>
                <a:gd name="T0" fmla="*/ 105 w 212"/>
                <a:gd name="T1" fmla="*/ 0 h 300"/>
                <a:gd name="T2" fmla="*/ 77 w 212"/>
                <a:gd name="T3" fmla="*/ 13 h 300"/>
                <a:gd name="T4" fmla="*/ 0 w 212"/>
                <a:gd name="T5" fmla="*/ 64 h 300"/>
                <a:gd name="T6" fmla="*/ 8 w 212"/>
                <a:gd name="T7" fmla="*/ 69 h 300"/>
                <a:gd name="T8" fmla="*/ 17 w 212"/>
                <a:gd name="T9" fmla="*/ 73 h 300"/>
                <a:gd name="T10" fmla="*/ 99 w 212"/>
                <a:gd name="T11" fmla="*/ 55 h 300"/>
                <a:gd name="T12" fmla="*/ 105 w 212"/>
                <a:gd name="T13" fmla="*/ 68 h 300"/>
                <a:gd name="T14" fmla="*/ 112 w 212"/>
                <a:gd name="T15" fmla="*/ 81 h 300"/>
                <a:gd name="T16" fmla="*/ 120 w 212"/>
                <a:gd name="T17" fmla="*/ 112 h 300"/>
                <a:gd name="T18" fmla="*/ 138 w 212"/>
                <a:gd name="T19" fmla="*/ 178 h 300"/>
                <a:gd name="T20" fmla="*/ 160 w 212"/>
                <a:gd name="T21" fmla="*/ 232 h 300"/>
                <a:gd name="T22" fmla="*/ 165 w 212"/>
                <a:gd name="T23" fmla="*/ 299 h 300"/>
                <a:gd name="T24" fmla="*/ 170 w 212"/>
                <a:gd name="T25" fmla="*/ 300 h 300"/>
                <a:gd name="T26" fmla="*/ 212 w 212"/>
                <a:gd name="T27" fmla="*/ 263 h 300"/>
                <a:gd name="T28" fmla="*/ 200 w 212"/>
                <a:gd name="T29" fmla="*/ 218 h 300"/>
                <a:gd name="T30" fmla="*/ 177 w 212"/>
                <a:gd name="T31" fmla="*/ 171 h 300"/>
                <a:gd name="T32" fmla="*/ 160 w 212"/>
                <a:gd name="T33" fmla="*/ 58 h 300"/>
                <a:gd name="T34" fmla="*/ 105 w 212"/>
                <a:gd name="T35" fmla="*/ 0 h 300"/>
                <a:gd name="T36" fmla="*/ 114 w 212"/>
                <a:gd name="T37" fmla="*/ 80 h 300"/>
                <a:gd name="T38" fmla="*/ 107 w 212"/>
                <a:gd name="T39" fmla="*/ 67 h 300"/>
                <a:gd name="T40" fmla="*/ 101 w 212"/>
                <a:gd name="T41" fmla="*/ 54 h 300"/>
                <a:gd name="T42" fmla="*/ 122 w 212"/>
                <a:gd name="T43" fmla="*/ 69 h 300"/>
                <a:gd name="T44" fmla="*/ 156 w 212"/>
                <a:gd name="T45" fmla="*/ 203 h 300"/>
                <a:gd name="T46" fmla="*/ 175 w 212"/>
                <a:gd name="T47" fmla="*/ 229 h 300"/>
                <a:gd name="T48" fmla="*/ 177 w 212"/>
                <a:gd name="T49" fmla="*/ 291 h 300"/>
                <a:gd name="T50" fmla="*/ 170 w 212"/>
                <a:gd name="T51" fmla="*/ 298 h 300"/>
                <a:gd name="T52" fmla="*/ 167 w 212"/>
                <a:gd name="T53" fmla="*/ 297 h 300"/>
                <a:gd name="T54" fmla="*/ 162 w 212"/>
                <a:gd name="T55" fmla="*/ 232 h 300"/>
                <a:gd name="T56" fmla="*/ 162 w 212"/>
                <a:gd name="T57" fmla="*/ 230 h 300"/>
                <a:gd name="T58" fmla="*/ 161 w 212"/>
                <a:gd name="T59" fmla="*/ 230 h 300"/>
                <a:gd name="T60" fmla="*/ 140 w 212"/>
                <a:gd name="T61" fmla="*/ 178 h 300"/>
                <a:gd name="T62" fmla="*/ 140 w 212"/>
                <a:gd name="T63" fmla="*/ 178 h 300"/>
                <a:gd name="T64" fmla="*/ 114 w 212"/>
                <a:gd name="T65" fmla="*/ 81 h 300"/>
                <a:gd name="T66" fmla="*/ 114 w 212"/>
                <a:gd name="T67" fmla="*/ 8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 h="300">
                  <a:moveTo>
                    <a:pt x="105" y="0"/>
                  </a:moveTo>
                  <a:cubicBezTo>
                    <a:pt x="96" y="3"/>
                    <a:pt x="87" y="7"/>
                    <a:pt x="77" y="13"/>
                  </a:cubicBezTo>
                  <a:cubicBezTo>
                    <a:pt x="0" y="64"/>
                    <a:pt x="0" y="64"/>
                    <a:pt x="0" y="64"/>
                  </a:cubicBezTo>
                  <a:cubicBezTo>
                    <a:pt x="8" y="69"/>
                    <a:pt x="8" y="69"/>
                    <a:pt x="8" y="69"/>
                  </a:cubicBezTo>
                  <a:cubicBezTo>
                    <a:pt x="11" y="70"/>
                    <a:pt x="14" y="72"/>
                    <a:pt x="17" y="73"/>
                  </a:cubicBezTo>
                  <a:cubicBezTo>
                    <a:pt x="99" y="55"/>
                    <a:pt x="99" y="55"/>
                    <a:pt x="99" y="55"/>
                  </a:cubicBezTo>
                  <a:cubicBezTo>
                    <a:pt x="105" y="68"/>
                    <a:pt x="105" y="68"/>
                    <a:pt x="105" y="68"/>
                  </a:cubicBezTo>
                  <a:cubicBezTo>
                    <a:pt x="112" y="81"/>
                    <a:pt x="112" y="81"/>
                    <a:pt x="112" y="81"/>
                  </a:cubicBezTo>
                  <a:cubicBezTo>
                    <a:pt x="120" y="112"/>
                    <a:pt x="120" y="112"/>
                    <a:pt x="120" y="112"/>
                  </a:cubicBezTo>
                  <a:cubicBezTo>
                    <a:pt x="138" y="178"/>
                    <a:pt x="138" y="178"/>
                    <a:pt x="138" y="178"/>
                  </a:cubicBezTo>
                  <a:cubicBezTo>
                    <a:pt x="141" y="209"/>
                    <a:pt x="148" y="227"/>
                    <a:pt x="160" y="232"/>
                  </a:cubicBezTo>
                  <a:cubicBezTo>
                    <a:pt x="165" y="299"/>
                    <a:pt x="165" y="299"/>
                    <a:pt x="165" y="299"/>
                  </a:cubicBezTo>
                  <a:cubicBezTo>
                    <a:pt x="167" y="299"/>
                    <a:pt x="169" y="300"/>
                    <a:pt x="170" y="300"/>
                  </a:cubicBezTo>
                  <a:cubicBezTo>
                    <a:pt x="212" y="263"/>
                    <a:pt x="212" y="263"/>
                    <a:pt x="212" y="263"/>
                  </a:cubicBezTo>
                  <a:cubicBezTo>
                    <a:pt x="200" y="218"/>
                    <a:pt x="200" y="218"/>
                    <a:pt x="200" y="218"/>
                  </a:cubicBezTo>
                  <a:cubicBezTo>
                    <a:pt x="177" y="171"/>
                    <a:pt x="177" y="171"/>
                    <a:pt x="177" y="171"/>
                  </a:cubicBezTo>
                  <a:cubicBezTo>
                    <a:pt x="160" y="58"/>
                    <a:pt x="160" y="58"/>
                    <a:pt x="160" y="58"/>
                  </a:cubicBezTo>
                  <a:cubicBezTo>
                    <a:pt x="155" y="33"/>
                    <a:pt x="136" y="14"/>
                    <a:pt x="105" y="0"/>
                  </a:cubicBezTo>
                  <a:close/>
                  <a:moveTo>
                    <a:pt x="114" y="80"/>
                  </a:moveTo>
                  <a:cubicBezTo>
                    <a:pt x="107" y="67"/>
                    <a:pt x="107" y="67"/>
                    <a:pt x="107" y="67"/>
                  </a:cubicBezTo>
                  <a:cubicBezTo>
                    <a:pt x="101" y="54"/>
                    <a:pt x="101" y="54"/>
                    <a:pt x="101" y="54"/>
                  </a:cubicBezTo>
                  <a:cubicBezTo>
                    <a:pt x="122" y="69"/>
                    <a:pt x="122" y="69"/>
                    <a:pt x="122" y="69"/>
                  </a:cubicBezTo>
                  <a:cubicBezTo>
                    <a:pt x="156" y="203"/>
                    <a:pt x="156" y="203"/>
                    <a:pt x="156" y="203"/>
                  </a:cubicBezTo>
                  <a:cubicBezTo>
                    <a:pt x="175" y="229"/>
                    <a:pt x="175" y="229"/>
                    <a:pt x="175" y="229"/>
                  </a:cubicBezTo>
                  <a:cubicBezTo>
                    <a:pt x="177" y="291"/>
                    <a:pt x="177" y="291"/>
                    <a:pt x="177" y="291"/>
                  </a:cubicBezTo>
                  <a:cubicBezTo>
                    <a:pt x="170" y="298"/>
                    <a:pt x="170" y="298"/>
                    <a:pt x="170" y="298"/>
                  </a:cubicBezTo>
                  <a:cubicBezTo>
                    <a:pt x="169" y="298"/>
                    <a:pt x="168" y="298"/>
                    <a:pt x="167" y="297"/>
                  </a:cubicBezTo>
                  <a:cubicBezTo>
                    <a:pt x="162" y="232"/>
                    <a:pt x="162" y="232"/>
                    <a:pt x="162" y="232"/>
                  </a:cubicBezTo>
                  <a:cubicBezTo>
                    <a:pt x="162" y="231"/>
                    <a:pt x="162" y="231"/>
                    <a:pt x="162" y="230"/>
                  </a:cubicBezTo>
                  <a:cubicBezTo>
                    <a:pt x="162" y="230"/>
                    <a:pt x="161" y="230"/>
                    <a:pt x="161" y="230"/>
                  </a:cubicBezTo>
                  <a:cubicBezTo>
                    <a:pt x="150" y="225"/>
                    <a:pt x="143" y="208"/>
                    <a:pt x="140" y="178"/>
                  </a:cubicBezTo>
                  <a:cubicBezTo>
                    <a:pt x="140" y="178"/>
                    <a:pt x="140" y="178"/>
                    <a:pt x="140" y="178"/>
                  </a:cubicBezTo>
                  <a:cubicBezTo>
                    <a:pt x="114" y="81"/>
                    <a:pt x="114" y="81"/>
                    <a:pt x="114" y="81"/>
                  </a:cubicBezTo>
                  <a:cubicBezTo>
                    <a:pt x="114" y="81"/>
                    <a:pt x="114" y="81"/>
                    <a:pt x="114" y="80"/>
                  </a:cubicBezTo>
                  <a:close/>
                </a:path>
              </a:pathLst>
            </a:custGeom>
            <a:solidFill>
              <a:srgbClr val="C1A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34"/>
            <p:cNvSpPr/>
            <p:nvPr/>
          </p:nvSpPr>
          <p:spPr bwMode="auto">
            <a:xfrm>
              <a:off x="2081" y="1607"/>
              <a:ext cx="180" cy="577"/>
            </a:xfrm>
            <a:custGeom>
              <a:avLst/>
              <a:gdLst>
                <a:gd name="T0" fmla="*/ 6 w 76"/>
                <a:gd name="T1" fmla="*/ 13 h 244"/>
                <a:gd name="T2" fmla="*/ 13 w 76"/>
                <a:gd name="T3" fmla="*/ 26 h 244"/>
                <a:gd name="T4" fmla="*/ 13 w 76"/>
                <a:gd name="T5" fmla="*/ 27 h 244"/>
                <a:gd name="T6" fmla="*/ 39 w 76"/>
                <a:gd name="T7" fmla="*/ 124 h 244"/>
                <a:gd name="T8" fmla="*/ 39 w 76"/>
                <a:gd name="T9" fmla="*/ 124 h 244"/>
                <a:gd name="T10" fmla="*/ 60 w 76"/>
                <a:gd name="T11" fmla="*/ 176 h 244"/>
                <a:gd name="T12" fmla="*/ 61 w 76"/>
                <a:gd name="T13" fmla="*/ 176 h 244"/>
                <a:gd name="T14" fmla="*/ 61 w 76"/>
                <a:gd name="T15" fmla="*/ 178 h 244"/>
                <a:gd name="T16" fmla="*/ 66 w 76"/>
                <a:gd name="T17" fmla="*/ 243 h 244"/>
                <a:gd name="T18" fmla="*/ 69 w 76"/>
                <a:gd name="T19" fmla="*/ 244 h 244"/>
                <a:gd name="T20" fmla="*/ 76 w 76"/>
                <a:gd name="T21" fmla="*/ 237 h 244"/>
                <a:gd name="T22" fmla="*/ 74 w 76"/>
                <a:gd name="T23" fmla="*/ 175 h 244"/>
                <a:gd name="T24" fmla="*/ 55 w 76"/>
                <a:gd name="T25" fmla="*/ 149 h 244"/>
                <a:gd name="T26" fmla="*/ 21 w 76"/>
                <a:gd name="T27" fmla="*/ 15 h 244"/>
                <a:gd name="T28" fmla="*/ 0 w 76"/>
                <a:gd name="T29" fmla="*/ 0 h 244"/>
                <a:gd name="T30" fmla="*/ 6 w 76"/>
                <a:gd name="T31" fmla="*/ 1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244">
                  <a:moveTo>
                    <a:pt x="6" y="13"/>
                  </a:moveTo>
                  <a:cubicBezTo>
                    <a:pt x="13" y="26"/>
                    <a:pt x="13" y="26"/>
                    <a:pt x="13" y="26"/>
                  </a:cubicBezTo>
                  <a:cubicBezTo>
                    <a:pt x="13" y="27"/>
                    <a:pt x="13" y="27"/>
                    <a:pt x="13" y="27"/>
                  </a:cubicBezTo>
                  <a:cubicBezTo>
                    <a:pt x="39" y="124"/>
                    <a:pt x="39" y="124"/>
                    <a:pt x="39" y="124"/>
                  </a:cubicBezTo>
                  <a:cubicBezTo>
                    <a:pt x="39" y="124"/>
                    <a:pt x="39" y="124"/>
                    <a:pt x="39" y="124"/>
                  </a:cubicBezTo>
                  <a:cubicBezTo>
                    <a:pt x="42" y="154"/>
                    <a:pt x="49" y="171"/>
                    <a:pt x="60" y="176"/>
                  </a:cubicBezTo>
                  <a:cubicBezTo>
                    <a:pt x="60" y="176"/>
                    <a:pt x="61" y="176"/>
                    <a:pt x="61" y="176"/>
                  </a:cubicBezTo>
                  <a:cubicBezTo>
                    <a:pt x="61" y="177"/>
                    <a:pt x="61" y="177"/>
                    <a:pt x="61" y="178"/>
                  </a:cubicBezTo>
                  <a:cubicBezTo>
                    <a:pt x="66" y="243"/>
                    <a:pt x="66" y="243"/>
                    <a:pt x="66" y="243"/>
                  </a:cubicBezTo>
                  <a:cubicBezTo>
                    <a:pt x="67" y="244"/>
                    <a:pt x="68" y="244"/>
                    <a:pt x="69" y="244"/>
                  </a:cubicBezTo>
                  <a:cubicBezTo>
                    <a:pt x="76" y="237"/>
                    <a:pt x="76" y="237"/>
                    <a:pt x="76" y="237"/>
                  </a:cubicBezTo>
                  <a:cubicBezTo>
                    <a:pt x="74" y="175"/>
                    <a:pt x="74" y="175"/>
                    <a:pt x="74" y="175"/>
                  </a:cubicBezTo>
                  <a:cubicBezTo>
                    <a:pt x="55" y="149"/>
                    <a:pt x="55" y="149"/>
                    <a:pt x="55" y="149"/>
                  </a:cubicBezTo>
                  <a:cubicBezTo>
                    <a:pt x="21" y="15"/>
                    <a:pt x="21" y="15"/>
                    <a:pt x="21" y="15"/>
                  </a:cubicBezTo>
                  <a:cubicBezTo>
                    <a:pt x="0" y="0"/>
                    <a:pt x="0" y="0"/>
                    <a:pt x="0" y="0"/>
                  </a:cubicBezTo>
                  <a:cubicBezTo>
                    <a:pt x="6" y="13"/>
                    <a:pt x="6" y="13"/>
                    <a:pt x="6" y="13"/>
                  </a:cubicBezTo>
                  <a:close/>
                </a:path>
              </a:pathLst>
            </a:custGeom>
            <a:solidFill>
              <a:srgbClr val="E3D7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35"/>
            <p:cNvSpPr/>
            <p:nvPr/>
          </p:nvSpPr>
          <p:spPr bwMode="auto">
            <a:xfrm>
              <a:off x="1725" y="1447"/>
              <a:ext cx="713" cy="751"/>
            </a:xfrm>
            <a:custGeom>
              <a:avLst/>
              <a:gdLst>
                <a:gd name="T0" fmla="*/ 127 w 302"/>
                <a:gd name="T1" fmla="*/ 27 h 318"/>
                <a:gd name="T2" fmla="*/ 155 w 302"/>
                <a:gd name="T3" fmla="*/ 14 h 318"/>
                <a:gd name="T4" fmla="*/ 210 w 302"/>
                <a:gd name="T5" fmla="*/ 72 h 318"/>
                <a:gd name="T6" fmla="*/ 227 w 302"/>
                <a:gd name="T7" fmla="*/ 185 h 318"/>
                <a:gd name="T8" fmla="*/ 250 w 302"/>
                <a:gd name="T9" fmla="*/ 232 h 318"/>
                <a:gd name="T10" fmla="*/ 262 w 302"/>
                <a:gd name="T11" fmla="*/ 277 h 318"/>
                <a:gd name="T12" fmla="*/ 220 w 302"/>
                <a:gd name="T13" fmla="*/ 314 h 318"/>
                <a:gd name="T14" fmla="*/ 234 w 302"/>
                <a:gd name="T15" fmla="*/ 316 h 318"/>
                <a:gd name="T16" fmla="*/ 275 w 302"/>
                <a:gd name="T17" fmla="*/ 313 h 318"/>
                <a:gd name="T18" fmla="*/ 288 w 302"/>
                <a:gd name="T19" fmla="*/ 308 h 318"/>
                <a:gd name="T20" fmla="*/ 302 w 302"/>
                <a:gd name="T21" fmla="*/ 302 h 318"/>
                <a:gd name="T22" fmla="*/ 289 w 302"/>
                <a:gd name="T23" fmla="*/ 261 h 318"/>
                <a:gd name="T24" fmla="*/ 283 w 302"/>
                <a:gd name="T25" fmla="*/ 242 h 318"/>
                <a:gd name="T26" fmla="*/ 275 w 302"/>
                <a:gd name="T27" fmla="*/ 217 h 318"/>
                <a:gd name="T28" fmla="*/ 261 w 302"/>
                <a:gd name="T29" fmla="*/ 170 h 318"/>
                <a:gd name="T30" fmla="*/ 213 w 302"/>
                <a:gd name="T31" fmla="*/ 44 h 318"/>
                <a:gd name="T32" fmla="*/ 192 w 302"/>
                <a:gd name="T33" fmla="*/ 15 h 318"/>
                <a:gd name="T34" fmla="*/ 178 w 302"/>
                <a:gd name="T35" fmla="*/ 11 h 318"/>
                <a:gd name="T36" fmla="*/ 141 w 302"/>
                <a:gd name="T37" fmla="*/ 0 h 318"/>
                <a:gd name="T38" fmla="*/ 0 w 302"/>
                <a:gd name="T39" fmla="*/ 42 h 318"/>
                <a:gd name="T40" fmla="*/ 50 w 302"/>
                <a:gd name="T41" fmla="*/ 78 h 318"/>
                <a:gd name="T42" fmla="*/ 127 w 302"/>
                <a:gd name="T43" fmla="*/ 2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 h="318">
                  <a:moveTo>
                    <a:pt x="127" y="27"/>
                  </a:moveTo>
                  <a:cubicBezTo>
                    <a:pt x="137" y="21"/>
                    <a:pt x="146" y="17"/>
                    <a:pt x="155" y="14"/>
                  </a:cubicBezTo>
                  <a:cubicBezTo>
                    <a:pt x="186" y="28"/>
                    <a:pt x="205" y="47"/>
                    <a:pt x="210" y="72"/>
                  </a:cubicBezTo>
                  <a:cubicBezTo>
                    <a:pt x="227" y="185"/>
                    <a:pt x="227" y="185"/>
                    <a:pt x="227" y="185"/>
                  </a:cubicBezTo>
                  <a:cubicBezTo>
                    <a:pt x="250" y="232"/>
                    <a:pt x="250" y="232"/>
                    <a:pt x="250" y="232"/>
                  </a:cubicBezTo>
                  <a:cubicBezTo>
                    <a:pt x="262" y="277"/>
                    <a:pt x="262" y="277"/>
                    <a:pt x="262" y="277"/>
                  </a:cubicBezTo>
                  <a:cubicBezTo>
                    <a:pt x="220" y="314"/>
                    <a:pt x="220" y="314"/>
                    <a:pt x="220" y="314"/>
                  </a:cubicBezTo>
                  <a:cubicBezTo>
                    <a:pt x="225" y="315"/>
                    <a:pt x="230" y="316"/>
                    <a:pt x="234" y="316"/>
                  </a:cubicBezTo>
                  <a:cubicBezTo>
                    <a:pt x="248" y="318"/>
                    <a:pt x="261" y="317"/>
                    <a:pt x="275" y="313"/>
                  </a:cubicBezTo>
                  <a:cubicBezTo>
                    <a:pt x="279" y="312"/>
                    <a:pt x="284" y="310"/>
                    <a:pt x="288" y="308"/>
                  </a:cubicBezTo>
                  <a:cubicBezTo>
                    <a:pt x="293" y="306"/>
                    <a:pt x="297" y="304"/>
                    <a:pt x="302" y="302"/>
                  </a:cubicBezTo>
                  <a:cubicBezTo>
                    <a:pt x="289" y="261"/>
                    <a:pt x="289" y="261"/>
                    <a:pt x="289" y="261"/>
                  </a:cubicBezTo>
                  <a:cubicBezTo>
                    <a:pt x="283" y="242"/>
                    <a:pt x="283" y="242"/>
                    <a:pt x="283" y="242"/>
                  </a:cubicBezTo>
                  <a:cubicBezTo>
                    <a:pt x="275" y="217"/>
                    <a:pt x="275" y="217"/>
                    <a:pt x="275" y="217"/>
                  </a:cubicBezTo>
                  <a:cubicBezTo>
                    <a:pt x="261" y="170"/>
                    <a:pt x="261" y="170"/>
                    <a:pt x="261" y="170"/>
                  </a:cubicBezTo>
                  <a:cubicBezTo>
                    <a:pt x="213" y="44"/>
                    <a:pt x="213" y="44"/>
                    <a:pt x="213" y="44"/>
                  </a:cubicBezTo>
                  <a:cubicBezTo>
                    <a:pt x="209" y="30"/>
                    <a:pt x="202" y="20"/>
                    <a:pt x="192" y="15"/>
                  </a:cubicBezTo>
                  <a:cubicBezTo>
                    <a:pt x="188" y="12"/>
                    <a:pt x="183" y="11"/>
                    <a:pt x="178" y="11"/>
                  </a:cubicBezTo>
                  <a:cubicBezTo>
                    <a:pt x="141" y="0"/>
                    <a:pt x="141" y="0"/>
                    <a:pt x="141" y="0"/>
                  </a:cubicBezTo>
                  <a:cubicBezTo>
                    <a:pt x="0" y="42"/>
                    <a:pt x="0" y="42"/>
                    <a:pt x="0" y="42"/>
                  </a:cubicBezTo>
                  <a:cubicBezTo>
                    <a:pt x="50" y="78"/>
                    <a:pt x="50" y="78"/>
                    <a:pt x="50" y="78"/>
                  </a:cubicBezTo>
                  <a:cubicBezTo>
                    <a:pt x="127" y="27"/>
                    <a:pt x="127" y="27"/>
                    <a:pt x="127" y="27"/>
                  </a:cubicBezTo>
                  <a:close/>
                </a:path>
              </a:pathLst>
            </a:custGeom>
            <a:solidFill>
              <a:srgbClr val="8F7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36"/>
            <p:cNvSpPr/>
            <p:nvPr/>
          </p:nvSpPr>
          <p:spPr bwMode="auto">
            <a:xfrm>
              <a:off x="1883" y="1610"/>
              <a:ext cx="208" cy="54"/>
            </a:xfrm>
            <a:custGeom>
              <a:avLst/>
              <a:gdLst>
                <a:gd name="T0" fmla="*/ 88 w 88"/>
                <a:gd name="T1" fmla="*/ 13 h 23"/>
                <a:gd name="T2" fmla="*/ 82 w 88"/>
                <a:gd name="T3" fmla="*/ 0 h 23"/>
                <a:gd name="T4" fmla="*/ 0 w 88"/>
                <a:gd name="T5" fmla="*/ 18 h 23"/>
                <a:gd name="T6" fmla="*/ 16 w 88"/>
                <a:gd name="T7" fmla="*/ 23 h 23"/>
                <a:gd name="T8" fmla="*/ 88 w 88"/>
                <a:gd name="T9" fmla="*/ 13 h 23"/>
              </a:gdLst>
              <a:ahLst/>
              <a:cxnLst>
                <a:cxn ang="0">
                  <a:pos x="T0" y="T1"/>
                </a:cxn>
                <a:cxn ang="0">
                  <a:pos x="T2" y="T3"/>
                </a:cxn>
                <a:cxn ang="0">
                  <a:pos x="T4" y="T5"/>
                </a:cxn>
                <a:cxn ang="0">
                  <a:pos x="T6" y="T7"/>
                </a:cxn>
                <a:cxn ang="0">
                  <a:pos x="T8" y="T9"/>
                </a:cxn>
              </a:cxnLst>
              <a:rect l="0" t="0" r="r" b="b"/>
              <a:pathLst>
                <a:path w="88" h="23">
                  <a:moveTo>
                    <a:pt x="88" y="13"/>
                  </a:moveTo>
                  <a:cubicBezTo>
                    <a:pt x="82" y="0"/>
                    <a:pt x="82" y="0"/>
                    <a:pt x="82" y="0"/>
                  </a:cubicBezTo>
                  <a:cubicBezTo>
                    <a:pt x="0" y="18"/>
                    <a:pt x="0" y="18"/>
                    <a:pt x="0" y="18"/>
                  </a:cubicBezTo>
                  <a:cubicBezTo>
                    <a:pt x="5" y="20"/>
                    <a:pt x="11" y="21"/>
                    <a:pt x="16" y="23"/>
                  </a:cubicBezTo>
                  <a:cubicBezTo>
                    <a:pt x="88" y="13"/>
                    <a:pt x="88" y="13"/>
                    <a:pt x="88" y="13"/>
                  </a:cubicBezTo>
                  <a:close/>
                </a:path>
              </a:pathLst>
            </a:custGeom>
            <a:solidFill>
              <a:srgbClr val="8F7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37"/>
            <p:cNvSpPr/>
            <p:nvPr/>
          </p:nvSpPr>
          <p:spPr bwMode="auto">
            <a:xfrm>
              <a:off x="1921" y="1640"/>
              <a:ext cx="186" cy="43"/>
            </a:xfrm>
            <a:custGeom>
              <a:avLst/>
              <a:gdLst>
                <a:gd name="T0" fmla="*/ 72 w 79"/>
                <a:gd name="T1" fmla="*/ 0 h 18"/>
                <a:gd name="T2" fmla="*/ 0 w 79"/>
                <a:gd name="T3" fmla="*/ 10 h 18"/>
                <a:gd name="T4" fmla="*/ 79 w 79"/>
                <a:gd name="T5" fmla="*/ 13 h 18"/>
                <a:gd name="T6" fmla="*/ 72 w 79"/>
                <a:gd name="T7" fmla="*/ 0 h 18"/>
              </a:gdLst>
              <a:ahLst/>
              <a:cxnLst>
                <a:cxn ang="0">
                  <a:pos x="T0" y="T1"/>
                </a:cxn>
                <a:cxn ang="0">
                  <a:pos x="T2" y="T3"/>
                </a:cxn>
                <a:cxn ang="0">
                  <a:pos x="T4" y="T5"/>
                </a:cxn>
                <a:cxn ang="0">
                  <a:pos x="T6" y="T7"/>
                </a:cxn>
              </a:cxnLst>
              <a:rect l="0" t="0" r="r" b="b"/>
              <a:pathLst>
                <a:path w="79" h="18">
                  <a:moveTo>
                    <a:pt x="72" y="0"/>
                  </a:moveTo>
                  <a:cubicBezTo>
                    <a:pt x="0" y="10"/>
                    <a:pt x="0" y="10"/>
                    <a:pt x="0" y="10"/>
                  </a:cubicBezTo>
                  <a:cubicBezTo>
                    <a:pt x="26" y="16"/>
                    <a:pt x="52" y="18"/>
                    <a:pt x="79" y="13"/>
                  </a:cubicBezTo>
                  <a:cubicBezTo>
                    <a:pt x="72" y="0"/>
                    <a:pt x="72" y="0"/>
                    <a:pt x="72" y="0"/>
                  </a:cubicBezTo>
                  <a:close/>
                </a:path>
              </a:pathLst>
            </a:custGeom>
            <a:solidFill>
              <a:srgbClr val="43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38"/>
            <p:cNvSpPr/>
            <p:nvPr/>
          </p:nvSpPr>
          <p:spPr bwMode="auto">
            <a:xfrm>
              <a:off x="1217" y="1305"/>
              <a:ext cx="909" cy="454"/>
            </a:xfrm>
            <a:custGeom>
              <a:avLst/>
              <a:gdLst>
                <a:gd name="T0" fmla="*/ 377 w 385"/>
                <a:gd name="T1" fmla="*/ 155 h 192"/>
                <a:gd name="T2" fmla="*/ 298 w 385"/>
                <a:gd name="T3" fmla="*/ 152 h 192"/>
                <a:gd name="T4" fmla="*/ 282 w 385"/>
                <a:gd name="T5" fmla="*/ 147 h 192"/>
                <a:gd name="T6" fmla="*/ 273 w 385"/>
                <a:gd name="T7" fmla="*/ 143 h 192"/>
                <a:gd name="T8" fmla="*/ 265 w 385"/>
                <a:gd name="T9" fmla="*/ 138 h 192"/>
                <a:gd name="T10" fmla="*/ 215 w 385"/>
                <a:gd name="T11" fmla="*/ 102 h 192"/>
                <a:gd name="T12" fmla="*/ 166 w 385"/>
                <a:gd name="T13" fmla="*/ 67 h 192"/>
                <a:gd name="T14" fmla="*/ 150 w 385"/>
                <a:gd name="T15" fmla="*/ 55 h 192"/>
                <a:gd name="T16" fmla="*/ 120 w 385"/>
                <a:gd name="T17" fmla="*/ 34 h 192"/>
                <a:gd name="T18" fmla="*/ 51 w 385"/>
                <a:gd name="T19" fmla="*/ 7 h 192"/>
                <a:gd name="T20" fmla="*/ 4 w 385"/>
                <a:gd name="T21" fmla="*/ 0 h 192"/>
                <a:gd name="T22" fmla="*/ 0 w 385"/>
                <a:gd name="T23" fmla="*/ 10 h 192"/>
                <a:gd name="T24" fmla="*/ 90 w 385"/>
                <a:gd name="T25" fmla="*/ 32 h 192"/>
                <a:gd name="T26" fmla="*/ 239 w 385"/>
                <a:gd name="T27" fmla="*/ 151 h 192"/>
                <a:gd name="T28" fmla="*/ 348 w 385"/>
                <a:gd name="T29" fmla="*/ 191 h 192"/>
                <a:gd name="T30" fmla="*/ 349 w 385"/>
                <a:gd name="T31" fmla="*/ 191 h 192"/>
                <a:gd name="T32" fmla="*/ 385 w 385"/>
                <a:gd name="T33" fmla="*/ 186 h 192"/>
                <a:gd name="T34" fmla="*/ 377 w 385"/>
                <a:gd name="T35" fmla="*/ 15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 h="192">
                  <a:moveTo>
                    <a:pt x="377" y="155"/>
                  </a:moveTo>
                  <a:cubicBezTo>
                    <a:pt x="350" y="160"/>
                    <a:pt x="324" y="158"/>
                    <a:pt x="298" y="152"/>
                  </a:cubicBezTo>
                  <a:cubicBezTo>
                    <a:pt x="293" y="150"/>
                    <a:pt x="287" y="149"/>
                    <a:pt x="282" y="147"/>
                  </a:cubicBezTo>
                  <a:cubicBezTo>
                    <a:pt x="279" y="146"/>
                    <a:pt x="276" y="144"/>
                    <a:pt x="273" y="143"/>
                  </a:cubicBezTo>
                  <a:cubicBezTo>
                    <a:pt x="265" y="138"/>
                    <a:pt x="265" y="138"/>
                    <a:pt x="265" y="138"/>
                  </a:cubicBezTo>
                  <a:cubicBezTo>
                    <a:pt x="215" y="102"/>
                    <a:pt x="215" y="102"/>
                    <a:pt x="215" y="102"/>
                  </a:cubicBezTo>
                  <a:cubicBezTo>
                    <a:pt x="166" y="67"/>
                    <a:pt x="166" y="67"/>
                    <a:pt x="166" y="67"/>
                  </a:cubicBezTo>
                  <a:cubicBezTo>
                    <a:pt x="150" y="55"/>
                    <a:pt x="150" y="55"/>
                    <a:pt x="150" y="55"/>
                  </a:cubicBezTo>
                  <a:cubicBezTo>
                    <a:pt x="120" y="34"/>
                    <a:pt x="120" y="34"/>
                    <a:pt x="120" y="34"/>
                  </a:cubicBezTo>
                  <a:cubicBezTo>
                    <a:pt x="102" y="20"/>
                    <a:pt x="79" y="11"/>
                    <a:pt x="51" y="7"/>
                  </a:cubicBezTo>
                  <a:cubicBezTo>
                    <a:pt x="4" y="0"/>
                    <a:pt x="4" y="0"/>
                    <a:pt x="4" y="0"/>
                  </a:cubicBezTo>
                  <a:cubicBezTo>
                    <a:pt x="0" y="10"/>
                    <a:pt x="0" y="10"/>
                    <a:pt x="0" y="10"/>
                  </a:cubicBezTo>
                  <a:cubicBezTo>
                    <a:pt x="36" y="11"/>
                    <a:pt x="66" y="18"/>
                    <a:pt x="90" y="32"/>
                  </a:cubicBezTo>
                  <a:cubicBezTo>
                    <a:pt x="239" y="151"/>
                    <a:pt x="239" y="151"/>
                    <a:pt x="239" y="151"/>
                  </a:cubicBezTo>
                  <a:cubicBezTo>
                    <a:pt x="276" y="178"/>
                    <a:pt x="312" y="192"/>
                    <a:pt x="348" y="191"/>
                  </a:cubicBezTo>
                  <a:cubicBezTo>
                    <a:pt x="349" y="191"/>
                    <a:pt x="349" y="191"/>
                    <a:pt x="349" y="191"/>
                  </a:cubicBezTo>
                  <a:cubicBezTo>
                    <a:pt x="361" y="191"/>
                    <a:pt x="373" y="189"/>
                    <a:pt x="385" y="186"/>
                  </a:cubicBezTo>
                  <a:cubicBezTo>
                    <a:pt x="377" y="155"/>
                    <a:pt x="377" y="155"/>
                    <a:pt x="377" y="155"/>
                  </a:cubicBezTo>
                  <a:close/>
                </a:path>
              </a:pathLst>
            </a:custGeom>
            <a:solidFill>
              <a:srgbClr val="7E01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39"/>
            <p:cNvSpPr/>
            <p:nvPr/>
          </p:nvSpPr>
          <p:spPr bwMode="auto">
            <a:xfrm>
              <a:off x="2393" y="1988"/>
              <a:ext cx="340" cy="130"/>
            </a:xfrm>
            <a:custGeom>
              <a:avLst/>
              <a:gdLst>
                <a:gd name="T0" fmla="*/ 0 w 144"/>
                <a:gd name="T1" fmla="*/ 13 h 55"/>
                <a:gd name="T2" fmla="*/ 6 w 144"/>
                <a:gd name="T3" fmla="*/ 32 h 55"/>
                <a:gd name="T4" fmla="*/ 24 w 144"/>
                <a:gd name="T5" fmla="*/ 55 h 55"/>
                <a:gd name="T6" fmla="*/ 35 w 144"/>
                <a:gd name="T7" fmla="*/ 55 h 55"/>
                <a:gd name="T8" fmla="*/ 29 w 144"/>
                <a:gd name="T9" fmla="*/ 29 h 55"/>
                <a:gd name="T10" fmla="*/ 80 w 144"/>
                <a:gd name="T11" fmla="*/ 50 h 55"/>
                <a:gd name="T12" fmla="*/ 144 w 144"/>
                <a:gd name="T13" fmla="*/ 13 h 55"/>
                <a:gd name="T14" fmla="*/ 99 w 144"/>
                <a:gd name="T15" fmla="*/ 0 h 55"/>
                <a:gd name="T16" fmla="*/ 55 w 144"/>
                <a:gd name="T17" fmla="*/ 25 h 55"/>
                <a:gd name="T18" fmla="*/ 37 w 144"/>
                <a:gd name="T19" fmla="*/ 19 h 55"/>
                <a:gd name="T20" fmla="*/ 0 w 144"/>
                <a:gd name="T21" fmla="*/ 1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55">
                  <a:moveTo>
                    <a:pt x="0" y="13"/>
                  </a:moveTo>
                  <a:cubicBezTo>
                    <a:pt x="6" y="32"/>
                    <a:pt x="6" y="32"/>
                    <a:pt x="6" y="32"/>
                  </a:cubicBezTo>
                  <a:cubicBezTo>
                    <a:pt x="24" y="55"/>
                    <a:pt x="24" y="55"/>
                    <a:pt x="24" y="55"/>
                  </a:cubicBezTo>
                  <a:cubicBezTo>
                    <a:pt x="35" y="55"/>
                    <a:pt x="35" y="55"/>
                    <a:pt x="35" y="55"/>
                  </a:cubicBezTo>
                  <a:cubicBezTo>
                    <a:pt x="29" y="29"/>
                    <a:pt x="29" y="29"/>
                    <a:pt x="29" y="29"/>
                  </a:cubicBezTo>
                  <a:cubicBezTo>
                    <a:pt x="44" y="30"/>
                    <a:pt x="61" y="37"/>
                    <a:pt x="80" y="50"/>
                  </a:cubicBezTo>
                  <a:cubicBezTo>
                    <a:pt x="111" y="45"/>
                    <a:pt x="133" y="33"/>
                    <a:pt x="144" y="13"/>
                  </a:cubicBezTo>
                  <a:cubicBezTo>
                    <a:pt x="134" y="5"/>
                    <a:pt x="119" y="1"/>
                    <a:pt x="99" y="0"/>
                  </a:cubicBezTo>
                  <a:cubicBezTo>
                    <a:pt x="55" y="25"/>
                    <a:pt x="55" y="25"/>
                    <a:pt x="55" y="25"/>
                  </a:cubicBezTo>
                  <a:cubicBezTo>
                    <a:pt x="49" y="22"/>
                    <a:pt x="43" y="20"/>
                    <a:pt x="37" y="19"/>
                  </a:cubicBezTo>
                  <a:cubicBezTo>
                    <a:pt x="25" y="15"/>
                    <a:pt x="12" y="14"/>
                    <a:pt x="0"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40"/>
            <p:cNvSpPr/>
            <p:nvPr/>
          </p:nvSpPr>
          <p:spPr bwMode="auto">
            <a:xfrm>
              <a:off x="2374" y="1933"/>
              <a:ext cx="137" cy="100"/>
            </a:xfrm>
            <a:custGeom>
              <a:avLst/>
              <a:gdLst>
                <a:gd name="T0" fmla="*/ 0 w 58"/>
                <a:gd name="T1" fmla="*/ 11 h 42"/>
                <a:gd name="T2" fmla="*/ 8 w 58"/>
                <a:gd name="T3" fmla="*/ 36 h 42"/>
                <a:gd name="T4" fmla="*/ 45 w 58"/>
                <a:gd name="T5" fmla="*/ 42 h 42"/>
                <a:gd name="T6" fmla="*/ 58 w 58"/>
                <a:gd name="T7" fmla="*/ 22 h 42"/>
                <a:gd name="T8" fmla="*/ 36 w 58"/>
                <a:gd name="T9" fmla="*/ 0 h 42"/>
                <a:gd name="T10" fmla="*/ 0 w 58"/>
                <a:gd name="T11" fmla="*/ 11 h 42"/>
              </a:gdLst>
              <a:ahLst/>
              <a:cxnLst>
                <a:cxn ang="0">
                  <a:pos x="T0" y="T1"/>
                </a:cxn>
                <a:cxn ang="0">
                  <a:pos x="T2" y="T3"/>
                </a:cxn>
                <a:cxn ang="0">
                  <a:pos x="T4" y="T5"/>
                </a:cxn>
                <a:cxn ang="0">
                  <a:pos x="T6" y="T7"/>
                </a:cxn>
                <a:cxn ang="0">
                  <a:pos x="T8" y="T9"/>
                </a:cxn>
                <a:cxn ang="0">
                  <a:pos x="T10" y="T11"/>
                </a:cxn>
              </a:cxnLst>
              <a:rect l="0" t="0" r="r" b="b"/>
              <a:pathLst>
                <a:path w="58" h="42">
                  <a:moveTo>
                    <a:pt x="0" y="11"/>
                  </a:moveTo>
                  <a:cubicBezTo>
                    <a:pt x="8" y="36"/>
                    <a:pt x="8" y="36"/>
                    <a:pt x="8" y="36"/>
                  </a:cubicBezTo>
                  <a:cubicBezTo>
                    <a:pt x="20" y="37"/>
                    <a:pt x="33" y="38"/>
                    <a:pt x="45" y="42"/>
                  </a:cubicBezTo>
                  <a:cubicBezTo>
                    <a:pt x="58" y="22"/>
                    <a:pt x="58" y="22"/>
                    <a:pt x="58" y="22"/>
                  </a:cubicBezTo>
                  <a:cubicBezTo>
                    <a:pt x="36" y="0"/>
                    <a:pt x="36" y="0"/>
                    <a:pt x="36" y="0"/>
                  </a:cubicBezTo>
                  <a:cubicBezTo>
                    <a:pt x="26" y="7"/>
                    <a:pt x="14" y="10"/>
                    <a:pt x="0" y="11"/>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41"/>
            <p:cNvSpPr/>
            <p:nvPr/>
          </p:nvSpPr>
          <p:spPr bwMode="auto">
            <a:xfrm>
              <a:off x="2459" y="1903"/>
              <a:ext cx="168" cy="144"/>
            </a:xfrm>
            <a:custGeom>
              <a:avLst/>
              <a:gdLst>
                <a:gd name="T0" fmla="*/ 22 w 71"/>
                <a:gd name="T1" fmla="*/ 35 h 61"/>
                <a:gd name="T2" fmla="*/ 9 w 71"/>
                <a:gd name="T3" fmla="*/ 55 h 61"/>
                <a:gd name="T4" fmla="*/ 27 w 71"/>
                <a:gd name="T5" fmla="*/ 61 h 61"/>
                <a:gd name="T6" fmla="*/ 71 w 71"/>
                <a:gd name="T7" fmla="*/ 36 h 61"/>
                <a:gd name="T8" fmla="*/ 13 w 71"/>
                <a:gd name="T9" fmla="*/ 0 h 61"/>
                <a:gd name="T10" fmla="*/ 0 w 71"/>
                <a:gd name="T11" fmla="*/ 13 h 61"/>
                <a:gd name="T12" fmla="*/ 22 w 71"/>
                <a:gd name="T13" fmla="*/ 35 h 61"/>
              </a:gdLst>
              <a:ahLst/>
              <a:cxnLst>
                <a:cxn ang="0">
                  <a:pos x="T0" y="T1"/>
                </a:cxn>
                <a:cxn ang="0">
                  <a:pos x="T2" y="T3"/>
                </a:cxn>
                <a:cxn ang="0">
                  <a:pos x="T4" y="T5"/>
                </a:cxn>
                <a:cxn ang="0">
                  <a:pos x="T6" y="T7"/>
                </a:cxn>
                <a:cxn ang="0">
                  <a:pos x="T8" y="T9"/>
                </a:cxn>
                <a:cxn ang="0">
                  <a:pos x="T10" y="T11"/>
                </a:cxn>
                <a:cxn ang="0">
                  <a:pos x="T12" y="T13"/>
                </a:cxn>
              </a:cxnLst>
              <a:rect l="0" t="0" r="r" b="b"/>
              <a:pathLst>
                <a:path w="71" h="61">
                  <a:moveTo>
                    <a:pt x="22" y="35"/>
                  </a:moveTo>
                  <a:cubicBezTo>
                    <a:pt x="9" y="55"/>
                    <a:pt x="9" y="55"/>
                    <a:pt x="9" y="55"/>
                  </a:cubicBezTo>
                  <a:cubicBezTo>
                    <a:pt x="15" y="56"/>
                    <a:pt x="21" y="58"/>
                    <a:pt x="27" y="61"/>
                  </a:cubicBezTo>
                  <a:cubicBezTo>
                    <a:pt x="71" y="36"/>
                    <a:pt x="71" y="36"/>
                    <a:pt x="71" y="36"/>
                  </a:cubicBezTo>
                  <a:cubicBezTo>
                    <a:pt x="13" y="0"/>
                    <a:pt x="13" y="0"/>
                    <a:pt x="13" y="0"/>
                  </a:cubicBezTo>
                  <a:cubicBezTo>
                    <a:pt x="9" y="5"/>
                    <a:pt x="5" y="9"/>
                    <a:pt x="0" y="13"/>
                  </a:cubicBezTo>
                  <a:cubicBezTo>
                    <a:pt x="22" y="35"/>
                    <a:pt x="22" y="35"/>
                    <a:pt x="22" y="35"/>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42"/>
            <p:cNvSpPr/>
            <p:nvPr/>
          </p:nvSpPr>
          <p:spPr bwMode="auto">
            <a:xfrm>
              <a:off x="2244" y="2189"/>
              <a:ext cx="331" cy="198"/>
            </a:xfrm>
            <a:custGeom>
              <a:avLst/>
              <a:gdLst>
                <a:gd name="T0" fmla="*/ 70 w 140"/>
                <a:gd name="T1" fmla="*/ 78 h 84"/>
                <a:gd name="T2" fmla="*/ 140 w 140"/>
                <a:gd name="T3" fmla="*/ 84 h 84"/>
                <a:gd name="T4" fmla="*/ 102 w 140"/>
                <a:gd name="T5" fmla="*/ 37 h 84"/>
                <a:gd name="T6" fmla="*/ 79 w 140"/>
                <a:gd name="T7" fmla="*/ 71 h 84"/>
                <a:gd name="T8" fmla="*/ 40 w 140"/>
                <a:gd name="T9" fmla="*/ 22 h 84"/>
                <a:gd name="T10" fmla="*/ 14 w 140"/>
                <a:gd name="T11" fmla="*/ 2 h 84"/>
                <a:gd name="T12" fmla="*/ 0 w 140"/>
                <a:gd name="T13" fmla="*/ 0 h 84"/>
                <a:gd name="T14" fmla="*/ 13 w 140"/>
                <a:gd name="T15" fmla="*/ 65 h 84"/>
                <a:gd name="T16" fmla="*/ 27 w 140"/>
                <a:gd name="T17" fmla="*/ 65 h 84"/>
                <a:gd name="T18" fmla="*/ 27 w 140"/>
                <a:gd name="T19" fmla="*/ 27 h 84"/>
                <a:gd name="T20" fmla="*/ 70 w 140"/>
                <a:gd name="T21"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84">
                  <a:moveTo>
                    <a:pt x="70" y="78"/>
                  </a:moveTo>
                  <a:cubicBezTo>
                    <a:pt x="140" y="84"/>
                    <a:pt x="140" y="84"/>
                    <a:pt x="140" y="84"/>
                  </a:cubicBezTo>
                  <a:cubicBezTo>
                    <a:pt x="138" y="63"/>
                    <a:pt x="126" y="47"/>
                    <a:pt x="102" y="37"/>
                  </a:cubicBezTo>
                  <a:cubicBezTo>
                    <a:pt x="79" y="71"/>
                    <a:pt x="79" y="71"/>
                    <a:pt x="79" y="71"/>
                  </a:cubicBezTo>
                  <a:cubicBezTo>
                    <a:pt x="40" y="22"/>
                    <a:pt x="40" y="22"/>
                    <a:pt x="40" y="22"/>
                  </a:cubicBezTo>
                  <a:cubicBezTo>
                    <a:pt x="14" y="2"/>
                    <a:pt x="14" y="2"/>
                    <a:pt x="14" y="2"/>
                  </a:cubicBezTo>
                  <a:cubicBezTo>
                    <a:pt x="10" y="2"/>
                    <a:pt x="5" y="1"/>
                    <a:pt x="0" y="0"/>
                  </a:cubicBezTo>
                  <a:cubicBezTo>
                    <a:pt x="13" y="65"/>
                    <a:pt x="13" y="65"/>
                    <a:pt x="13" y="65"/>
                  </a:cubicBezTo>
                  <a:cubicBezTo>
                    <a:pt x="27" y="65"/>
                    <a:pt x="27" y="65"/>
                    <a:pt x="27" y="65"/>
                  </a:cubicBezTo>
                  <a:cubicBezTo>
                    <a:pt x="27" y="27"/>
                    <a:pt x="27" y="27"/>
                    <a:pt x="27" y="27"/>
                  </a:cubicBezTo>
                  <a:cubicBezTo>
                    <a:pt x="70" y="78"/>
                    <a:pt x="70" y="78"/>
                    <a:pt x="70" y="7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43"/>
            <p:cNvSpPr/>
            <p:nvPr/>
          </p:nvSpPr>
          <p:spPr bwMode="auto">
            <a:xfrm>
              <a:off x="2374" y="2174"/>
              <a:ext cx="111" cy="182"/>
            </a:xfrm>
            <a:custGeom>
              <a:avLst/>
              <a:gdLst>
                <a:gd name="T0" fmla="*/ 0 w 47"/>
                <a:gd name="T1" fmla="*/ 5 h 77"/>
                <a:gd name="T2" fmla="*/ 25 w 47"/>
                <a:gd name="T3" fmla="*/ 50 h 77"/>
                <a:gd name="T4" fmla="*/ 24 w 47"/>
                <a:gd name="T5" fmla="*/ 77 h 77"/>
                <a:gd name="T6" fmla="*/ 47 w 47"/>
                <a:gd name="T7" fmla="*/ 43 h 77"/>
                <a:gd name="T8" fmla="*/ 13 w 47"/>
                <a:gd name="T9" fmla="*/ 0 h 77"/>
                <a:gd name="T10" fmla="*/ 0 w 47"/>
                <a:gd name="T11" fmla="*/ 5 h 77"/>
              </a:gdLst>
              <a:ahLst/>
              <a:cxnLst>
                <a:cxn ang="0">
                  <a:pos x="T0" y="T1"/>
                </a:cxn>
                <a:cxn ang="0">
                  <a:pos x="T2" y="T3"/>
                </a:cxn>
                <a:cxn ang="0">
                  <a:pos x="T4" y="T5"/>
                </a:cxn>
                <a:cxn ang="0">
                  <a:pos x="T6" y="T7"/>
                </a:cxn>
                <a:cxn ang="0">
                  <a:pos x="T8" y="T9"/>
                </a:cxn>
                <a:cxn ang="0">
                  <a:pos x="T10" y="T11"/>
                </a:cxn>
              </a:cxnLst>
              <a:rect l="0" t="0" r="r" b="b"/>
              <a:pathLst>
                <a:path w="47" h="77">
                  <a:moveTo>
                    <a:pt x="0" y="5"/>
                  </a:moveTo>
                  <a:cubicBezTo>
                    <a:pt x="25" y="50"/>
                    <a:pt x="25" y="50"/>
                    <a:pt x="25" y="50"/>
                  </a:cubicBezTo>
                  <a:cubicBezTo>
                    <a:pt x="24" y="77"/>
                    <a:pt x="24" y="77"/>
                    <a:pt x="24" y="77"/>
                  </a:cubicBezTo>
                  <a:cubicBezTo>
                    <a:pt x="47" y="43"/>
                    <a:pt x="47" y="43"/>
                    <a:pt x="47" y="43"/>
                  </a:cubicBezTo>
                  <a:cubicBezTo>
                    <a:pt x="13" y="0"/>
                    <a:pt x="13" y="0"/>
                    <a:pt x="13" y="0"/>
                  </a:cubicBezTo>
                  <a:cubicBezTo>
                    <a:pt x="9" y="2"/>
                    <a:pt x="4" y="4"/>
                    <a:pt x="0" y="5"/>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44"/>
            <p:cNvSpPr/>
            <p:nvPr/>
          </p:nvSpPr>
          <p:spPr bwMode="auto">
            <a:xfrm>
              <a:off x="2278" y="2186"/>
              <a:ext cx="155" cy="170"/>
            </a:xfrm>
            <a:custGeom>
              <a:avLst/>
              <a:gdLst>
                <a:gd name="T0" fmla="*/ 66 w 66"/>
                <a:gd name="T1" fmla="*/ 45 h 72"/>
                <a:gd name="T2" fmla="*/ 41 w 66"/>
                <a:gd name="T3" fmla="*/ 0 h 72"/>
                <a:gd name="T4" fmla="*/ 0 w 66"/>
                <a:gd name="T5" fmla="*/ 3 h 72"/>
                <a:gd name="T6" fmla="*/ 26 w 66"/>
                <a:gd name="T7" fmla="*/ 23 h 72"/>
                <a:gd name="T8" fmla="*/ 65 w 66"/>
                <a:gd name="T9" fmla="*/ 72 h 72"/>
                <a:gd name="T10" fmla="*/ 66 w 66"/>
                <a:gd name="T11" fmla="*/ 45 h 72"/>
              </a:gdLst>
              <a:ahLst/>
              <a:cxnLst>
                <a:cxn ang="0">
                  <a:pos x="T0" y="T1"/>
                </a:cxn>
                <a:cxn ang="0">
                  <a:pos x="T2" y="T3"/>
                </a:cxn>
                <a:cxn ang="0">
                  <a:pos x="T4" y="T5"/>
                </a:cxn>
                <a:cxn ang="0">
                  <a:pos x="T6" y="T7"/>
                </a:cxn>
                <a:cxn ang="0">
                  <a:pos x="T8" y="T9"/>
                </a:cxn>
                <a:cxn ang="0">
                  <a:pos x="T10" y="T11"/>
                </a:cxn>
              </a:cxnLst>
              <a:rect l="0" t="0" r="r" b="b"/>
              <a:pathLst>
                <a:path w="66" h="72">
                  <a:moveTo>
                    <a:pt x="66" y="45"/>
                  </a:moveTo>
                  <a:cubicBezTo>
                    <a:pt x="41" y="0"/>
                    <a:pt x="41" y="0"/>
                    <a:pt x="41" y="0"/>
                  </a:cubicBezTo>
                  <a:cubicBezTo>
                    <a:pt x="27" y="4"/>
                    <a:pt x="14" y="5"/>
                    <a:pt x="0" y="3"/>
                  </a:cubicBezTo>
                  <a:cubicBezTo>
                    <a:pt x="26" y="23"/>
                    <a:pt x="26" y="23"/>
                    <a:pt x="26" y="23"/>
                  </a:cubicBezTo>
                  <a:cubicBezTo>
                    <a:pt x="65" y="72"/>
                    <a:pt x="65" y="72"/>
                    <a:pt x="65" y="72"/>
                  </a:cubicBezTo>
                  <a:cubicBezTo>
                    <a:pt x="66" y="45"/>
                    <a:pt x="66" y="45"/>
                    <a:pt x="66" y="45"/>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45"/>
            <p:cNvSpPr/>
            <p:nvPr/>
          </p:nvSpPr>
          <p:spPr bwMode="auto">
            <a:xfrm>
              <a:off x="1500" y="2099"/>
              <a:ext cx="586" cy="224"/>
            </a:xfrm>
            <a:custGeom>
              <a:avLst/>
              <a:gdLst>
                <a:gd name="T0" fmla="*/ 207 w 248"/>
                <a:gd name="T1" fmla="*/ 78 h 95"/>
                <a:gd name="T2" fmla="*/ 246 w 248"/>
                <a:gd name="T3" fmla="*/ 51 h 95"/>
                <a:gd name="T4" fmla="*/ 248 w 248"/>
                <a:gd name="T5" fmla="*/ 45 h 95"/>
                <a:gd name="T6" fmla="*/ 248 w 248"/>
                <a:gd name="T7" fmla="*/ 44 h 95"/>
                <a:gd name="T8" fmla="*/ 248 w 248"/>
                <a:gd name="T9" fmla="*/ 44 h 95"/>
                <a:gd name="T10" fmla="*/ 207 w 248"/>
                <a:gd name="T11" fmla="*/ 10 h 95"/>
                <a:gd name="T12" fmla="*/ 161 w 248"/>
                <a:gd name="T13" fmla="*/ 0 h 95"/>
                <a:gd name="T14" fmla="*/ 182 w 248"/>
                <a:gd name="T15" fmla="*/ 33 h 95"/>
                <a:gd name="T16" fmla="*/ 0 w 248"/>
                <a:gd name="T17" fmla="*/ 78 h 95"/>
                <a:gd name="T18" fmla="*/ 9 w 248"/>
                <a:gd name="T19" fmla="*/ 82 h 95"/>
                <a:gd name="T20" fmla="*/ 108 w 248"/>
                <a:gd name="T21" fmla="*/ 94 h 95"/>
                <a:gd name="T22" fmla="*/ 207 w 248"/>
                <a:gd name="T23" fmla="*/ 7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95">
                  <a:moveTo>
                    <a:pt x="207" y="78"/>
                  </a:moveTo>
                  <a:cubicBezTo>
                    <a:pt x="229" y="70"/>
                    <a:pt x="242" y="61"/>
                    <a:pt x="246" y="51"/>
                  </a:cubicBezTo>
                  <a:cubicBezTo>
                    <a:pt x="247" y="49"/>
                    <a:pt x="248" y="47"/>
                    <a:pt x="248" y="45"/>
                  </a:cubicBezTo>
                  <a:cubicBezTo>
                    <a:pt x="248" y="44"/>
                    <a:pt x="248" y="44"/>
                    <a:pt x="248" y="44"/>
                  </a:cubicBezTo>
                  <a:cubicBezTo>
                    <a:pt x="248" y="44"/>
                    <a:pt x="248" y="44"/>
                    <a:pt x="248" y="44"/>
                  </a:cubicBezTo>
                  <a:cubicBezTo>
                    <a:pt x="248" y="30"/>
                    <a:pt x="234" y="19"/>
                    <a:pt x="207" y="10"/>
                  </a:cubicBezTo>
                  <a:cubicBezTo>
                    <a:pt x="193" y="6"/>
                    <a:pt x="178" y="2"/>
                    <a:pt x="161" y="0"/>
                  </a:cubicBezTo>
                  <a:cubicBezTo>
                    <a:pt x="191" y="8"/>
                    <a:pt x="198" y="19"/>
                    <a:pt x="182" y="33"/>
                  </a:cubicBezTo>
                  <a:cubicBezTo>
                    <a:pt x="141" y="66"/>
                    <a:pt x="80" y="81"/>
                    <a:pt x="0" y="78"/>
                  </a:cubicBezTo>
                  <a:cubicBezTo>
                    <a:pt x="3" y="79"/>
                    <a:pt x="6" y="81"/>
                    <a:pt x="9" y="82"/>
                  </a:cubicBezTo>
                  <a:cubicBezTo>
                    <a:pt x="36" y="91"/>
                    <a:pt x="69" y="95"/>
                    <a:pt x="108" y="94"/>
                  </a:cubicBezTo>
                  <a:cubicBezTo>
                    <a:pt x="147" y="94"/>
                    <a:pt x="179" y="88"/>
                    <a:pt x="207" y="78"/>
                  </a:cubicBez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46"/>
            <p:cNvSpPr/>
            <p:nvPr/>
          </p:nvSpPr>
          <p:spPr bwMode="auto">
            <a:xfrm>
              <a:off x="1425" y="2205"/>
              <a:ext cx="661" cy="154"/>
            </a:xfrm>
            <a:custGeom>
              <a:avLst/>
              <a:gdLst>
                <a:gd name="T0" fmla="*/ 278 w 280"/>
                <a:gd name="T1" fmla="*/ 6 h 65"/>
                <a:gd name="T2" fmla="*/ 239 w 280"/>
                <a:gd name="T3" fmla="*/ 33 h 65"/>
                <a:gd name="T4" fmla="*/ 140 w 280"/>
                <a:gd name="T5" fmla="*/ 49 h 65"/>
                <a:gd name="T6" fmla="*/ 41 w 280"/>
                <a:gd name="T7" fmla="*/ 37 h 65"/>
                <a:gd name="T8" fmla="*/ 32 w 280"/>
                <a:gd name="T9" fmla="*/ 33 h 65"/>
                <a:gd name="T10" fmla="*/ 2 w 280"/>
                <a:gd name="T11" fmla="*/ 10 h 65"/>
                <a:gd name="T12" fmla="*/ 0 w 280"/>
                <a:gd name="T13" fmla="*/ 4 h 65"/>
                <a:gd name="T14" fmla="*/ 0 w 280"/>
                <a:gd name="T15" fmla="*/ 16 h 65"/>
                <a:gd name="T16" fmla="*/ 0 w 280"/>
                <a:gd name="T17" fmla="*/ 18 h 65"/>
                <a:gd name="T18" fmla="*/ 0 w 280"/>
                <a:gd name="T19" fmla="*/ 20 h 65"/>
                <a:gd name="T20" fmla="*/ 41 w 280"/>
                <a:gd name="T21" fmla="*/ 51 h 65"/>
                <a:gd name="T22" fmla="*/ 140 w 280"/>
                <a:gd name="T23" fmla="*/ 64 h 65"/>
                <a:gd name="T24" fmla="*/ 239 w 280"/>
                <a:gd name="T25" fmla="*/ 48 h 65"/>
                <a:gd name="T26" fmla="*/ 280 w 280"/>
                <a:gd name="T27" fmla="*/ 14 h 65"/>
                <a:gd name="T28" fmla="*/ 280 w 280"/>
                <a:gd name="T29" fmla="*/ 0 h 65"/>
                <a:gd name="T30" fmla="*/ 278 w 280"/>
                <a:gd name="T31"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0" h="65">
                  <a:moveTo>
                    <a:pt x="278" y="6"/>
                  </a:moveTo>
                  <a:cubicBezTo>
                    <a:pt x="274" y="16"/>
                    <a:pt x="261" y="25"/>
                    <a:pt x="239" y="33"/>
                  </a:cubicBezTo>
                  <a:cubicBezTo>
                    <a:pt x="211" y="43"/>
                    <a:pt x="179" y="49"/>
                    <a:pt x="140" y="49"/>
                  </a:cubicBezTo>
                  <a:cubicBezTo>
                    <a:pt x="101" y="50"/>
                    <a:pt x="68" y="46"/>
                    <a:pt x="41" y="37"/>
                  </a:cubicBezTo>
                  <a:cubicBezTo>
                    <a:pt x="38" y="36"/>
                    <a:pt x="35" y="34"/>
                    <a:pt x="32" y="33"/>
                  </a:cubicBezTo>
                  <a:cubicBezTo>
                    <a:pt x="15" y="27"/>
                    <a:pt x="5" y="19"/>
                    <a:pt x="2" y="10"/>
                  </a:cubicBezTo>
                  <a:cubicBezTo>
                    <a:pt x="1" y="8"/>
                    <a:pt x="0" y="6"/>
                    <a:pt x="0" y="4"/>
                  </a:cubicBezTo>
                  <a:cubicBezTo>
                    <a:pt x="0" y="16"/>
                    <a:pt x="0" y="16"/>
                    <a:pt x="0" y="16"/>
                  </a:cubicBezTo>
                  <a:cubicBezTo>
                    <a:pt x="0" y="16"/>
                    <a:pt x="0" y="17"/>
                    <a:pt x="0" y="18"/>
                  </a:cubicBezTo>
                  <a:cubicBezTo>
                    <a:pt x="0" y="18"/>
                    <a:pt x="0" y="19"/>
                    <a:pt x="0" y="20"/>
                  </a:cubicBezTo>
                  <a:cubicBezTo>
                    <a:pt x="1" y="32"/>
                    <a:pt x="15" y="43"/>
                    <a:pt x="41" y="51"/>
                  </a:cubicBezTo>
                  <a:cubicBezTo>
                    <a:pt x="68" y="60"/>
                    <a:pt x="101" y="65"/>
                    <a:pt x="140" y="64"/>
                  </a:cubicBezTo>
                  <a:cubicBezTo>
                    <a:pt x="179" y="63"/>
                    <a:pt x="211" y="58"/>
                    <a:pt x="239" y="48"/>
                  </a:cubicBezTo>
                  <a:cubicBezTo>
                    <a:pt x="266" y="38"/>
                    <a:pt x="280" y="27"/>
                    <a:pt x="280" y="14"/>
                  </a:cubicBezTo>
                  <a:cubicBezTo>
                    <a:pt x="280" y="0"/>
                    <a:pt x="280" y="0"/>
                    <a:pt x="280" y="0"/>
                  </a:cubicBezTo>
                  <a:cubicBezTo>
                    <a:pt x="280" y="2"/>
                    <a:pt x="279" y="4"/>
                    <a:pt x="278" y="6"/>
                  </a:cubicBezTo>
                  <a:close/>
                </a:path>
              </a:pathLst>
            </a:custGeom>
            <a:solidFill>
              <a:srgbClr val="7373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47"/>
            <p:cNvSpPr/>
            <p:nvPr/>
          </p:nvSpPr>
          <p:spPr bwMode="auto">
            <a:xfrm>
              <a:off x="1401" y="603"/>
              <a:ext cx="187" cy="317"/>
            </a:xfrm>
            <a:custGeom>
              <a:avLst/>
              <a:gdLst>
                <a:gd name="T0" fmla="*/ 74 w 79"/>
                <a:gd name="T1" fmla="*/ 58 h 134"/>
                <a:gd name="T2" fmla="*/ 79 w 79"/>
                <a:gd name="T3" fmla="*/ 29 h 134"/>
                <a:gd name="T4" fmla="*/ 45 w 79"/>
                <a:gd name="T5" fmla="*/ 0 h 134"/>
                <a:gd name="T6" fmla="*/ 16 w 79"/>
                <a:gd name="T7" fmla="*/ 22 h 134"/>
                <a:gd name="T8" fmla="*/ 0 w 79"/>
                <a:gd name="T9" fmla="*/ 38 h 134"/>
                <a:gd name="T10" fmla="*/ 17 w 79"/>
                <a:gd name="T11" fmla="*/ 29 h 134"/>
                <a:gd name="T12" fmla="*/ 48 w 79"/>
                <a:gd name="T13" fmla="*/ 7 h 134"/>
                <a:gd name="T14" fmla="*/ 71 w 79"/>
                <a:gd name="T15" fmla="*/ 28 h 134"/>
                <a:gd name="T16" fmla="*/ 59 w 79"/>
                <a:gd name="T17" fmla="*/ 80 h 134"/>
                <a:gd name="T18" fmla="*/ 1 w 79"/>
                <a:gd name="T19" fmla="*/ 75 h 134"/>
                <a:gd name="T20" fmla="*/ 21 w 79"/>
                <a:gd name="T21" fmla="*/ 95 h 134"/>
                <a:gd name="T22" fmla="*/ 38 w 79"/>
                <a:gd name="T23" fmla="*/ 105 h 134"/>
                <a:gd name="T24" fmla="*/ 38 w 79"/>
                <a:gd name="T25" fmla="*/ 116 h 134"/>
                <a:gd name="T26" fmla="*/ 21 w 79"/>
                <a:gd name="T27" fmla="*/ 128 h 134"/>
                <a:gd name="T28" fmla="*/ 38 w 79"/>
                <a:gd name="T29" fmla="*/ 128 h 134"/>
                <a:gd name="T30" fmla="*/ 44 w 79"/>
                <a:gd name="T31" fmla="*/ 134 h 134"/>
                <a:gd name="T32" fmla="*/ 44 w 79"/>
                <a:gd name="T33" fmla="*/ 120 h 134"/>
                <a:gd name="T34" fmla="*/ 43 w 79"/>
                <a:gd name="T35" fmla="*/ 106 h 134"/>
                <a:gd name="T36" fmla="*/ 74 w 79"/>
                <a:gd name="T37" fmla="*/ 5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 h="134">
                  <a:moveTo>
                    <a:pt x="74" y="58"/>
                  </a:moveTo>
                  <a:cubicBezTo>
                    <a:pt x="79" y="29"/>
                    <a:pt x="79" y="29"/>
                    <a:pt x="79" y="29"/>
                  </a:cubicBezTo>
                  <a:cubicBezTo>
                    <a:pt x="71" y="11"/>
                    <a:pt x="60" y="1"/>
                    <a:pt x="45" y="0"/>
                  </a:cubicBezTo>
                  <a:cubicBezTo>
                    <a:pt x="36" y="9"/>
                    <a:pt x="26" y="16"/>
                    <a:pt x="16" y="22"/>
                  </a:cubicBezTo>
                  <a:cubicBezTo>
                    <a:pt x="9" y="26"/>
                    <a:pt x="4" y="31"/>
                    <a:pt x="0" y="38"/>
                  </a:cubicBezTo>
                  <a:cubicBezTo>
                    <a:pt x="17" y="29"/>
                    <a:pt x="17" y="29"/>
                    <a:pt x="17" y="29"/>
                  </a:cubicBezTo>
                  <a:cubicBezTo>
                    <a:pt x="29" y="25"/>
                    <a:pt x="39" y="17"/>
                    <a:pt x="48" y="7"/>
                  </a:cubicBezTo>
                  <a:cubicBezTo>
                    <a:pt x="58" y="13"/>
                    <a:pt x="66" y="20"/>
                    <a:pt x="71" y="28"/>
                  </a:cubicBezTo>
                  <a:cubicBezTo>
                    <a:pt x="70" y="48"/>
                    <a:pt x="66" y="66"/>
                    <a:pt x="59" y="80"/>
                  </a:cubicBezTo>
                  <a:cubicBezTo>
                    <a:pt x="49" y="102"/>
                    <a:pt x="30" y="100"/>
                    <a:pt x="1" y="75"/>
                  </a:cubicBezTo>
                  <a:cubicBezTo>
                    <a:pt x="5" y="82"/>
                    <a:pt x="12" y="89"/>
                    <a:pt x="21" y="95"/>
                  </a:cubicBezTo>
                  <a:cubicBezTo>
                    <a:pt x="28" y="100"/>
                    <a:pt x="34" y="103"/>
                    <a:pt x="38" y="105"/>
                  </a:cubicBezTo>
                  <a:cubicBezTo>
                    <a:pt x="38" y="116"/>
                    <a:pt x="38" y="116"/>
                    <a:pt x="38" y="116"/>
                  </a:cubicBezTo>
                  <a:cubicBezTo>
                    <a:pt x="21" y="128"/>
                    <a:pt x="21" y="128"/>
                    <a:pt x="21" y="128"/>
                  </a:cubicBezTo>
                  <a:cubicBezTo>
                    <a:pt x="38" y="128"/>
                    <a:pt x="38" y="128"/>
                    <a:pt x="38" y="128"/>
                  </a:cubicBezTo>
                  <a:cubicBezTo>
                    <a:pt x="44" y="134"/>
                    <a:pt x="44" y="134"/>
                    <a:pt x="44" y="134"/>
                  </a:cubicBezTo>
                  <a:cubicBezTo>
                    <a:pt x="44" y="120"/>
                    <a:pt x="44" y="120"/>
                    <a:pt x="44" y="120"/>
                  </a:cubicBezTo>
                  <a:cubicBezTo>
                    <a:pt x="43" y="106"/>
                    <a:pt x="43" y="106"/>
                    <a:pt x="43" y="106"/>
                  </a:cubicBezTo>
                  <a:cubicBezTo>
                    <a:pt x="59" y="98"/>
                    <a:pt x="69" y="82"/>
                    <a:pt x="74" y="58"/>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48"/>
            <p:cNvSpPr>
              <a:spLocks noEditPoints="1"/>
            </p:cNvSpPr>
            <p:nvPr/>
          </p:nvSpPr>
          <p:spPr bwMode="auto">
            <a:xfrm>
              <a:off x="1302" y="518"/>
              <a:ext cx="300" cy="390"/>
            </a:xfrm>
            <a:custGeom>
              <a:avLst/>
              <a:gdLst>
                <a:gd name="T0" fmla="*/ 121 w 127"/>
                <a:gd name="T1" fmla="*/ 65 h 165"/>
                <a:gd name="T2" fmla="*/ 116 w 127"/>
                <a:gd name="T3" fmla="*/ 94 h 165"/>
                <a:gd name="T4" fmla="*/ 85 w 127"/>
                <a:gd name="T5" fmla="*/ 142 h 165"/>
                <a:gd name="T6" fmla="*/ 86 w 127"/>
                <a:gd name="T7" fmla="*/ 156 h 165"/>
                <a:gd name="T8" fmla="*/ 112 w 127"/>
                <a:gd name="T9" fmla="*/ 165 h 165"/>
                <a:gd name="T10" fmla="*/ 127 w 127"/>
                <a:gd name="T11" fmla="*/ 70 h 165"/>
                <a:gd name="T12" fmla="*/ 111 w 127"/>
                <a:gd name="T13" fmla="*/ 20 h 165"/>
                <a:gd name="T14" fmla="*/ 51 w 127"/>
                <a:gd name="T15" fmla="*/ 14 h 165"/>
                <a:gd name="T16" fmla="*/ 28 w 127"/>
                <a:gd name="T17" fmla="*/ 52 h 165"/>
                <a:gd name="T18" fmla="*/ 16 w 127"/>
                <a:gd name="T19" fmla="*/ 89 h 165"/>
                <a:gd name="T20" fmla="*/ 3 w 127"/>
                <a:gd name="T21" fmla="*/ 154 h 165"/>
                <a:gd name="T22" fmla="*/ 0 w 127"/>
                <a:gd name="T23" fmla="*/ 163 h 165"/>
                <a:gd name="T24" fmla="*/ 12 w 127"/>
                <a:gd name="T25" fmla="*/ 160 h 165"/>
                <a:gd name="T26" fmla="*/ 15 w 127"/>
                <a:gd name="T27" fmla="*/ 160 h 165"/>
                <a:gd name="T28" fmla="*/ 32 w 127"/>
                <a:gd name="T29" fmla="*/ 138 h 165"/>
                <a:gd name="T30" fmla="*/ 42 w 127"/>
                <a:gd name="T31" fmla="*/ 147 h 165"/>
                <a:gd name="T32" fmla="*/ 43 w 127"/>
                <a:gd name="T33" fmla="*/ 111 h 165"/>
                <a:gd name="T34" fmla="*/ 38 w 127"/>
                <a:gd name="T35" fmla="*/ 95 h 165"/>
                <a:gd name="T36" fmla="*/ 28 w 127"/>
                <a:gd name="T37" fmla="*/ 82 h 165"/>
                <a:gd name="T38" fmla="*/ 28 w 127"/>
                <a:gd name="T39" fmla="*/ 62 h 165"/>
                <a:gd name="T40" fmla="*/ 42 w 127"/>
                <a:gd name="T41" fmla="*/ 74 h 165"/>
                <a:gd name="T42" fmla="*/ 58 w 127"/>
                <a:gd name="T43" fmla="*/ 58 h 165"/>
                <a:gd name="T44" fmla="*/ 87 w 127"/>
                <a:gd name="T45" fmla="*/ 36 h 165"/>
                <a:gd name="T46" fmla="*/ 121 w 127"/>
                <a:gd name="T47" fmla="*/ 65 h 165"/>
                <a:gd name="T48" fmla="*/ 29 w 127"/>
                <a:gd name="T49" fmla="*/ 58 h 165"/>
                <a:gd name="T50" fmla="*/ 30 w 127"/>
                <a:gd name="T51" fmla="*/ 53 h 165"/>
                <a:gd name="T52" fmla="*/ 30 w 127"/>
                <a:gd name="T53" fmla="*/ 53 h 165"/>
                <a:gd name="T54" fmla="*/ 52 w 127"/>
                <a:gd name="T55" fmla="*/ 15 h 165"/>
                <a:gd name="T56" fmla="*/ 104 w 127"/>
                <a:gd name="T57" fmla="*/ 17 h 165"/>
                <a:gd name="T58" fmla="*/ 42 w 127"/>
                <a:gd name="T59" fmla="*/ 37 h 165"/>
                <a:gd name="T60" fmla="*/ 34 w 127"/>
                <a:gd name="T61" fmla="*/ 57 h 165"/>
                <a:gd name="T62" fmla="*/ 31 w 127"/>
                <a:gd name="T63" fmla="*/ 57 h 165"/>
                <a:gd name="T64" fmla="*/ 29 w 127"/>
                <a:gd name="T65" fmla="*/ 58 h 165"/>
                <a:gd name="T66" fmla="*/ 27 w 127"/>
                <a:gd name="T67" fmla="*/ 84 h 165"/>
                <a:gd name="T68" fmla="*/ 23 w 127"/>
                <a:gd name="T69" fmla="*/ 94 h 165"/>
                <a:gd name="T70" fmla="*/ 10 w 127"/>
                <a:gd name="T71" fmla="*/ 158 h 165"/>
                <a:gd name="T72" fmla="*/ 3 w 127"/>
                <a:gd name="T73" fmla="*/ 159 h 165"/>
                <a:gd name="T74" fmla="*/ 5 w 127"/>
                <a:gd name="T75" fmla="*/ 155 h 165"/>
                <a:gd name="T76" fmla="*/ 5 w 127"/>
                <a:gd name="T77" fmla="*/ 154 h 165"/>
                <a:gd name="T78" fmla="*/ 18 w 127"/>
                <a:gd name="T79" fmla="*/ 89 h 165"/>
                <a:gd name="T80" fmla="*/ 24 w 127"/>
                <a:gd name="T81" fmla="*/ 72 h 165"/>
                <a:gd name="T82" fmla="*/ 27 w 127"/>
                <a:gd name="T83" fmla="*/ 8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7" h="165">
                  <a:moveTo>
                    <a:pt x="121" y="65"/>
                  </a:moveTo>
                  <a:cubicBezTo>
                    <a:pt x="116" y="94"/>
                    <a:pt x="116" y="94"/>
                    <a:pt x="116" y="94"/>
                  </a:cubicBezTo>
                  <a:cubicBezTo>
                    <a:pt x="111" y="118"/>
                    <a:pt x="101" y="134"/>
                    <a:pt x="85" y="142"/>
                  </a:cubicBezTo>
                  <a:cubicBezTo>
                    <a:pt x="86" y="156"/>
                    <a:pt x="86" y="156"/>
                    <a:pt x="86" y="156"/>
                  </a:cubicBezTo>
                  <a:cubicBezTo>
                    <a:pt x="112" y="165"/>
                    <a:pt x="112" y="165"/>
                    <a:pt x="112" y="165"/>
                  </a:cubicBezTo>
                  <a:cubicBezTo>
                    <a:pt x="127" y="70"/>
                    <a:pt x="127" y="70"/>
                    <a:pt x="127" y="70"/>
                  </a:cubicBezTo>
                  <a:cubicBezTo>
                    <a:pt x="127" y="47"/>
                    <a:pt x="122" y="30"/>
                    <a:pt x="111" y="20"/>
                  </a:cubicBezTo>
                  <a:cubicBezTo>
                    <a:pt x="90" y="2"/>
                    <a:pt x="70" y="0"/>
                    <a:pt x="51" y="14"/>
                  </a:cubicBezTo>
                  <a:cubicBezTo>
                    <a:pt x="38" y="23"/>
                    <a:pt x="30" y="36"/>
                    <a:pt x="28" y="52"/>
                  </a:cubicBezTo>
                  <a:cubicBezTo>
                    <a:pt x="16" y="89"/>
                    <a:pt x="16" y="89"/>
                    <a:pt x="16" y="89"/>
                  </a:cubicBezTo>
                  <a:cubicBezTo>
                    <a:pt x="3" y="154"/>
                    <a:pt x="3" y="154"/>
                    <a:pt x="3" y="154"/>
                  </a:cubicBezTo>
                  <a:cubicBezTo>
                    <a:pt x="0" y="163"/>
                    <a:pt x="0" y="163"/>
                    <a:pt x="0" y="163"/>
                  </a:cubicBezTo>
                  <a:cubicBezTo>
                    <a:pt x="3" y="161"/>
                    <a:pt x="7" y="160"/>
                    <a:pt x="12" y="160"/>
                  </a:cubicBezTo>
                  <a:cubicBezTo>
                    <a:pt x="13" y="160"/>
                    <a:pt x="14" y="160"/>
                    <a:pt x="15" y="160"/>
                  </a:cubicBezTo>
                  <a:cubicBezTo>
                    <a:pt x="32" y="138"/>
                    <a:pt x="32" y="138"/>
                    <a:pt x="32" y="138"/>
                  </a:cubicBezTo>
                  <a:cubicBezTo>
                    <a:pt x="42" y="147"/>
                    <a:pt x="42" y="147"/>
                    <a:pt x="42" y="147"/>
                  </a:cubicBezTo>
                  <a:cubicBezTo>
                    <a:pt x="43" y="111"/>
                    <a:pt x="43" y="111"/>
                    <a:pt x="43" y="111"/>
                  </a:cubicBezTo>
                  <a:cubicBezTo>
                    <a:pt x="40" y="106"/>
                    <a:pt x="38" y="101"/>
                    <a:pt x="38" y="95"/>
                  </a:cubicBezTo>
                  <a:cubicBezTo>
                    <a:pt x="33" y="91"/>
                    <a:pt x="30" y="86"/>
                    <a:pt x="28" y="82"/>
                  </a:cubicBezTo>
                  <a:cubicBezTo>
                    <a:pt x="25" y="75"/>
                    <a:pt x="25" y="68"/>
                    <a:pt x="28" y="62"/>
                  </a:cubicBezTo>
                  <a:cubicBezTo>
                    <a:pt x="32" y="55"/>
                    <a:pt x="37" y="59"/>
                    <a:pt x="42" y="74"/>
                  </a:cubicBezTo>
                  <a:cubicBezTo>
                    <a:pt x="46" y="67"/>
                    <a:pt x="51" y="62"/>
                    <a:pt x="58" y="58"/>
                  </a:cubicBezTo>
                  <a:cubicBezTo>
                    <a:pt x="68" y="52"/>
                    <a:pt x="78" y="45"/>
                    <a:pt x="87" y="36"/>
                  </a:cubicBezTo>
                  <a:cubicBezTo>
                    <a:pt x="102" y="37"/>
                    <a:pt x="113" y="47"/>
                    <a:pt x="121" y="65"/>
                  </a:cubicBezTo>
                  <a:close/>
                  <a:moveTo>
                    <a:pt x="29" y="58"/>
                  </a:moveTo>
                  <a:cubicBezTo>
                    <a:pt x="30" y="53"/>
                    <a:pt x="30" y="53"/>
                    <a:pt x="30" y="53"/>
                  </a:cubicBezTo>
                  <a:cubicBezTo>
                    <a:pt x="30" y="53"/>
                    <a:pt x="30" y="53"/>
                    <a:pt x="30" y="53"/>
                  </a:cubicBezTo>
                  <a:cubicBezTo>
                    <a:pt x="32" y="37"/>
                    <a:pt x="40" y="25"/>
                    <a:pt x="52" y="15"/>
                  </a:cubicBezTo>
                  <a:cubicBezTo>
                    <a:pt x="69" y="3"/>
                    <a:pt x="86" y="4"/>
                    <a:pt x="104" y="17"/>
                  </a:cubicBezTo>
                  <a:cubicBezTo>
                    <a:pt x="74" y="9"/>
                    <a:pt x="53" y="16"/>
                    <a:pt x="42" y="37"/>
                  </a:cubicBezTo>
                  <a:cubicBezTo>
                    <a:pt x="34" y="57"/>
                    <a:pt x="34" y="57"/>
                    <a:pt x="34" y="57"/>
                  </a:cubicBezTo>
                  <a:cubicBezTo>
                    <a:pt x="33" y="56"/>
                    <a:pt x="32" y="56"/>
                    <a:pt x="31" y="57"/>
                  </a:cubicBezTo>
                  <a:cubicBezTo>
                    <a:pt x="30" y="57"/>
                    <a:pt x="29" y="57"/>
                    <a:pt x="29" y="58"/>
                  </a:cubicBezTo>
                  <a:close/>
                  <a:moveTo>
                    <a:pt x="27" y="84"/>
                  </a:moveTo>
                  <a:cubicBezTo>
                    <a:pt x="23" y="94"/>
                    <a:pt x="23" y="94"/>
                    <a:pt x="23" y="94"/>
                  </a:cubicBezTo>
                  <a:cubicBezTo>
                    <a:pt x="10" y="158"/>
                    <a:pt x="10" y="158"/>
                    <a:pt x="10" y="158"/>
                  </a:cubicBezTo>
                  <a:cubicBezTo>
                    <a:pt x="8" y="158"/>
                    <a:pt x="5" y="159"/>
                    <a:pt x="3" y="159"/>
                  </a:cubicBezTo>
                  <a:cubicBezTo>
                    <a:pt x="5" y="155"/>
                    <a:pt x="5" y="155"/>
                    <a:pt x="5" y="155"/>
                  </a:cubicBezTo>
                  <a:cubicBezTo>
                    <a:pt x="5" y="155"/>
                    <a:pt x="5" y="155"/>
                    <a:pt x="5" y="154"/>
                  </a:cubicBezTo>
                  <a:cubicBezTo>
                    <a:pt x="18" y="89"/>
                    <a:pt x="18" y="89"/>
                    <a:pt x="18" y="89"/>
                  </a:cubicBezTo>
                  <a:cubicBezTo>
                    <a:pt x="24" y="72"/>
                    <a:pt x="24" y="72"/>
                    <a:pt x="24" y="72"/>
                  </a:cubicBezTo>
                  <a:cubicBezTo>
                    <a:pt x="24" y="76"/>
                    <a:pt x="25" y="80"/>
                    <a:pt x="27" y="84"/>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49"/>
            <p:cNvSpPr/>
            <p:nvPr/>
          </p:nvSpPr>
          <p:spPr bwMode="auto">
            <a:xfrm>
              <a:off x="1370" y="525"/>
              <a:ext cx="178" cy="130"/>
            </a:xfrm>
            <a:custGeom>
              <a:avLst/>
              <a:gdLst>
                <a:gd name="T0" fmla="*/ 1 w 75"/>
                <a:gd name="T1" fmla="*/ 50 h 55"/>
                <a:gd name="T2" fmla="*/ 0 w 75"/>
                <a:gd name="T3" fmla="*/ 55 h 55"/>
                <a:gd name="T4" fmla="*/ 2 w 75"/>
                <a:gd name="T5" fmla="*/ 54 h 55"/>
                <a:gd name="T6" fmla="*/ 5 w 75"/>
                <a:gd name="T7" fmla="*/ 54 h 55"/>
                <a:gd name="T8" fmla="*/ 13 w 75"/>
                <a:gd name="T9" fmla="*/ 34 h 55"/>
                <a:gd name="T10" fmla="*/ 75 w 75"/>
                <a:gd name="T11" fmla="*/ 14 h 55"/>
                <a:gd name="T12" fmla="*/ 23 w 75"/>
                <a:gd name="T13" fmla="*/ 12 h 55"/>
                <a:gd name="T14" fmla="*/ 1 w 75"/>
                <a:gd name="T15" fmla="*/ 50 h 55"/>
                <a:gd name="T16" fmla="*/ 1 w 75"/>
                <a:gd name="T17"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5">
                  <a:moveTo>
                    <a:pt x="1" y="50"/>
                  </a:moveTo>
                  <a:cubicBezTo>
                    <a:pt x="0" y="55"/>
                    <a:pt x="0" y="55"/>
                    <a:pt x="0" y="55"/>
                  </a:cubicBezTo>
                  <a:cubicBezTo>
                    <a:pt x="0" y="54"/>
                    <a:pt x="1" y="54"/>
                    <a:pt x="2" y="54"/>
                  </a:cubicBezTo>
                  <a:cubicBezTo>
                    <a:pt x="3" y="53"/>
                    <a:pt x="4" y="53"/>
                    <a:pt x="5" y="54"/>
                  </a:cubicBezTo>
                  <a:cubicBezTo>
                    <a:pt x="13" y="34"/>
                    <a:pt x="13" y="34"/>
                    <a:pt x="13" y="34"/>
                  </a:cubicBezTo>
                  <a:cubicBezTo>
                    <a:pt x="24" y="13"/>
                    <a:pt x="45" y="6"/>
                    <a:pt x="75" y="14"/>
                  </a:cubicBezTo>
                  <a:cubicBezTo>
                    <a:pt x="57" y="1"/>
                    <a:pt x="40" y="0"/>
                    <a:pt x="23" y="12"/>
                  </a:cubicBezTo>
                  <a:cubicBezTo>
                    <a:pt x="11" y="22"/>
                    <a:pt x="3" y="34"/>
                    <a:pt x="1" y="50"/>
                  </a:cubicBezTo>
                  <a:cubicBezTo>
                    <a:pt x="1" y="50"/>
                    <a:pt x="1" y="50"/>
                    <a:pt x="1" y="50"/>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50"/>
            <p:cNvSpPr/>
            <p:nvPr/>
          </p:nvSpPr>
          <p:spPr bwMode="auto">
            <a:xfrm>
              <a:off x="1309" y="688"/>
              <a:ext cx="57" cy="206"/>
            </a:xfrm>
            <a:custGeom>
              <a:avLst/>
              <a:gdLst>
                <a:gd name="T0" fmla="*/ 20 w 24"/>
                <a:gd name="T1" fmla="*/ 22 h 87"/>
                <a:gd name="T2" fmla="*/ 24 w 24"/>
                <a:gd name="T3" fmla="*/ 12 h 87"/>
                <a:gd name="T4" fmla="*/ 21 w 24"/>
                <a:gd name="T5" fmla="*/ 0 h 87"/>
                <a:gd name="T6" fmla="*/ 15 w 24"/>
                <a:gd name="T7" fmla="*/ 17 h 87"/>
                <a:gd name="T8" fmla="*/ 2 w 24"/>
                <a:gd name="T9" fmla="*/ 82 h 87"/>
                <a:gd name="T10" fmla="*/ 2 w 24"/>
                <a:gd name="T11" fmla="*/ 83 h 87"/>
                <a:gd name="T12" fmla="*/ 0 w 24"/>
                <a:gd name="T13" fmla="*/ 87 h 87"/>
                <a:gd name="T14" fmla="*/ 7 w 24"/>
                <a:gd name="T15" fmla="*/ 86 h 87"/>
                <a:gd name="T16" fmla="*/ 20 w 24"/>
                <a:gd name="T17"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7">
                  <a:moveTo>
                    <a:pt x="20" y="22"/>
                  </a:moveTo>
                  <a:cubicBezTo>
                    <a:pt x="24" y="12"/>
                    <a:pt x="24" y="12"/>
                    <a:pt x="24" y="12"/>
                  </a:cubicBezTo>
                  <a:cubicBezTo>
                    <a:pt x="22" y="8"/>
                    <a:pt x="21" y="4"/>
                    <a:pt x="21" y="0"/>
                  </a:cubicBezTo>
                  <a:cubicBezTo>
                    <a:pt x="15" y="17"/>
                    <a:pt x="15" y="17"/>
                    <a:pt x="15" y="17"/>
                  </a:cubicBezTo>
                  <a:cubicBezTo>
                    <a:pt x="2" y="82"/>
                    <a:pt x="2" y="82"/>
                    <a:pt x="2" y="82"/>
                  </a:cubicBezTo>
                  <a:cubicBezTo>
                    <a:pt x="2" y="83"/>
                    <a:pt x="2" y="83"/>
                    <a:pt x="2" y="83"/>
                  </a:cubicBezTo>
                  <a:cubicBezTo>
                    <a:pt x="0" y="87"/>
                    <a:pt x="0" y="87"/>
                    <a:pt x="0" y="87"/>
                  </a:cubicBezTo>
                  <a:cubicBezTo>
                    <a:pt x="2" y="87"/>
                    <a:pt x="5" y="86"/>
                    <a:pt x="7" y="86"/>
                  </a:cubicBezTo>
                  <a:cubicBezTo>
                    <a:pt x="20" y="22"/>
                    <a:pt x="20" y="22"/>
                    <a:pt x="20" y="22"/>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51"/>
            <p:cNvSpPr>
              <a:spLocks noEditPoints="1"/>
            </p:cNvSpPr>
            <p:nvPr/>
          </p:nvSpPr>
          <p:spPr bwMode="auto">
            <a:xfrm>
              <a:off x="1361" y="620"/>
              <a:ext cx="208" cy="224"/>
            </a:xfrm>
            <a:custGeom>
              <a:avLst/>
              <a:gdLst>
                <a:gd name="T0" fmla="*/ 3 w 88"/>
                <a:gd name="T1" fmla="*/ 19 h 95"/>
                <a:gd name="T2" fmla="*/ 3 w 88"/>
                <a:gd name="T3" fmla="*/ 39 h 95"/>
                <a:gd name="T4" fmla="*/ 13 w 88"/>
                <a:gd name="T5" fmla="*/ 52 h 95"/>
                <a:gd name="T6" fmla="*/ 18 w 88"/>
                <a:gd name="T7" fmla="*/ 68 h 95"/>
                <a:gd name="T8" fmla="*/ 76 w 88"/>
                <a:gd name="T9" fmla="*/ 73 h 95"/>
                <a:gd name="T10" fmla="*/ 88 w 88"/>
                <a:gd name="T11" fmla="*/ 21 h 95"/>
                <a:gd name="T12" fmla="*/ 65 w 88"/>
                <a:gd name="T13" fmla="*/ 0 h 95"/>
                <a:gd name="T14" fmla="*/ 34 w 88"/>
                <a:gd name="T15" fmla="*/ 22 h 95"/>
                <a:gd name="T16" fmla="*/ 17 w 88"/>
                <a:gd name="T17" fmla="*/ 31 h 95"/>
                <a:gd name="T18" fmla="*/ 3 w 88"/>
                <a:gd name="T19" fmla="*/ 19 h 95"/>
                <a:gd name="T20" fmla="*/ 8 w 88"/>
                <a:gd name="T21" fmla="*/ 18 h 95"/>
                <a:gd name="T22" fmla="*/ 10 w 88"/>
                <a:gd name="T23" fmla="*/ 20 h 95"/>
                <a:gd name="T24" fmla="*/ 17 w 88"/>
                <a:gd name="T25" fmla="*/ 46 h 95"/>
                <a:gd name="T26" fmla="*/ 24 w 88"/>
                <a:gd name="T27" fmla="*/ 62 h 95"/>
                <a:gd name="T28" fmla="*/ 54 w 88"/>
                <a:gd name="T29" fmla="*/ 86 h 95"/>
                <a:gd name="T30" fmla="*/ 20 w 88"/>
                <a:gd name="T31" fmla="*/ 67 h 95"/>
                <a:gd name="T32" fmla="*/ 20 w 88"/>
                <a:gd name="T33" fmla="*/ 66 h 95"/>
                <a:gd name="T34" fmla="*/ 15 w 88"/>
                <a:gd name="T35" fmla="*/ 52 h 95"/>
                <a:gd name="T36" fmla="*/ 15 w 88"/>
                <a:gd name="T37" fmla="*/ 51 h 95"/>
                <a:gd name="T38" fmla="*/ 4 w 88"/>
                <a:gd name="T39" fmla="*/ 20 h 95"/>
                <a:gd name="T40" fmla="*/ 7 w 88"/>
                <a:gd name="T41" fmla="*/ 17 h 95"/>
                <a:gd name="T42" fmla="*/ 8 w 88"/>
                <a:gd name="T43"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95">
                  <a:moveTo>
                    <a:pt x="3" y="19"/>
                  </a:moveTo>
                  <a:cubicBezTo>
                    <a:pt x="0" y="25"/>
                    <a:pt x="0" y="32"/>
                    <a:pt x="3" y="39"/>
                  </a:cubicBezTo>
                  <a:cubicBezTo>
                    <a:pt x="5" y="43"/>
                    <a:pt x="8" y="48"/>
                    <a:pt x="13" y="52"/>
                  </a:cubicBezTo>
                  <a:cubicBezTo>
                    <a:pt x="13" y="58"/>
                    <a:pt x="15" y="63"/>
                    <a:pt x="18" y="68"/>
                  </a:cubicBezTo>
                  <a:cubicBezTo>
                    <a:pt x="47" y="93"/>
                    <a:pt x="66" y="95"/>
                    <a:pt x="76" y="73"/>
                  </a:cubicBezTo>
                  <a:cubicBezTo>
                    <a:pt x="83" y="59"/>
                    <a:pt x="87" y="41"/>
                    <a:pt x="88" y="21"/>
                  </a:cubicBezTo>
                  <a:cubicBezTo>
                    <a:pt x="83" y="13"/>
                    <a:pt x="75" y="6"/>
                    <a:pt x="65" y="0"/>
                  </a:cubicBezTo>
                  <a:cubicBezTo>
                    <a:pt x="56" y="10"/>
                    <a:pt x="46" y="18"/>
                    <a:pt x="34" y="22"/>
                  </a:cubicBezTo>
                  <a:cubicBezTo>
                    <a:pt x="17" y="31"/>
                    <a:pt x="17" y="31"/>
                    <a:pt x="17" y="31"/>
                  </a:cubicBezTo>
                  <a:cubicBezTo>
                    <a:pt x="12" y="16"/>
                    <a:pt x="7" y="12"/>
                    <a:pt x="3" y="19"/>
                  </a:cubicBezTo>
                  <a:close/>
                  <a:moveTo>
                    <a:pt x="8" y="18"/>
                  </a:moveTo>
                  <a:cubicBezTo>
                    <a:pt x="9" y="19"/>
                    <a:pt x="10" y="19"/>
                    <a:pt x="10" y="20"/>
                  </a:cubicBezTo>
                  <a:cubicBezTo>
                    <a:pt x="6" y="27"/>
                    <a:pt x="9" y="36"/>
                    <a:pt x="17" y="46"/>
                  </a:cubicBezTo>
                  <a:cubicBezTo>
                    <a:pt x="24" y="62"/>
                    <a:pt x="24" y="62"/>
                    <a:pt x="24" y="62"/>
                  </a:cubicBezTo>
                  <a:cubicBezTo>
                    <a:pt x="54" y="86"/>
                    <a:pt x="54" y="86"/>
                    <a:pt x="54" y="86"/>
                  </a:cubicBezTo>
                  <a:cubicBezTo>
                    <a:pt x="45" y="85"/>
                    <a:pt x="34" y="79"/>
                    <a:pt x="20" y="67"/>
                  </a:cubicBezTo>
                  <a:cubicBezTo>
                    <a:pt x="20" y="66"/>
                    <a:pt x="20" y="66"/>
                    <a:pt x="20" y="66"/>
                  </a:cubicBezTo>
                  <a:cubicBezTo>
                    <a:pt x="17" y="62"/>
                    <a:pt x="15" y="57"/>
                    <a:pt x="15" y="52"/>
                  </a:cubicBezTo>
                  <a:cubicBezTo>
                    <a:pt x="15" y="52"/>
                    <a:pt x="15" y="51"/>
                    <a:pt x="15" y="51"/>
                  </a:cubicBezTo>
                  <a:cubicBezTo>
                    <a:pt x="4" y="41"/>
                    <a:pt x="0" y="30"/>
                    <a:pt x="4" y="20"/>
                  </a:cubicBezTo>
                  <a:cubicBezTo>
                    <a:pt x="5" y="18"/>
                    <a:pt x="6" y="18"/>
                    <a:pt x="7" y="17"/>
                  </a:cubicBezTo>
                  <a:cubicBezTo>
                    <a:pt x="7" y="17"/>
                    <a:pt x="8" y="18"/>
                    <a:pt x="8" y="18"/>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52"/>
            <p:cNvSpPr/>
            <p:nvPr/>
          </p:nvSpPr>
          <p:spPr bwMode="auto">
            <a:xfrm>
              <a:off x="1361" y="660"/>
              <a:ext cx="128" cy="163"/>
            </a:xfrm>
            <a:custGeom>
              <a:avLst/>
              <a:gdLst>
                <a:gd name="T0" fmla="*/ 10 w 54"/>
                <a:gd name="T1" fmla="*/ 3 h 69"/>
                <a:gd name="T2" fmla="*/ 8 w 54"/>
                <a:gd name="T3" fmla="*/ 1 h 69"/>
                <a:gd name="T4" fmla="*/ 7 w 54"/>
                <a:gd name="T5" fmla="*/ 0 h 69"/>
                <a:gd name="T6" fmla="*/ 4 w 54"/>
                <a:gd name="T7" fmla="*/ 3 h 69"/>
                <a:gd name="T8" fmla="*/ 15 w 54"/>
                <a:gd name="T9" fmla="*/ 34 h 69"/>
                <a:gd name="T10" fmla="*/ 15 w 54"/>
                <a:gd name="T11" fmla="*/ 35 h 69"/>
                <a:gd name="T12" fmla="*/ 20 w 54"/>
                <a:gd name="T13" fmla="*/ 49 h 69"/>
                <a:gd name="T14" fmla="*/ 20 w 54"/>
                <a:gd name="T15" fmla="*/ 50 h 69"/>
                <a:gd name="T16" fmla="*/ 54 w 54"/>
                <a:gd name="T17" fmla="*/ 69 h 69"/>
                <a:gd name="T18" fmla="*/ 24 w 54"/>
                <a:gd name="T19" fmla="*/ 45 h 69"/>
                <a:gd name="T20" fmla="*/ 17 w 54"/>
                <a:gd name="T21" fmla="*/ 29 h 69"/>
                <a:gd name="T22" fmla="*/ 10 w 54"/>
                <a:gd name="T23"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9">
                  <a:moveTo>
                    <a:pt x="10" y="3"/>
                  </a:moveTo>
                  <a:cubicBezTo>
                    <a:pt x="10" y="2"/>
                    <a:pt x="9" y="2"/>
                    <a:pt x="8" y="1"/>
                  </a:cubicBezTo>
                  <a:cubicBezTo>
                    <a:pt x="8" y="1"/>
                    <a:pt x="7" y="0"/>
                    <a:pt x="7" y="0"/>
                  </a:cubicBezTo>
                  <a:cubicBezTo>
                    <a:pt x="6" y="1"/>
                    <a:pt x="5" y="1"/>
                    <a:pt x="4" y="3"/>
                  </a:cubicBezTo>
                  <a:cubicBezTo>
                    <a:pt x="0" y="13"/>
                    <a:pt x="4" y="24"/>
                    <a:pt x="15" y="34"/>
                  </a:cubicBezTo>
                  <a:cubicBezTo>
                    <a:pt x="15" y="34"/>
                    <a:pt x="15" y="35"/>
                    <a:pt x="15" y="35"/>
                  </a:cubicBezTo>
                  <a:cubicBezTo>
                    <a:pt x="15" y="40"/>
                    <a:pt x="17" y="45"/>
                    <a:pt x="20" y="49"/>
                  </a:cubicBezTo>
                  <a:cubicBezTo>
                    <a:pt x="20" y="50"/>
                    <a:pt x="20" y="50"/>
                    <a:pt x="20" y="50"/>
                  </a:cubicBezTo>
                  <a:cubicBezTo>
                    <a:pt x="34" y="62"/>
                    <a:pt x="45" y="68"/>
                    <a:pt x="54" y="69"/>
                  </a:cubicBezTo>
                  <a:cubicBezTo>
                    <a:pt x="24" y="45"/>
                    <a:pt x="24" y="45"/>
                    <a:pt x="24" y="45"/>
                  </a:cubicBezTo>
                  <a:cubicBezTo>
                    <a:pt x="17" y="29"/>
                    <a:pt x="17" y="29"/>
                    <a:pt x="17" y="29"/>
                  </a:cubicBezTo>
                  <a:cubicBezTo>
                    <a:pt x="9" y="19"/>
                    <a:pt x="6" y="10"/>
                    <a:pt x="10" y="3"/>
                  </a:cubicBez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53"/>
            <p:cNvSpPr>
              <a:spLocks noEditPoints="1"/>
            </p:cNvSpPr>
            <p:nvPr/>
          </p:nvSpPr>
          <p:spPr bwMode="auto">
            <a:xfrm>
              <a:off x="1401" y="780"/>
              <a:ext cx="90" cy="126"/>
            </a:xfrm>
            <a:custGeom>
              <a:avLst/>
              <a:gdLst>
                <a:gd name="T0" fmla="*/ 38 w 38"/>
                <a:gd name="T1" fmla="*/ 30 h 53"/>
                <a:gd name="T2" fmla="*/ 21 w 38"/>
                <a:gd name="T3" fmla="*/ 20 h 53"/>
                <a:gd name="T4" fmla="*/ 1 w 38"/>
                <a:gd name="T5" fmla="*/ 0 h 53"/>
                <a:gd name="T6" fmla="*/ 0 w 38"/>
                <a:gd name="T7" fmla="*/ 36 h 53"/>
                <a:gd name="T8" fmla="*/ 21 w 38"/>
                <a:gd name="T9" fmla="*/ 53 h 53"/>
                <a:gd name="T10" fmla="*/ 38 w 38"/>
                <a:gd name="T11" fmla="*/ 41 h 53"/>
                <a:gd name="T12" fmla="*/ 38 w 38"/>
                <a:gd name="T13" fmla="*/ 30 h 53"/>
                <a:gd name="T14" fmla="*/ 3 w 38"/>
                <a:gd name="T15" fmla="*/ 6 h 53"/>
                <a:gd name="T16" fmla="*/ 8 w 38"/>
                <a:gd name="T17" fmla="*/ 12 h 53"/>
                <a:gd name="T18" fmla="*/ 6 w 38"/>
                <a:gd name="T19" fmla="*/ 38 h 53"/>
                <a:gd name="T20" fmla="*/ 2 w 38"/>
                <a:gd name="T21" fmla="*/ 35 h 53"/>
                <a:gd name="T22" fmla="*/ 3 w 38"/>
                <a:gd name="T23"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53">
                  <a:moveTo>
                    <a:pt x="38" y="30"/>
                  </a:moveTo>
                  <a:cubicBezTo>
                    <a:pt x="34" y="28"/>
                    <a:pt x="28" y="25"/>
                    <a:pt x="21" y="20"/>
                  </a:cubicBezTo>
                  <a:cubicBezTo>
                    <a:pt x="12" y="14"/>
                    <a:pt x="5" y="7"/>
                    <a:pt x="1" y="0"/>
                  </a:cubicBezTo>
                  <a:cubicBezTo>
                    <a:pt x="0" y="36"/>
                    <a:pt x="0" y="36"/>
                    <a:pt x="0" y="36"/>
                  </a:cubicBezTo>
                  <a:cubicBezTo>
                    <a:pt x="21" y="53"/>
                    <a:pt x="21" y="53"/>
                    <a:pt x="21" y="53"/>
                  </a:cubicBezTo>
                  <a:cubicBezTo>
                    <a:pt x="38" y="41"/>
                    <a:pt x="38" y="41"/>
                    <a:pt x="38" y="41"/>
                  </a:cubicBezTo>
                  <a:cubicBezTo>
                    <a:pt x="38" y="30"/>
                    <a:pt x="38" y="30"/>
                    <a:pt x="38" y="30"/>
                  </a:cubicBezTo>
                  <a:close/>
                  <a:moveTo>
                    <a:pt x="3" y="6"/>
                  </a:moveTo>
                  <a:cubicBezTo>
                    <a:pt x="4" y="8"/>
                    <a:pt x="6" y="10"/>
                    <a:pt x="8" y="12"/>
                  </a:cubicBezTo>
                  <a:cubicBezTo>
                    <a:pt x="6" y="38"/>
                    <a:pt x="6" y="38"/>
                    <a:pt x="6" y="38"/>
                  </a:cubicBezTo>
                  <a:cubicBezTo>
                    <a:pt x="2" y="35"/>
                    <a:pt x="2" y="35"/>
                    <a:pt x="2" y="35"/>
                  </a:cubicBezTo>
                  <a:cubicBezTo>
                    <a:pt x="3" y="6"/>
                    <a:pt x="3" y="6"/>
                    <a:pt x="3" y="6"/>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54"/>
            <p:cNvSpPr/>
            <p:nvPr/>
          </p:nvSpPr>
          <p:spPr bwMode="auto">
            <a:xfrm>
              <a:off x="1406" y="795"/>
              <a:ext cx="14" cy="75"/>
            </a:xfrm>
            <a:custGeom>
              <a:avLst/>
              <a:gdLst>
                <a:gd name="T0" fmla="*/ 6 w 6"/>
                <a:gd name="T1" fmla="*/ 6 h 32"/>
                <a:gd name="T2" fmla="*/ 1 w 6"/>
                <a:gd name="T3" fmla="*/ 0 h 32"/>
                <a:gd name="T4" fmla="*/ 0 w 6"/>
                <a:gd name="T5" fmla="*/ 29 h 32"/>
                <a:gd name="T6" fmla="*/ 4 w 6"/>
                <a:gd name="T7" fmla="*/ 32 h 32"/>
                <a:gd name="T8" fmla="*/ 6 w 6"/>
                <a:gd name="T9" fmla="*/ 6 h 32"/>
              </a:gdLst>
              <a:ahLst/>
              <a:cxnLst>
                <a:cxn ang="0">
                  <a:pos x="T0" y="T1"/>
                </a:cxn>
                <a:cxn ang="0">
                  <a:pos x="T2" y="T3"/>
                </a:cxn>
                <a:cxn ang="0">
                  <a:pos x="T4" y="T5"/>
                </a:cxn>
                <a:cxn ang="0">
                  <a:pos x="T6" y="T7"/>
                </a:cxn>
                <a:cxn ang="0">
                  <a:pos x="T8" y="T9"/>
                </a:cxn>
              </a:cxnLst>
              <a:rect l="0" t="0" r="r" b="b"/>
              <a:pathLst>
                <a:path w="6" h="32">
                  <a:moveTo>
                    <a:pt x="6" y="6"/>
                  </a:moveTo>
                  <a:cubicBezTo>
                    <a:pt x="4" y="4"/>
                    <a:pt x="2" y="2"/>
                    <a:pt x="1" y="0"/>
                  </a:cubicBezTo>
                  <a:cubicBezTo>
                    <a:pt x="0" y="29"/>
                    <a:pt x="0" y="29"/>
                    <a:pt x="0" y="29"/>
                  </a:cubicBezTo>
                  <a:cubicBezTo>
                    <a:pt x="4" y="32"/>
                    <a:pt x="4" y="32"/>
                    <a:pt x="4" y="32"/>
                  </a:cubicBezTo>
                  <a:cubicBezTo>
                    <a:pt x="6" y="6"/>
                    <a:pt x="6" y="6"/>
                    <a:pt x="6" y="6"/>
                  </a:cubicBez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55"/>
            <p:cNvSpPr/>
            <p:nvPr/>
          </p:nvSpPr>
          <p:spPr bwMode="auto">
            <a:xfrm>
              <a:off x="1337" y="844"/>
              <a:ext cx="114" cy="83"/>
            </a:xfrm>
            <a:custGeom>
              <a:avLst/>
              <a:gdLst>
                <a:gd name="T0" fmla="*/ 64 w 114"/>
                <a:gd name="T1" fmla="*/ 22 h 83"/>
                <a:gd name="T2" fmla="*/ 40 w 114"/>
                <a:gd name="T3" fmla="*/ 0 h 83"/>
                <a:gd name="T4" fmla="*/ 0 w 114"/>
                <a:gd name="T5" fmla="*/ 52 h 83"/>
                <a:gd name="T6" fmla="*/ 52 w 114"/>
                <a:gd name="T7" fmla="*/ 83 h 83"/>
                <a:gd name="T8" fmla="*/ 114 w 114"/>
                <a:gd name="T9" fmla="*/ 62 h 83"/>
                <a:gd name="T10" fmla="*/ 64 w 114"/>
                <a:gd name="T11" fmla="*/ 22 h 83"/>
                <a:gd name="T12" fmla="*/ 64 w 114"/>
                <a:gd name="T13" fmla="*/ 22 h 83"/>
              </a:gdLst>
              <a:ahLst/>
              <a:cxnLst>
                <a:cxn ang="0">
                  <a:pos x="T0" y="T1"/>
                </a:cxn>
                <a:cxn ang="0">
                  <a:pos x="T2" y="T3"/>
                </a:cxn>
                <a:cxn ang="0">
                  <a:pos x="T4" y="T5"/>
                </a:cxn>
                <a:cxn ang="0">
                  <a:pos x="T6" y="T7"/>
                </a:cxn>
                <a:cxn ang="0">
                  <a:pos x="T8" y="T9"/>
                </a:cxn>
                <a:cxn ang="0">
                  <a:pos x="T10" y="T11"/>
                </a:cxn>
                <a:cxn ang="0">
                  <a:pos x="T12" y="T13"/>
                </a:cxn>
              </a:cxnLst>
              <a:rect l="0" t="0" r="r" b="b"/>
              <a:pathLst>
                <a:path w="114" h="83">
                  <a:moveTo>
                    <a:pt x="64" y="22"/>
                  </a:moveTo>
                  <a:lnTo>
                    <a:pt x="40" y="0"/>
                  </a:lnTo>
                  <a:lnTo>
                    <a:pt x="0" y="52"/>
                  </a:lnTo>
                  <a:lnTo>
                    <a:pt x="52" y="83"/>
                  </a:lnTo>
                  <a:lnTo>
                    <a:pt x="114" y="62"/>
                  </a:lnTo>
                  <a:lnTo>
                    <a:pt x="64" y="22"/>
                  </a:lnTo>
                  <a:lnTo>
                    <a:pt x="64" y="2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56"/>
            <p:cNvSpPr/>
            <p:nvPr/>
          </p:nvSpPr>
          <p:spPr bwMode="auto">
            <a:xfrm>
              <a:off x="1330" y="887"/>
              <a:ext cx="274" cy="90"/>
            </a:xfrm>
            <a:custGeom>
              <a:avLst/>
              <a:gdLst>
                <a:gd name="T0" fmla="*/ 0 w 116"/>
                <a:gd name="T1" fmla="*/ 4 h 38"/>
                <a:gd name="T2" fmla="*/ 22 w 116"/>
                <a:gd name="T3" fmla="*/ 26 h 38"/>
                <a:gd name="T4" fmla="*/ 54 w 116"/>
                <a:gd name="T5" fmla="*/ 15 h 38"/>
                <a:gd name="T6" fmla="*/ 90 w 116"/>
                <a:gd name="T7" fmla="*/ 38 h 38"/>
                <a:gd name="T8" fmla="*/ 98 w 116"/>
                <a:gd name="T9" fmla="*/ 25 h 38"/>
                <a:gd name="T10" fmla="*/ 112 w 116"/>
                <a:gd name="T11" fmla="*/ 35 h 38"/>
                <a:gd name="T12" fmla="*/ 116 w 116"/>
                <a:gd name="T13" fmla="*/ 28 h 38"/>
                <a:gd name="T14" fmla="*/ 107 w 116"/>
                <a:gd name="T15" fmla="*/ 19 h 38"/>
                <a:gd name="T16" fmla="*/ 110 w 116"/>
                <a:gd name="T17" fmla="*/ 27 h 38"/>
                <a:gd name="T18" fmla="*/ 74 w 116"/>
                <a:gd name="T19" fmla="*/ 0 h 38"/>
                <a:gd name="T20" fmla="*/ 88 w 116"/>
                <a:gd name="T21" fmla="*/ 18 h 38"/>
                <a:gd name="T22" fmla="*/ 91 w 116"/>
                <a:gd name="T23" fmla="*/ 33 h 38"/>
                <a:gd name="T24" fmla="*/ 74 w 116"/>
                <a:gd name="T25" fmla="*/ 14 h 38"/>
                <a:gd name="T26" fmla="*/ 68 w 116"/>
                <a:gd name="T27" fmla="*/ 8 h 38"/>
                <a:gd name="T28" fmla="*/ 51 w 116"/>
                <a:gd name="T29" fmla="*/ 8 h 38"/>
                <a:gd name="T30" fmla="*/ 25 w 116"/>
                <a:gd name="T31" fmla="*/ 17 h 38"/>
                <a:gd name="T32" fmla="*/ 3 w 116"/>
                <a:gd name="T33" fmla="*/ 4 h 38"/>
                <a:gd name="T34" fmla="*/ 0 w 116"/>
                <a:gd name="T35"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38">
                  <a:moveTo>
                    <a:pt x="0" y="4"/>
                  </a:moveTo>
                  <a:cubicBezTo>
                    <a:pt x="22" y="26"/>
                    <a:pt x="22" y="26"/>
                    <a:pt x="22" y="26"/>
                  </a:cubicBezTo>
                  <a:cubicBezTo>
                    <a:pt x="54" y="15"/>
                    <a:pt x="54" y="15"/>
                    <a:pt x="54" y="15"/>
                  </a:cubicBezTo>
                  <a:cubicBezTo>
                    <a:pt x="90" y="38"/>
                    <a:pt x="90" y="38"/>
                    <a:pt x="90" y="38"/>
                  </a:cubicBezTo>
                  <a:cubicBezTo>
                    <a:pt x="98" y="25"/>
                    <a:pt x="98" y="25"/>
                    <a:pt x="98" y="25"/>
                  </a:cubicBezTo>
                  <a:cubicBezTo>
                    <a:pt x="112" y="35"/>
                    <a:pt x="112" y="35"/>
                    <a:pt x="112" y="35"/>
                  </a:cubicBezTo>
                  <a:cubicBezTo>
                    <a:pt x="116" y="28"/>
                    <a:pt x="116" y="28"/>
                    <a:pt x="116" y="28"/>
                  </a:cubicBezTo>
                  <a:cubicBezTo>
                    <a:pt x="107" y="19"/>
                    <a:pt x="107" y="19"/>
                    <a:pt x="107" y="19"/>
                  </a:cubicBezTo>
                  <a:cubicBezTo>
                    <a:pt x="110" y="27"/>
                    <a:pt x="110" y="27"/>
                    <a:pt x="110" y="27"/>
                  </a:cubicBezTo>
                  <a:cubicBezTo>
                    <a:pt x="74" y="0"/>
                    <a:pt x="74" y="0"/>
                    <a:pt x="74" y="0"/>
                  </a:cubicBezTo>
                  <a:cubicBezTo>
                    <a:pt x="88" y="18"/>
                    <a:pt x="88" y="18"/>
                    <a:pt x="88" y="18"/>
                  </a:cubicBezTo>
                  <a:cubicBezTo>
                    <a:pt x="91" y="33"/>
                    <a:pt x="91" y="33"/>
                    <a:pt x="91" y="33"/>
                  </a:cubicBezTo>
                  <a:cubicBezTo>
                    <a:pt x="74" y="14"/>
                    <a:pt x="74" y="14"/>
                    <a:pt x="74" y="14"/>
                  </a:cubicBezTo>
                  <a:cubicBezTo>
                    <a:pt x="68" y="8"/>
                    <a:pt x="68" y="8"/>
                    <a:pt x="68" y="8"/>
                  </a:cubicBezTo>
                  <a:cubicBezTo>
                    <a:pt x="51" y="8"/>
                    <a:pt x="51" y="8"/>
                    <a:pt x="51" y="8"/>
                  </a:cubicBezTo>
                  <a:cubicBezTo>
                    <a:pt x="25" y="17"/>
                    <a:pt x="25" y="17"/>
                    <a:pt x="25" y="17"/>
                  </a:cubicBezTo>
                  <a:cubicBezTo>
                    <a:pt x="3" y="4"/>
                    <a:pt x="3" y="4"/>
                    <a:pt x="3" y="4"/>
                  </a:cubicBezTo>
                  <a:cubicBezTo>
                    <a:pt x="2" y="4"/>
                    <a:pt x="1" y="4"/>
                    <a:pt x="0" y="4"/>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57"/>
            <p:cNvSpPr>
              <a:spLocks noEditPoints="1"/>
            </p:cNvSpPr>
            <p:nvPr/>
          </p:nvSpPr>
          <p:spPr bwMode="auto">
            <a:xfrm>
              <a:off x="1188" y="896"/>
              <a:ext cx="723" cy="444"/>
            </a:xfrm>
            <a:custGeom>
              <a:avLst/>
              <a:gdLst>
                <a:gd name="T0" fmla="*/ 82 w 306"/>
                <a:gd name="T1" fmla="*/ 22 h 188"/>
                <a:gd name="T2" fmla="*/ 60 w 306"/>
                <a:gd name="T3" fmla="*/ 0 h 188"/>
                <a:gd name="T4" fmla="*/ 48 w 306"/>
                <a:gd name="T5" fmla="*/ 3 h 188"/>
                <a:gd name="T6" fmla="*/ 26 w 306"/>
                <a:gd name="T7" fmla="*/ 30 h 188"/>
                <a:gd name="T8" fmla="*/ 5 w 306"/>
                <a:gd name="T9" fmla="*/ 105 h 188"/>
                <a:gd name="T10" fmla="*/ 0 w 306"/>
                <a:gd name="T11" fmla="*/ 135 h 188"/>
                <a:gd name="T12" fmla="*/ 59 w 306"/>
                <a:gd name="T13" fmla="*/ 152 h 188"/>
                <a:gd name="T14" fmla="*/ 79 w 306"/>
                <a:gd name="T15" fmla="*/ 136 h 188"/>
                <a:gd name="T16" fmla="*/ 89 w 306"/>
                <a:gd name="T17" fmla="*/ 131 h 188"/>
                <a:gd name="T18" fmla="*/ 61 w 306"/>
                <a:gd name="T19" fmla="*/ 109 h 188"/>
                <a:gd name="T20" fmla="*/ 43 w 306"/>
                <a:gd name="T21" fmla="*/ 105 h 188"/>
                <a:gd name="T22" fmla="*/ 87 w 306"/>
                <a:gd name="T23" fmla="*/ 53 h 188"/>
                <a:gd name="T24" fmla="*/ 70 w 306"/>
                <a:gd name="T25" fmla="*/ 97 h 188"/>
                <a:gd name="T26" fmla="*/ 89 w 306"/>
                <a:gd name="T27" fmla="*/ 131 h 188"/>
                <a:gd name="T28" fmla="*/ 89 w 306"/>
                <a:gd name="T29" fmla="*/ 143 h 188"/>
                <a:gd name="T30" fmla="*/ 147 w 306"/>
                <a:gd name="T31" fmla="*/ 188 h 188"/>
                <a:gd name="T32" fmla="*/ 186 w 306"/>
                <a:gd name="T33" fmla="*/ 178 h 188"/>
                <a:gd name="T34" fmla="*/ 186 w 306"/>
                <a:gd name="T35" fmla="*/ 119 h 188"/>
                <a:gd name="T36" fmla="*/ 177 w 306"/>
                <a:gd name="T37" fmla="*/ 66 h 188"/>
                <a:gd name="T38" fmla="*/ 177 w 306"/>
                <a:gd name="T39" fmla="*/ 36 h 188"/>
                <a:gd name="T40" fmla="*/ 183 w 306"/>
                <a:gd name="T41" fmla="*/ 59 h 188"/>
                <a:gd name="T42" fmla="*/ 207 w 306"/>
                <a:gd name="T43" fmla="*/ 97 h 188"/>
                <a:gd name="T44" fmla="*/ 256 w 306"/>
                <a:gd name="T45" fmla="*/ 115 h 188"/>
                <a:gd name="T46" fmla="*/ 292 w 306"/>
                <a:gd name="T47" fmla="*/ 146 h 188"/>
                <a:gd name="T48" fmla="*/ 306 w 306"/>
                <a:gd name="T49" fmla="*/ 129 h 188"/>
                <a:gd name="T50" fmla="*/ 239 w 306"/>
                <a:gd name="T51" fmla="*/ 85 h 188"/>
                <a:gd name="T52" fmla="*/ 176 w 306"/>
                <a:gd name="T53" fmla="*/ 24 h 188"/>
                <a:gd name="T54" fmla="*/ 172 w 306"/>
                <a:gd name="T55" fmla="*/ 31 h 188"/>
                <a:gd name="T56" fmla="*/ 158 w 306"/>
                <a:gd name="T57" fmla="*/ 21 h 188"/>
                <a:gd name="T58" fmla="*/ 150 w 306"/>
                <a:gd name="T59" fmla="*/ 34 h 188"/>
                <a:gd name="T60" fmla="*/ 114 w 306"/>
                <a:gd name="T61" fmla="*/ 11 h 188"/>
                <a:gd name="T62" fmla="*/ 82 w 306"/>
                <a:gd name="T63" fmla="*/ 22 h 188"/>
                <a:gd name="T64" fmla="*/ 41 w 306"/>
                <a:gd name="T65" fmla="*/ 21 h 188"/>
                <a:gd name="T66" fmla="*/ 63 w 306"/>
                <a:gd name="T67" fmla="*/ 21 h 188"/>
                <a:gd name="T68" fmla="*/ 7 w 306"/>
                <a:gd name="T69" fmla="*/ 132 h 188"/>
                <a:gd name="T70" fmla="*/ 41 w 306"/>
                <a:gd name="T71" fmla="*/ 2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6" h="188">
                  <a:moveTo>
                    <a:pt x="82" y="22"/>
                  </a:moveTo>
                  <a:cubicBezTo>
                    <a:pt x="60" y="0"/>
                    <a:pt x="60" y="0"/>
                    <a:pt x="60" y="0"/>
                  </a:cubicBezTo>
                  <a:cubicBezTo>
                    <a:pt x="55" y="0"/>
                    <a:pt x="51" y="1"/>
                    <a:pt x="48" y="3"/>
                  </a:cubicBezTo>
                  <a:cubicBezTo>
                    <a:pt x="37" y="7"/>
                    <a:pt x="30" y="16"/>
                    <a:pt x="26" y="30"/>
                  </a:cubicBezTo>
                  <a:cubicBezTo>
                    <a:pt x="5" y="105"/>
                    <a:pt x="5" y="105"/>
                    <a:pt x="5" y="105"/>
                  </a:cubicBezTo>
                  <a:cubicBezTo>
                    <a:pt x="0" y="135"/>
                    <a:pt x="0" y="135"/>
                    <a:pt x="0" y="135"/>
                  </a:cubicBezTo>
                  <a:cubicBezTo>
                    <a:pt x="20" y="150"/>
                    <a:pt x="40" y="155"/>
                    <a:pt x="59" y="152"/>
                  </a:cubicBezTo>
                  <a:cubicBezTo>
                    <a:pt x="63" y="146"/>
                    <a:pt x="69" y="140"/>
                    <a:pt x="79" y="136"/>
                  </a:cubicBezTo>
                  <a:cubicBezTo>
                    <a:pt x="82" y="134"/>
                    <a:pt x="86" y="133"/>
                    <a:pt x="89" y="131"/>
                  </a:cubicBezTo>
                  <a:cubicBezTo>
                    <a:pt x="61" y="109"/>
                    <a:pt x="61" y="109"/>
                    <a:pt x="61" y="109"/>
                  </a:cubicBezTo>
                  <a:cubicBezTo>
                    <a:pt x="43" y="105"/>
                    <a:pt x="43" y="105"/>
                    <a:pt x="43" y="105"/>
                  </a:cubicBezTo>
                  <a:cubicBezTo>
                    <a:pt x="87" y="53"/>
                    <a:pt x="87" y="53"/>
                    <a:pt x="87" y="53"/>
                  </a:cubicBezTo>
                  <a:cubicBezTo>
                    <a:pt x="70" y="97"/>
                    <a:pt x="70" y="97"/>
                    <a:pt x="70" y="97"/>
                  </a:cubicBezTo>
                  <a:cubicBezTo>
                    <a:pt x="89" y="131"/>
                    <a:pt x="89" y="131"/>
                    <a:pt x="89" y="131"/>
                  </a:cubicBezTo>
                  <a:cubicBezTo>
                    <a:pt x="89" y="143"/>
                    <a:pt x="89" y="143"/>
                    <a:pt x="89" y="143"/>
                  </a:cubicBezTo>
                  <a:cubicBezTo>
                    <a:pt x="147" y="188"/>
                    <a:pt x="147" y="188"/>
                    <a:pt x="147" y="188"/>
                  </a:cubicBezTo>
                  <a:cubicBezTo>
                    <a:pt x="186" y="178"/>
                    <a:pt x="186" y="178"/>
                    <a:pt x="186" y="178"/>
                  </a:cubicBezTo>
                  <a:cubicBezTo>
                    <a:pt x="186" y="119"/>
                    <a:pt x="186" y="119"/>
                    <a:pt x="186" y="119"/>
                  </a:cubicBezTo>
                  <a:cubicBezTo>
                    <a:pt x="195" y="103"/>
                    <a:pt x="192" y="85"/>
                    <a:pt x="177" y="66"/>
                  </a:cubicBezTo>
                  <a:cubicBezTo>
                    <a:pt x="177" y="36"/>
                    <a:pt x="177" y="36"/>
                    <a:pt x="177" y="36"/>
                  </a:cubicBezTo>
                  <a:cubicBezTo>
                    <a:pt x="183" y="59"/>
                    <a:pt x="183" y="59"/>
                    <a:pt x="183" y="59"/>
                  </a:cubicBezTo>
                  <a:cubicBezTo>
                    <a:pt x="196" y="71"/>
                    <a:pt x="204" y="84"/>
                    <a:pt x="207" y="97"/>
                  </a:cubicBezTo>
                  <a:cubicBezTo>
                    <a:pt x="256" y="115"/>
                    <a:pt x="256" y="115"/>
                    <a:pt x="256" y="115"/>
                  </a:cubicBezTo>
                  <a:cubicBezTo>
                    <a:pt x="292" y="146"/>
                    <a:pt x="292" y="146"/>
                    <a:pt x="292" y="146"/>
                  </a:cubicBezTo>
                  <a:cubicBezTo>
                    <a:pt x="296" y="141"/>
                    <a:pt x="300" y="135"/>
                    <a:pt x="306" y="129"/>
                  </a:cubicBezTo>
                  <a:cubicBezTo>
                    <a:pt x="239" y="85"/>
                    <a:pt x="239" y="85"/>
                    <a:pt x="239" y="85"/>
                  </a:cubicBezTo>
                  <a:cubicBezTo>
                    <a:pt x="176" y="24"/>
                    <a:pt x="176" y="24"/>
                    <a:pt x="176" y="24"/>
                  </a:cubicBezTo>
                  <a:cubicBezTo>
                    <a:pt x="172" y="31"/>
                    <a:pt x="172" y="31"/>
                    <a:pt x="172" y="31"/>
                  </a:cubicBezTo>
                  <a:cubicBezTo>
                    <a:pt x="158" y="21"/>
                    <a:pt x="158" y="21"/>
                    <a:pt x="158" y="21"/>
                  </a:cubicBezTo>
                  <a:cubicBezTo>
                    <a:pt x="150" y="34"/>
                    <a:pt x="150" y="34"/>
                    <a:pt x="150" y="34"/>
                  </a:cubicBezTo>
                  <a:cubicBezTo>
                    <a:pt x="114" y="11"/>
                    <a:pt x="114" y="11"/>
                    <a:pt x="114" y="11"/>
                  </a:cubicBezTo>
                  <a:cubicBezTo>
                    <a:pt x="82" y="22"/>
                    <a:pt x="82" y="22"/>
                    <a:pt x="82" y="22"/>
                  </a:cubicBezTo>
                  <a:close/>
                  <a:moveTo>
                    <a:pt x="41" y="21"/>
                  </a:moveTo>
                  <a:cubicBezTo>
                    <a:pt x="52" y="2"/>
                    <a:pt x="60" y="2"/>
                    <a:pt x="63" y="21"/>
                  </a:cubicBezTo>
                  <a:cubicBezTo>
                    <a:pt x="43" y="40"/>
                    <a:pt x="24" y="77"/>
                    <a:pt x="7" y="132"/>
                  </a:cubicBezTo>
                  <a:cubicBezTo>
                    <a:pt x="12" y="93"/>
                    <a:pt x="23" y="56"/>
                    <a:pt x="41"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58"/>
            <p:cNvSpPr/>
            <p:nvPr/>
          </p:nvSpPr>
          <p:spPr bwMode="auto">
            <a:xfrm>
              <a:off x="1205" y="901"/>
              <a:ext cx="132" cy="307"/>
            </a:xfrm>
            <a:custGeom>
              <a:avLst/>
              <a:gdLst>
                <a:gd name="T0" fmla="*/ 56 w 56"/>
                <a:gd name="T1" fmla="*/ 19 h 130"/>
                <a:gd name="T2" fmla="*/ 34 w 56"/>
                <a:gd name="T3" fmla="*/ 19 h 130"/>
                <a:gd name="T4" fmla="*/ 0 w 56"/>
                <a:gd name="T5" fmla="*/ 130 h 130"/>
                <a:gd name="T6" fmla="*/ 56 w 56"/>
                <a:gd name="T7" fmla="*/ 19 h 130"/>
              </a:gdLst>
              <a:ahLst/>
              <a:cxnLst>
                <a:cxn ang="0">
                  <a:pos x="T0" y="T1"/>
                </a:cxn>
                <a:cxn ang="0">
                  <a:pos x="T2" y="T3"/>
                </a:cxn>
                <a:cxn ang="0">
                  <a:pos x="T4" y="T5"/>
                </a:cxn>
                <a:cxn ang="0">
                  <a:pos x="T6" y="T7"/>
                </a:cxn>
              </a:cxnLst>
              <a:rect l="0" t="0" r="r" b="b"/>
              <a:pathLst>
                <a:path w="56" h="130">
                  <a:moveTo>
                    <a:pt x="56" y="19"/>
                  </a:moveTo>
                  <a:cubicBezTo>
                    <a:pt x="53" y="0"/>
                    <a:pt x="45" y="0"/>
                    <a:pt x="34" y="19"/>
                  </a:cubicBezTo>
                  <a:cubicBezTo>
                    <a:pt x="16" y="54"/>
                    <a:pt x="5" y="91"/>
                    <a:pt x="0" y="130"/>
                  </a:cubicBezTo>
                  <a:cubicBezTo>
                    <a:pt x="17" y="75"/>
                    <a:pt x="36" y="38"/>
                    <a:pt x="56"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59"/>
            <p:cNvSpPr/>
            <p:nvPr/>
          </p:nvSpPr>
          <p:spPr bwMode="auto">
            <a:xfrm>
              <a:off x="1505" y="887"/>
              <a:ext cx="40" cy="78"/>
            </a:xfrm>
            <a:custGeom>
              <a:avLst/>
              <a:gdLst>
                <a:gd name="T0" fmla="*/ 0 w 40"/>
                <a:gd name="T1" fmla="*/ 0 h 78"/>
                <a:gd name="T2" fmla="*/ 0 w 40"/>
                <a:gd name="T3" fmla="*/ 33 h 78"/>
                <a:gd name="T4" fmla="*/ 40 w 40"/>
                <a:gd name="T5" fmla="*/ 78 h 78"/>
                <a:gd name="T6" fmla="*/ 33 w 40"/>
                <a:gd name="T7" fmla="*/ 42 h 78"/>
                <a:gd name="T8" fmla="*/ 0 w 40"/>
                <a:gd name="T9" fmla="*/ 0 h 78"/>
                <a:gd name="T10" fmla="*/ 0 w 40"/>
                <a:gd name="T11" fmla="*/ 0 h 78"/>
              </a:gdLst>
              <a:ahLst/>
              <a:cxnLst>
                <a:cxn ang="0">
                  <a:pos x="T0" y="T1"/>
                </a:cxn>
                <a:cxn ang="0">
                  <a:pos x="T2" y="T3"/>
                </a:cxn>
                <a:cxn ang="0">
                  <a:pos x="T4" y="T5"/>
                </a:cxn>
                <a:cxn ang="0">
                  <a:pos x="T6" y="T7"/>
                </a:cxn>
                <a:cxn ang="0">
                  <a:pos x="T8" y="T9"/>
                </a:cxn>
                <a:cxn ang="0">
                  <a:pos x="T10" y="T11"/>
                </a:cxn>
              </a:cxnLst>
              <a:rect l="0" t="0" r="r" b="b"/>
              <a:pathLst>
                <a:path w="40" h="78">
                  <a:moveTo>
                    <a:pt x="0" y="0"/>
                  </a:moveTo>
                  <a:lnTo>
                    <a:pt x="0" y="33"/>
                  </a:lnTo>
                  <a:lnTo>
                    <a:pt x="40" y="78"/>
                  </a:lnTo>
                  <a:lnTo>
                    <a:pt x="33" y="42"/>
                  </a:lnTo>
                  <a:lnTo>
                    <a:pt x="0" y="0"/>
                  </a:lnTo>
                  <a:lnTo>
                    <a:pt x="0" y="0"/>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60"/>
            <p:cNvSpPr/>
            <p:nvPr/>
          </p:nvSpPr>
          <p:spPr bwMode="auto">
            <a:xfrm>
              <a:off x="1290" y="1021"/>
              <a:ext cx="109" cy="185"/>
            </a:xfrm>
            <a:custGeom>
              <a:avLst/>
              <a:gdLst>
                <a:gd name="T0" fmla="*/ 43 w 109"/>
                <a:gd name="T1" fmla="*/ 133 h 185"/>
                <a:gd name="T2" fmla="*/ 109 w 109"/>
                <a:gd name="T3" fmla="*/ 185 h 185"/>
                <a:gd name="T4" fmla="*/ 64 w 109"/>
                <a:gd name="T5" fmla="*/ 104 h 185"/>
                <a:gd name="T6" fmla="*/ 104 w 109"/>
                <a:gd name="T7" fmla="*/ 0 h 185"/>
                <a:gd name="T8" fmla="*/ 0 w 109"/>
                <a:gd name="T9" fmla="*/ 123 h 185"/>
                <a:gd name="T10" fmla="*/ 43 w 109"/>
                <a:gd name="T11" fmla="*/ 133 h 185"/>
                <a:gd name="T12" fmla="*/ 43 w 109"/>
                <a:gd name="T13" fmla="*/ 133 h 185"/>
              </a:gdLst>
              <a:ahLst/>
              <a:cxnLst>
                <a:cxn ang="0">
                  <a:pos x="T0" y="T1"/>
                </a:cxn>
                <a:cxn ang="0">
                  <a:pos x="T2" y="T3"/>
                </a:cxn>
                <a:cxn ang="0">
                  <a:pos x="T4" y="T5"/>
                </a:cxn>
                <a:cxn ang="0">
                  <a:pos x="T6" y="T7"/>
                </a:cxn>
                <a:cxn ang="0">
                  <a:pos x="T8" y="T9"/>
                </a:cxn>
                <a:cxn ang="0">
                  <a:pos x="T10" y="T11"/>
                </a:cxn>
                <a:cxn ang="0">
                  <a:pos x="T12" y="T13"/>
                </a:cxn>
              </a:cxnLst>
              <a:rect l="0" t="0" r="r" b="b"/>
              <a:pathLst>
                <a:path w="109" h="185">
                  <a:moveTo>
                    <a:pt x="43" y="133"/>
                  </a:moveTo>
                  <a:lnTo>
                    <a:pt x="109" y="185"/>
                  </a:lnTo>
                  <a:lnTo>
                    <a:pt x="64" y="104"/>
                  </a:lnTo>
                  <a:lnTo>
                    <a:pt x="104" y="0"/>
                  </a:lnTo>
                  <a:lnTo>
                    <a:pt x="0" y="123"/>
                  </a:lnTo>
                  <a:lnTo>
                    <a:pt x="43" y="133"/>
                  </a:lnTo>
                  <a:lnTo>
                    <a:pt x="43" y="133"/>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61"/>
            <p:cNvSpPr/>
            <p:nvPr/>
          </p:nvSpPr>
          <p:spPr bwMode="auto">
            <a:xfrm>
              <a:off x="1375" y="1206"/>
              <a:ext cx="24" cy="28"/>
            </a:xfrm>
            <a:custGeom>
              <a:avLst/>
              <a:gdLst>
                <a:gd name="T0" fmla="*/ 10 w 10"/>
                <a:gd name="T1" fmla="*/ 0 h 12"/>
                <a:gd name="T2" fmla="*/ 0 w 10"/>
                <a:gd name="T3" fmla="*/ 5 h 12"/>
                <a:gd name="T4" fmla="*/ 10 w 10"/>
                <a:gd name="T5" fmla="*/ 12 h 12"/>
                <a:gd name="T6" fmla="*/ 10 w 10"/>
                <a:gd name="T7" fmla="*/ 0 h 12"/>
              </a:gdLst>
              <a:ahLst/>
              <a:cxnLst>
                <a:cxn ang="0">
                  <a:pos x="T0" y="T1"/>
                </a:cxn>
                <a:cxn ang="0">
                  <a:pos x="T2" y="T3"/>
                </a:cxn>
                <a:cxn ang="0">
                  <a:pos x="T4" y="T5"/>
                </a:cxn>
                <a:cxn ang="0">
                  <a:pos x="T6" y="T7"/>
                </a:cxn>
              </a:cxnLst>
              <a:rect l="0" t="0" r="r" b="b"/>
              <a:pathLst>
                <a:path w="10" h="12">
                  <a:moveTo>
                    <a:pt x="10" y="0"/>
                  </a:moveTo>
                  <a:cubicBezTo>
                    <a:pt x="7" y="2"/>
                    <a:pt x="3" y="3"/>
                    <a:pt x="0" y="5"/>
                  </a:cubicBezTo>
                  <a:cubicBezTo>
                    <a:pt x="10" y="12"/>
                    <a:pt x="10" y="12"/>
                    <a:pt x="10" y="12"/>
                  </a:cubicBezTo>
                  <a:cubicBezTo>
                    <a:pt x="10" y="0"/>
                    <a:pt x="10" y="0"/>
                    <a:pt x="10" y="0"/>
                  </a:cubicBez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62"/>
            <p:cNvSpPr/>
            <p:nvPr/>
          </p:nvSpPr>
          <p:spPr bwMode="auto">
            <a:xfrm>
              <a:off x="1328" y="1218"/>
              <a:ext cx="243" cy="200"/>
            </a:xfrm>
            <a:custGeom>
              <a:avLst/>
              <a:gdLst>
                <a:gd name="T0" fmla="*/ 30 w 103"/>
                <a:gd name="T1" fmla="*/ 7 h 85"/>
                <a:gd name="T2" fmla="*/ 20 w 103"/>
                <a:gd name="T3" fmla="*/ 0 h 85"/>
                <a:gd name="T4" fmla="*/ 0 w 103"/>
                <a:gd name="T5" fmla="*/ 16 h 85"/>
                <a:gd name="T6" fmla="*/ 65 w 103"/>
                <a:gd name="T7" fmla="*/ 51 h 85"/>
                <a:gd name="T8" fmla="*/ 103 w 103"/>
                <a:gd name="T9" fmla="*/ 85 h 85"/>
                <a:gd name="T10" fmla="*/ 96 w 103"/>
                <a:gd name="T11" fmla="*/ 62 h 85"/>
                <a:gd name="T12" fmla="*/ 88 w 103"/>
                <a:gd name="T13" fmla="*/ 52 h 85"/>
                <a:gd name="T14" fmla="*/ 30 w 103"/>
                <a:gd name="T15" fmla="*/ 7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85">
                  <a:moveTo>
                    <a:pt x="30" y="7"/>
                  </a:moveTo>
                  <a:cubicBezTo>
                    <a:pt x="20" y="0"/>
                    <a:pt x="20" y="0"/>
                    <a:pt x="20" y="0"/>
                  </a:cubicBezTo>
                  <a:cubicBezTo>
                    <a:pt x="10" y="4"/>
                    <a:pt x="4" y="10"/>
                    <a:pt x="0" y="16"/>
                  </a:cubicBezTo>
                  <a:cubicBezTo>
                    <a:pt x="65" y="51"/>
                    <a:pt x="65" y="51"/>
                    <a:pt x="65" y="51"/>
                  </a:cubicBezTo>
                  <a:cubicBezTo>
                    <a:pt x="83" y="62"/>
                    <a:pt x="96" y="73"/>
                    <a:pt x="103" y="85"/>
                  </a:cubicBezTo>
                  <a:cubicBezTo>
                    <a:pt x="102" y="77"/>
                    <a:pt x="100" y="70"/>
                    <a:pt x="96" y="62"/>
                  </a:cubicBezTo>
                  <a:cubicBezTo>
                    <a:pt x="94" y="59"/>
                    <a:pt x="91" y="55"/>
                    <a:pt x="88" y="52"/>
                  </a:cubicBezTo>
                  <a:cubicBezTo>
                    <a:pt x="30" y="7"/>
                    <a:pt x="30" y="7"/>
                    <a:pt x="30" y="7"/>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63"/>
            <p:cNvSpPr/>
            <p:nvPr/>
          </p:nvSpPr>
          <p:spPr bwMode="auto">
            <a:xfrm>
              <a:off x="1505" y="887"/>
              <a:ext cx="85" cy="64"/>
            </a:xfrm>
            <a:custGeom>
              <a:avLst/>
              <a:gdLst>
                <a:gd name="T0" fmla="*/ 85 w 85"/>
                <a:gd name="T1" fmla="*/ 64 h 64"/>
                <a:gd name="T2" fmla="*/ 78 w 85"/>
                <a:gd name="T3" fmla="*/ 45 h 64"/>
                <a:gd name="T4" fmla="*/ 71 w 85"/>
                <a:gd name="T5" fmla="*/ 26 h 64"/>
                <a:gd name="T6" fmla="*/ 61 w 85"/>
                <a:gd name="T7" fmla="*/ 21 h 64"/>
                <a:gd name="T8" fmla="*/ 0 w 85"/>
                <a:gd name="T9" fmla="*/ 0 h 64"/>
                <a:gd name="T10" fmla="*/ 85 w 85"/>
                <a:gd name="T11" fmla="*/ 64 h 64"/>
                <a:gd name="T12" fmla="*/ 85 w 85"/>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85" h="64">
                  <a:moveTo>
                    <a:pt x="85" y="64"/>
                  </a:moveTo>
                  <a:lnTo>
                    <a:pt x="78" y="45"/>
                  </a:lnTo>
                  <a:lnTo>
                    <a:pt x="71" y="26"/>
                  </a:lnTo>
                  <a:lnTo>
                    <a:pt x="61" y="21"/>
                  </a:lnTo>
                  <a:lnTo>
                    <a:pt x="0" y="0"/>
                  </a:lnTo>
                  <a:lnTo>
                    <a:pt x="85" y="64"/>
                  </a:lnTo>
                  <a:lnTo>
                    <a:pt x="85" y="64"/>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64"/>
            <p:cNvSpPr/>
            <p:nvPr/>
          </p:nvSpPr>
          <p:spPr bwMode="auto">
            <a:xfrm>
              <a:off x="1536" y="981"/>
              <a:ext cx="342" cy="385"/>
            </a:xfrm>
            <a:custGeom>
              <a:avLst/>
              <a:gdLst>
                <a:gd name="T0" fmla="*/ 60 w 145"/>
                <a:gd name="T1" fmla="*/ 61 h 163"/>
                <a:gd name="T2" fmla="*/ 36 w 145"/>
                <a:gd name="T3" fmla="*/ 23 h 163"/>
                <a:gd name="T4" fmla="*/ 30 w 145"/>
                <a:gd name="T5" fmla="*/ 0 h 163"/>
                <a:gd name="T6" fmla="*/ 30 w 145"/>
                <a:gd name="T7" fmla="*/ 30 h 163"/>
                <a:gd name="T8" fmla="*/ 39 w 145"/>
                <a:gd name="T9" fmla="*/ 83 h 163"/>
                <a:gd name="T10" fmla="*/ 39 w 145"/>
                <a:gd name="T11" fmla="*/ 142 h 163"/>
                <a:gd name="T12" fmla="*/ 0 w 145"/>
                <a:gd name="T13" fmla="*/ 152 h 163"/>
                <a:gd name="T14" fmla="*/ 8 w 145"/>
                <a:gd name="T15" fmla="*/ 162 h 163"/>
                <a:gd name="T16" fmla="*/ 71 w 145"/>
                <a:gd name="T17" fmla="*/ 159 h 163"/>
                <a:gd name="T18" fmla="*/ 59 w 145"/>
                <a:gd name="T19" fmla="*/ 85 h 163"/>
                <a:gd name="T20" fmla="*/ 99 w 145"/>
                <a:gd name="T21" fmla="*/ 94 h 163"/>
                <a:gd name="T22" fmla="*/ 138 w 145"/>
                <a:gd name="T23" fmla="*/ 123 h 163"/>
                <a:gd name="T24" fmla="*/ 141 w 145"/>
                <a:gd name="T25" fmla="*/ 118 h 163"/>
                <a:gd name="T26" fmla="*/ 145 w 145"/>
                <a:gd name="T27" fmla="*/ 110 h 163"/>
                <a:gd name="T28" fmla="*/ 109 w 145"/>
                <a:gd name="T29" fmla="*/ 79 h 163"/>
                <a:gd name="T30" fmla="*/ 60 w 145"/>
                <a:gd name="T31" fmla="*/ 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5" h="163">
                  <a:moveTo>
                    <a:pt x="60" y="61"/>
                  </a:moveTo>
                  <a:cubicBezTo>
                    <a:pt x="57" y="48"/>
                    <a:pt x="49" y="35"/>
                    <a:pt x="36" y="23"/>
                  </a:cubicBezTo>
                  <a:cubicBezTo>
                    <a:pt x="30" y="0"/>
                    <a:pt x="30" y="0"/>
                    <a:pt x="30" y="0"/>
                  </a:cubicBezTo>
                  <a:cubicBezTo>
                    <a:pt x="30" y="30"/>
                    <a:pt x="30" y="30"/>
                    <a:pt x="30" y="30"/>
                  </a:cubicBezTo>
                  <a:cubicBezTo>
                    <a:pt x="45" y="49"/>
                    <a:pt x="48" y="67"/>
                    <a:pt x="39" y="83"/>
                  </a:cubicBezTo>
                  <a:cubicBezTo>
                    <a:pt x="39" y="142"/>
                    <a:pt x="39" y="142"/>
                    <a:pt x="39" y="142"/>
                  </a:cubicBezTo>
                  <a:cubicBezTo>
                    <a:pt x="0" y="152"/>
                    <a:pt x="0" y="152"/>
                    <a:pt x="0" y="152"/>
                  </a:cubicBezTo>
                  <a:cubicBezTo>
                    <a:pt x="3" y="155"/>
                    <a:pt x="6" y="159"/>
                    <a:pt x="8" y="162"/>
                  </a:cubicBezTo>
                  <a:cubicBezTo>
                    <a:pt x="31" y="163"/>
                    <a:pt x="52" y="162"/>
                    <a:pt x="71" y="159"/>
                  </a:cubicBezTo>
                  <a:cubicBezTo>
                    <a:pt x="62" y="135"/>
                    <a:pt x="58" y="110"/>
                    <a:pt x="59" y="85"/>
                  </a:cubicBezTo>
                  <a:cubicBezTo>
                    <a:pt x="99" y="94"/>
                    <a:pt x="99" y="94"/>
                    <a:pt x="99" y="94"/>
                  </a:cubicBezTo>
                  <a:cubicBezTo>
                    <a:pt x="138" y="123"/>
                    <a:pt x="138" y="123"/>
                    <a:pt x="138" y="123"/>
                  </a:cubicBezTo>
                  <a:cubicBezTo>
                    <a:pt x="139" y="121"/>
                    <a:pt x="140" y="120"/>
                    <a:pt x="141" y="118"/>
                  </a:cubicBezTo>
                  <a:cubicBezTo>
                    <a:pt x="142" y="115"/>
                    <a:pt x="143" y="113"/>
                    <a:pt x="145" y="110"/>
                  </a:cubicBezTo>
                  <a:cubicBezTo>
                    <a:pt x="109" y="79"/>
                    <a:pt x="109" y="79"/>
                    <a:pt x="109" y="79"/>
                  </a:cubicBezTo>
                  <a:cubicBezTo>
                    <a:pt x="60" y="61"/>
                    <a:pt x="60" y="61"/>
                    <a:pt x="60" y="61"/>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65"/>
            <p:cNvSpPr/>
            <p:nvPr/>
          </p:nvSpPr>
          <p:spPr bwMode="auto">
            <a:xfrm>
              <a:off x="1555" y="1357"/>
              <a:ext cx="203" cy="106"/>
            </a:xfrm>
            <a:custGeom>
              <a:avLst/>
              <a:gdLst>
                <a:gd name="T0" fmla="*/ 0 w 86"/>
                <a:gd name="T1" fmla="*/ 3 h 45"/>
                <a:gd name="T2" fmla="*/ 7 w 86"/>
                <a:gd name="T3" fmla="*/ 26 h 45"/>
                <a:gd name="T4" fmla="*/ 7 w 86"/>
                <a:gd name="T5" fmla="*/ 33 h 45"/>
                <a:gd name="T6" fmla="*/ 23 w 86"/>
                <a:gd name="T7" fmla="*/ 45 h 45"/>
                <a:gd name="T8" fmla="*/ 86 w 86"/>
                <a:gd name="T9" fmla="*/ 24 h 45"/>
                <a:gd name="T10" fmla="*/ 63 w 86"/>
                <a:gd name="T11" fmla="*/ 0 h 45"/>
                <a:gd name="T12" fmla="*/ 0 w 86"/>
                <a:gd name="T13" fmla="*/ 3 h 45"/>
              </a:gdLst>
              <a:ahLst/>
              <a:cxnLst>
                <a:cxn ang="0">
                  <a:pos x="T0" y="T1"/>
                </a:cxn>
                <a:cxn ang="0">
                  <a:pos x="T2" y="T3"/>
                </a:cxn>
                <a:cxn ang="0">
                  <a:pos x="T4" y="T5"/>
                </a:cxn>
                <a:cxn ang="0">
                  <a:pos x="T6" y="T7"/>
                </a:cxn>
                <a:cxn ang="0">
                  <a:pos x="T8" y="T9"/>
                </a:cxn>
                <a:cxn ang="0">
                  <a:pos x="T10" y="T11"/>
                </a:cxn>
                <a:cxn ang="0">
                  <a:pos x="T12" y="T13"/>
                </a:cxn>
              </a:cxnLst>
              <a:rect l="0" t="0" r="r" b="b"/>
              <a:pathLst>
                <a:path w="86" h="45">
                  <a:moveTo>
                    <a:pt x="0" y="3"/>
                  </a:moveTo>
                  <a:cubicBezTo>
                    <a:pt x="4" y="11"/>
                    <a:pt x="6" y="18"/>
                    <a:pt x="7" y="26"/>
                  </a:cubicBezTo>
                  <a:cubicBezTo>
                    <a:pt x="7" y="28"/>
                    <a:pt x="7" y="31"/>
                    <a:pt x="7" y="33"/>
                  </a:cubicBezTo>
                  <a:cubicBezTo>
                    <a:pt x="23" y="45"/>
                    <a:pt x="23" y="45"/>
                    <a:pt x="23" y="45"/>
                  </a:cubicBezTo>
                  <a:cubicBezTo>
                    <a:pt x="86" y="24"/>
                    <a:pt x="86" y="24"/>
                    <a:pt x="86" y="24"/>
                  </a:cubicBezTo>
                  <a:cubicBezTo>
                    <a:pt x="63" y="0"/>
                    <a:pt x="63" y="0"/>
                    <a:pt x="63" y="0"/>
                  </a:cubicBezTo>
                  <a:cubicBezTo>
                    <a:pt x="44" y="3"/>
                    <a:pt x="23" y="4"/>
                    <a:pt x="0" y="3"/>
                  </a:cubicBezTo>
                  <a:close/>
                </a:path>
              </a:pathLst>
            </a:custGeom>
            <a:solidFill>
              <a:srgbClr val="8F7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66"/>
            <p:cNvSpPr/>
            <p:nvPr/>
          </p:nvSpPr>
          <p:spPr bwMode="auto">
            <a:xfrm>
              <a:off x="1318" y="1255"/>
              <a:ext cx="253" cy="180"/>
            </a:xfrm>
            <a:custGeom>
              <a:avLst/>
              <a:gdLst>
                <a:gd name="T0" fmla="*/ 107 w 107"/>
                <a:gd name="T1" fmla="*/ 76 h 76"/>
                <a:gd name="T2" fmla="*/ 107 w 107"/>
                <a:gd name="T3" fmla="*/ 69 h 76"/>
                <a:gd name="T4" fmla="*/ 69 w 107"/>
                <a:gd name="T5" fmla="*/ 35 h 76"/>
                <a:gd name="T6" fmla="*/ 4 w 107"/>
                <a:gd name="T7" fmla="*/ 0 h 76"/>
                <a:gd name="T8" fmla="*/ 8 w 107"/>
                <a:gd name="T9" fmla="*/ 28 h 76"/>
                <a:gd name="T10" fmla="*/ 77 w 107"/>
                <a:gd name="T11" fmla="*/ 55 h 76"/>
                <a:gd name="T12" fmla="*/ 107 w 107"/>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107" h="76">
                  <a:moveTo>
                    <a:pt x="107" y="76"/>
                  </a:moveTo>
                  <a:cubicBezTo>
                    <a:pt x="107" y="74"/>
                    <a:pt x="107" y="71"/>
                    <a:pt x="107" y="69"/>
                  </a:cubicBezTo>
                  <a:cubicBezTo>
                    <a:pt x="100" y="57"/>
                    <a:pt x="87" y="46"/>
                    <a:pt x="69" y="35"/>
                  </a:cubicBezTo>
                  <a:cubicBezTo>
                    <a:pt x="4" y="0"/>
                    <a:pt x="4" y="0"/>
                    <a:pt x="4" y="0"/>
                  </a:cubicBezTo>
                  <a:cubicBezTo>
                    <a:pt x="0" y="8"/>
                    <a:pt x="1" y="17"/>
                    <a:pt x="8" y="28"/>
                  </a:cubicBezTo>
                  <a:cubicBezTo>
                    <a:pt x="36" y="32"/>
                    <a:pt x="59" y="41"/>
                    <a:pt x="77" y="55"/>
                  </a:cubicBezTo>
                  <a:cubicBezTo>
                    <a:pt x="107" y="76"/>
                    <a:pt x="107" y="76"/>
                    <a:pt x="107" y="7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67"/>
            <p:cNvSpPr/>
            <p:nvPr/>
          </p:nvSpPr>
          <p:spPr bwMode="auto">
            <a:xfrm>
              <a:off x="1181" y="1215"/>
              <a:ext cx="156" cy="107"/>
            </a:xfrm>
            <a:custGeom>
              <a:avLst/>
              <a:gdLst>
                <a:gd name="T0" fmla="*/ 19 w 66"/>
                <a:gd name="T1" fmla="*/ 38 h 45"/>
                <a:gd name="T2" fmla="*/ 66 w 66"/>
                <a:gd name="T3" fmla="*/ 45 h 45"/>
                <a:gd name="T4" fmla="*/ 62 w 66"/>
                <a:gd name="T5" fmla="*/ 17 h 45"/>
                <a:gd name="T6" fmla="*/ 3 w 66"/>
                <a:gd name="T7" fmla="*/ 0 h 45"/>
                <a:gd name="T8" fmla="*/ 19 w 66"/>
                <a:gd name="T9" fmla="*/ 38 h 45"/>
              </a:gdLst>
              <a:ahLst/>
              <a:cxnLst>
                <a:cxn ang="0">
                  <a:pos x="T0" y="T1"/>
                </a:cxn>
                <a:cxn ang="0">
                  <a:pos x="T2" y="T3"/>
                </a:cxn>
                <a:cxn ang="0">
                  <a:pos x="T4" y="T5"/>
                </a:cxn>
                <a:cxn ang="0">
                  <a:pos x="T6" y="T7"/>
                </a:cxn>
                <a:cxn ang="0">
                  <a:pos x="T8" y="T9"/>
                </a:cxn>
              </a:cxnLst>
              <a:rect l="0" t="0" r="r" b="b"/>
              <a:pathLst>
                <a:path w="66" h="45">
                  <a:moveTo>
                    <a:pt x="19" y="38"/>
                  </a:moveTo>
                  <a:cubicBezTo>
                    <a:pt x="66" y="45"/>
                    <a:pt x="66" y="45"/>
                    <a:pt x="66" y="45"/>
                  </a:cubicBezTo>
                  <a:cubicBezTo>
                    <a:pt x="59" y="34"/>
                    <a:pt x="58" y="25"/>
                    <a:pt x="62" y="17"/>
                  </a:cubicBezTo>
                  <a:cubicBezTo>
                    <a:pt x="43" y="20"/>
                    <a:pt x="23" y="15"/>
                    <a:pt x="3" y="0"/>
                  </a:cubicBezTo>
                  <a:cubicBezTo>
                    <a:pt x="0" y="18"/>
                    <a:pt x="6" y="31"/>
                    <a:pt x="19" y="38"/>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68"/>
            <p:cNvSpPr>
              <a:spLocks noEditPoints="1"/>
            </p:cNvSpPr>
            <p:nvPr/>
          </p:nvSpPr>
          <p:spPr bwMode="auto">
            <a:xfrm>
              <a:off x="1217" y="1329"/>
              <a:ext cx="822" cy="458"/>
            </a:xfrm>
            <a:custGeom>
              <a:avLst/>
              <a:gdLst>
                <a:gd name="T0" fmla="*/ 90 w 348"/>
                <a:gd name="T1" fmla="*/ 22 h 194"/>
                <a:gd name="T2" fmla="*/ 0 w 348"/>
                <a:gd name="T3" fmla="*/ 0 h 194"/>
                <a:gd name="T4" fmla="*/ 58 w 348"/>
                <a:gd name="T5" fmla="*/ 133 h 194"/>
                <a:gd name="T6" fmla="*/ 190 w 348"/>
                <a:gd name="T7" fmla="*/ 187 h 194"/>
                <a:gd name="T8" fmla="*/ 215 w 348"/>
                <a:gd name="T9" fmla="*/ 186 h 194"/>
                <a:gd name="T10" fmla="*/ 219 w 348"/>
                <a:gd name="T11" fmla="*/ 186 h 194"/>
                <a:gd name="T12" fmla="*/ 228 w 348"/>
                <a:gd name="T13" fmla="*/ 186 h 194"/>
                <a:gd name="T14" fmla="*/ 240 w 348"/>
                <a:gd name="T15" fmla="*/ 186 h 194"/>
                <a:gd name="T16" fmla="*/ 348 w 348"/>
                <a:gd name="T17" fmla="*/ 181 h 194"/>
                <a:gd name="T18" fmla="*/ 239 w 348"/>
                <a:gd name="T19" fmla="*/ 141 h 194"/>
                <a:gd name="T20" fmla="*/ 90 w 348"/>
                <a:gd name="T21" fmla="*/ 22 h 194"/>
                <a:gd name="T22" fmla="*/ 21 w 348"/>
                <a:gd name="T23" fmla="*/ 12 h 194"/>
                <a:gd name="T24" fmla="*/ 38 w 348"/>
                <a:gd name="T25" fmla="*/ 15 h 194"/>
                <a:gd name="T26" fmla="*/ 162 w 348"/>
                <a:gd name="T27" fmla="*/ 179 h 194"/>
                <a:gd name="T28" fmla="*/ 72 w 348"/>
                <a:gd name="T29" fmla="*/ 129 h 194"/>
                <a:gd name="T30" fmla="*/ 21 w 348"/>
                <a:gd name="T31" fmla="*/ 1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8" h="194">
                  <a:moveTo>
                    <a:pt x="90" y="22"/>
                  </a:moveTo>
                  <a:cubicBezTo>
                    <a:pt x="66" y="8"/>
                    <a:pt x="36" y="1"/>
                    <a:pt x="0" y="0"/>
                  </a:cubicBezTo>
                  <a:cubicBezTo>
                    <a:pt x="58" y="133"/>
                    <a:pt x="58" y="133"/>
                    <a:pt x="58" y="133"/>
                  </a:cubicBezTo>
                  <a:cubicBezTo>
                    <a:pt x="88" y="176"/>
                    <a:pt x="132" y="194"/>
                    <a:pt x="190" y="187"/>
                  </a:cubicBezTo>
                  <a:cubicBezTo>
                    <a:pt x="215" y="186"/>
                    <a:pt x="215" y="186"/>
                    <a:pt x="215" y="186"/>
                  </a:cubicBezTo>
                  <a:cubicBezTo>
                    <a:pt x="219" y="186"/>
                    <a:pt x="219" y="186"/>
                    <a:pt x="219" y="186"/>
                  </a:cubicBezTo>
                  <a:cubicBezTo>
                    <a:pt x="228" y="186"/>
                    <a:pt x="228" y="186"/>
                    <a:pt x="228" y="186"/>
                  </a:cubicBezTo>
                  <a:cubicBezTo>
                    <a:pt x="240" y="186"/>
                    <a:pt x="240" y="186"/>
                    <a:pt x="240" y="186"/>
                  </a:cubicBezTo>
                  <a:cubicBezTo>
                    <a:pt x="348" y="181"/>
                    <a:pt x="348" y="181"/>
                    <a:pt x="348" y="181"/>
                  </a:cubicBezTo>
                  <a:cubicBezTo>
                    <a:pt x="312" y="182"/>
                    <a:pt x="276" y="168"/>
                    <a:pt x="239" y="141"/>
                  </a:cubicBezTo>
                  <a:cubicBezTo>
                    <a:pt x="90" y="22"/>
                    <a:pt x="90" y="22"/>
                    <a:pt x="90" y="22"/>
                  </a:cubicBezTo>
                  <a:close/>
                  <a:moveTo>
                    <a:pt x="21" y="12"/>
                  </a:moveTo>
                  <a:cubicBezTo>
                    <a:pt x="38" y="15"/>
                    <a:pt x="38" y="15"/>
                    <a:pt x="38" y="15"/>
                  </a:cubicBezTo>
                  <a:cubicBezTo>
                    <a:pt x="56" y="94"/>
                    <a:pt x="98" y="149"/>
                    <a:pt x="162" y="179"/>
                  </a:cubicBezTo>
                  <a:cubicBezTo>
                    <a:pt x="128" y="178"/>
                    <a:pt x="98" y="162"/>
                    <a:pt x="72" y="129"/>
                  </a:cubicBezTo>
                  <a:cubicBezTo>
                    <a:pt x="50" y="92"/>
                    <a:pt x="33" y="53"/>
                    <a:pt x="21" y="12"/>
                  </a:cubicBezTo>
                  <a:close/>
                </a:path>
              </a:pathLst>
            </a:custGeom>
            <a:solidFill>
              <a:srgbClr val="C102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69"/>
            <p:cNvSpPr/>
            <p:nvPr/>
          </p:nvSpPr>
          <p:spPr bwMode="auto">
            <a:xfrm>
              <a:off x="1266" y="1357"/>
              <a:ext cx="334" cy="395"/>
            </a:xfrm>
            <a:custGeom>
              <a:avLst/>
              <a:gdLst>
                <a:gd name="T0" fmla="*/ 17 w 141"/>
                <a:gd name="T1" fmla="*/ 3 h 167"/>
                <a:gd name="T2" fmla="*/ 0 w 141"/>
                <a:gd name="T3" fmla="*/ 0 h 167"/>
                <a:gd name="T4" fmla="*/ 51 w 141"/>
                <a:gd name="T5" fmla="*/ 117 h 167"/>
                <a:gd name="T6" fmla="*/ 141 w 141"/>
                <a:gd name="T7" fmla="*/ 167 h 167"/>
                <a:gd name="T8" fmla="*/ 17 w 141"/>
                <a:gd name="T9" fmla="*/ 3 h 167"/>
              </a:gdLst>
              <a:ahLst/>
              <a:cxnLst>
                <a:cxn ang="0">
                  <a:pos x="T0" y="T1"/>
                </a:cxn>
                <a:cxn ang="0">
                  <a:pos x="T2" y="T3"/>
                </a:cxn>
                <a:cxn ang="0">
                  <a:pos x="T4" y="T5"/>
                </a:cxn>
                <a:cxn ang="0">
                  <a:pos x="T6" y="T7"/>
                </a:cxn>
                <a:cxn ang="0">
                  <a:pos x="T8" y="T9"/>
                </a:cxn>
              </a:cxnLst>
              <a:rect l="0" t="0" r="r" b="b"/>
              <a:pathLst>
                <a:path w="141" h="167">
                  <a:moveTo>
                    <a:pt x="17" y="3"/>
                  </a:moveTo>
                  <a:cubicBezTo>
                    <a:pt x="0" y="0"/>
                    <a:pt x="0" y="0"/>
                    <a:pt x="0" y="0"/>
                  </a:cubicBezTo>
                  <a:cubicBezTo>
                    <a:pt x="12" y="41"/>
                    <a:pt x="29" y="80"/>
                    <a:pt x="51" y="117"/>
                  </a:cubicBezTo>
                  <a:cubicBezTo>
                    <a:pt x="77" y="150"/>
                    <a:pt x="107" y="166"/>
                    <a:pt x="141" y="167"/>
                  </a:cubicBezTo>
                  <a:cubicBezTo>
                    <a:pt x="77" y="137"/>
                    <a:pt x="35" y="82"/>
                    <a:pt x="17" y="3"/>
                  </a:cubicBezTo>
                  <a:close/>
                </a:path>
              </a:pathLst>
            </a:custGeom>
            <a:solidFill>
              <a:srgbClr val="FC58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70"/>
            <p:cNvSpPr/>
            <p:nvPr/>
          </p:nvSpPr>
          <p:spPr bwMode="auto">
            <a:xfrm>
              <a:off x="1725" y="1768"/>
              <a:ext cx="9" cy="432"/>
            </a:xfrm>
            <a:custGeom>
              <a:avLst/>
              <a:gdLst>
                <a:gd name="T0" fmla="*/ 9 w 9"/>
                <a:gd name="T1" fmla="*/ 0 h 432"/>
                <a:gd name="T2" fmla="*/ 0 w 9"/>
                <a:gd name="T3" fmla="*/ 0 h 432"/>
                <a:gd name="T4" fmla="*/ 0 w 9"/>
                <a:gd name="T5" fmla="*/ 326 h 432"/>
                <a:gd name="T6" fmla="*/ 0 w 9"/>
                <a:gd name="T7" fmla="*/ 432 h 432"/>
                <a:gd name="T8" fmla="*/ 9 w 9"/>
                <a:gd name="T9" fmla="*/ 432 h 432"/>
                <a:gd name="T10" fmla="*/ 9 w 9"/>
                <a:gd name="T11" fmla="*/ 0 h 432"/>
                <a:gd name="T12" fmla="*/ 9 w 9"/>
                <a:gd name="T13" fmla="*/ 0 h 432"/>
              </a:gdLst>
              <a:ahLst/>
              <a:cxnLst>
                <a:cxn ang="0">
                  <a:pos x="T0" y="T1"/>
                </a:cxn>
                <a:cxn ang="0">
                  <a:pos x="T2" y="T3"/>
                </a:cxn>
                <a:cxn ang="0">
                  <a:pos x="T4" y="T5"/>
                </a:cxn>
                <a:cxn ang="0">
                  <a:pos x="T6" y="T7"/>
                </a:cxn>
                <a:cxn ang="0">
                  <a:pos x="T8" y="T9"/>
                </a:cxn>
                <a:cxn ang="0">
                  <a:pos x="T10" y="T11"/>
                </a:cxn>
                <a:cxn ang="0">
                  <a:pos x="T12" y="T13"/>
                </a:cxn>
              </a:cxnLst>
              <a:rect l="0" t="0" r="r" b="b"/>
              <a:pathLst>
                <a:path w="9" h="432">
                  <a:moveTo>
                    <a:pt x="9" y="0"/>
                  </a:moveTo>
                  <a:lnTo>
                    <a:pt x="0" y="0"/>
                  </a:lnTo>
                  <a:lnTo>
                    <a:pt x="0" y="326"/>
                  </a:lnTo>
                  <a:lnTo>
                    <a:pt x="0" y="432"/>
                  </a:lnTo>
                  <a:lnTo>
                    <a:pt x="9" y="432"/>
                  </a:lnTo>
                  <a:lnTo>
                    <a:pt x="9" y="0"/>
                  </a:lnTo>
                  <a:lnTo>
                    <a:pt x="9" y="0"/>
                  </a:lnTo>
                  <a:close/>
                </a:path>
              </a:pathLst>
            </a:custGeom>
            <a:solidFill>
              <a:srgbClr val="E1E1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71"/>
            <p:cNvSpPr/>
            <p:nvPr/>
          </p:nvSpPr>
          <p:spPr bwMode="auto">
            <a:xfrm>
              <a:off x="1755" y="1768"/>
              <a:ext cx="29" cy="432"/>
            </a:xfrm>
            <a:custGeom>
              <a:avLst/>
              <a:gdLst>
                <a:gd name="T0" fmla="*/ 29 w 29"/>
                <a:gd name="T1" fmla="*/ 0 h 432"/>
                <a:gd name="T2" fmla="*/ 0 w 29"/>
                <a:gd name="T3" fmla="*/ 0 h 432"/>
                <a:gd name="T4" fmla="*/ 0 w 29"/>
                <a:gd name="T5" fmla="*/ 432 h 432"/>
                <a:gd name="T6" fmla="*/ 26 w 29"/>
                <a:gd name="T7" fmla="*/ 432 h 432"/>
                <a:gd name="T8" fmla="*/ 29 w 29"/>
                <a:gd name="T9" fmla="*/ 326 h 432"/>
                <a:gd name="T10" fmla="*/ 29 w 29"/>
                <a:gd name="T11" fmla="*/ 0 h 432"/>
                <a:gd name="T12" fmla="*/ 29 w 29"/>
                <a:gd name="T13" fmla="*/ 0 h 432"/>
              </a:gdLst>
              <a:ahLst/>
              <a:cxnLst>
                <a:cxn ang="0">
                  <a:pos x="T0" y="T1"/>
                </a:cxn>
                <a:cxn ang="0">
                  <a:pos x="T2" y="T3"/>
                </a:cxn>
                <a:cxn ang="0">
                  <a:pos x="T4" y="T5"/>
                </a:cxn>
                <a:cxn ang="0">
                  <a:pos x="T6" y="T7"/>
                </a:cxn>
                <a:cxn ang="0">
                  <a:pos x="T8" y="T9"/>
                </a:cxn>
                <a:cxn ang="0">
                  <a:pos x="T10" y="T11"/>
                </a:cxn>
                <a:cxn ang="0">
                  <a:pos x="T12" y="T13"/>
                </a:cxn>
              </a:cxnLst>
              <a:rect l="0" t="0" r="r" b="b"/>
              <a:pathLst>
                <a:path w="29" h="432">
                  <a:moveTo>
                    <a:pt x="29" y="0"/>
                  </a:moveTo>
                  <a:lnTo>
                    <a:pt x="0" y="0"/>
                  </a:lnTo>
                  <a:lnTo>
                    <a:pt x="0" y="432"/>
                  </a:lnTo>
                  <a:lnTo>
                    <a:pt x="26" y="432"/>
                  </a:lnTo>
                  <a:lnTo>
                    <a:pt x="29" y="326"/>
                  </a:lnTo>
                  <a:lnTo>
                    <a:pt x="29" y="0"/>
                  </a:lnTo>
                  <a:lnTo>
                    <a:pt x="29" y="0"/>
                  </a:lnTo>
                  <a:close/>
                </a:path>
              </a:pathLst>
            </a:custGeom>
            <a:solidFill>
              <a:srgbClr val="E1E1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72"/>
            <p:cNvSpPr/>
            <p:nvPr/>
          </p:nvSpPr>
          <p:spPr bwMode="auto">
            <a:xfrm>
              <a:off x="1734" y="1768"/>
              <a:ext cx="21" cy="432"/>
            </a:xfrm>
            <a:custGeom>
              <a:avLst/>
              <a:gdLst>
                <a:gd name="T0" fmla="*/ 21 w 21"/>
                <a:gd name="T1" fmla="*/ 0 h 432"/>
                <a:gd name="T2" fmla="*/ 0 w 21"/>
                <a:gd name="T3" fmla="*/ 0 h 432"/>
                <a:gd name="T4" fmla="*/ 0 w 21"/>
                <a:gd name="T5" fmla="*/ 432 h 432"/>
                <a:gd name="T6" fmla="*/ 21 w 21"/>
                <a:gd name="T7" fmla="*/ 432 h 432"/>
                <a:gd name="T8" fmla="*/ 21 w 21"/>
                <a:gd name="T9" fmla="*/ 0 h 432"/>
                <a:gd name="T10" fmla="*/ 21 w 21"/>
                <a:gd name="T11" fmla="*/ 0 h 432"/>
              </a:gdLst>
              <a:ahLst/>
              <a:cxnLst>
                <a:cxn ang="0">
                  <a:pos x="T0" y="T1"/>
                </a:cxn>
                <a:cxn ang="0">
                  <a:pos x="T2" y="T3"/>
                </a:cxn>
                <a:cxn ang="0">
                  <a:pos x="T4" y="T5"/>
                </a:cxn>
                <a:cxn ang="0">
                  <a:pos x="T6" y="T7"/>
                </a:cxn>
                <a:cxn ang="0">
                  <a:pos x="T8" y="T9"/>
                </a:cxn>
                <a:cxn ang="0">
                  <a:pos x="T10" y="T11"/>
                </a:cxn>
              </a:cxnLst>
              <a:rect l="0" t="0" r="r" b="b"/>
              <a:pathLst>
                <a:path w="21" h="432">
                  <a:moveTo>
                    <a:pt x="21" y="0"/>
                  </a:moveTo>
                  <a:lnTo>
                    <a:pt x="0" y="0"/>
                  </a:lnTo>
                  <a:lnTo>
                    <a:pt x="0" y="432"/>
                  </a:lnTo>
                  <a:lnTo>
                    <a:pt x="21" y="432"/>
                  </a:lnTo>
                  <a:lnTo>
                    <a:pt x="21" y="0"/>
                  </a:lnTo>
                  <a:lnTo>
                    <a:pt x="21" y="0"/>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73"/>
            <p:cNvSpPr>
              <a:spLocks noEditPoints="1"/>
            </p:cNvSpPr>
            <p:nvPr/>
          </p:nvSpPr>
          <p:spPr bwMode="auto">
            <a:xfrm>
              <a:off x="1415" y="2094"/>
              <a:ext cx="553" cy="196"/>
            </a:xfrm>
            <a:custGeom>
              <a:avLst/>
              <a:gdLst>
                <a:gd name="T0" fmla="*/ 197 w 234"/>
                <a:gd name="T1" fmla="*/ 2 h 83"/>
                <a:gd name="T2" fmla="*/ 156 w 234"/>
                <a:gd name="T3" fmla="*/ 0 h 83"/>
                <a:gd name="T4" fmla="*/ 155 w 234"/>
                <a:gd name="T5" fmla="*/ 45 h 83"/>
                <a:gd name="T6" fmla="*/ 144 w 234"/>
                <a:gd name="T7" fmla="*/ 45 h 83"/>
                <a:gd name="T8" fmla="*/ 135 w 234"/>
                <a:gd name="T9" fmla="*/ 45 h 83"/>
                <a:gd name="T10" fmla="*/ 131 w 234"/>
                <a:gd name="T11" fmla="*/ 45 h 83"/>
                <a:gd name="T12" fmla="*/ 131 w 234"/>
                <a:gd name="T13" fmla="*/ 0 h 83"/>
                <a:gd name="T14" fmla="*/ 45 w 234"/>
                <a:gd name="T15" fmla="*/ 15 h 83"/>
                <a:gd name="T16" fmla="*/ 4 w 234"/>
                <a:gd name="T17" fmla="*/ 50 h 83"/>
                <a:gd name="T18" fmla="*/ 4 w 234"/>
                <a:gd name="T19" fmla="*/ 50 h 83"/>
                <a:gd name="T20" fmla="*/ 4 w 234"/>
                <a:gd name="T21" fmla="*/ 51 h 83"/>
                <a:gd name="T22" fmla="*/ 4 w 234"/>
                <a:gd name="T23" fmla="*/ 51 h 83"/>
                <a:gd name="T24" fmla="*/ 6 w 234"/>
                <a:gd name="T25" fmla="*/ 57 h 83"/>
                <a:gd name="T26" fmla="*/ 36 w 234"/>
                <a:gd name="T27" fmla="*/ 80 h 83"/>
                <a:gd name="T28" fmla="*/ 218 w 234"/>
                <a:gd name="T29" fmla="*/ 35 h 83"/>
                <a:gd name="T30" fmla="*/ 197 w 234"/>
                <a:gd name="T31" fmla="*/ 2 h 83"/>
                <a:gd name="T32" fmla="*/ 119 w 234"/>
                <a:gd name="T33" fmla="*/ 8 h 83"/>
                <a:gd name="T34" fmla="*/ 119 w 234"/>
                <a:gd name="T35" fmla="*/ 23 h 83"/>
                <a:gd name="T36" fmla="*/ 22 w 234"/>
                <a:gd name="T37" fmla="*/ 64 h 83"/>
                <a:gd name="T38" fmla="*/ 119 w 234"/>
                <a:gd name="T39" fmla="*/ 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83">
                  <a:moveTo>
                    <a:pt x="197" y="2"/>
                  </a:moveTo>
                  <a:cubicBezTo>
                    <a:pt x="184" y="1"/>
                    <a:pt x="171" y="0"/>
                    <a:pt x="156" y="0"/>
                  </a:cubicBezTo>
                  <a:cubicBezTo>
                    <a:pt x="155" y="45"/>
                    <a:pt x="155" y="45"/>
                    <a:pt x="155" y="45"/>
                  </a:cubicBezTo>
                  <a:cubicBezTo>
                    <a:pt x="144" y="45"/>
                    <a:pt x="144" y="45"/>
                    <a:pt x="144" y="45"/>
                  </a:cubicBezTo>
                  <a:cubicBezTo>
                    <a:pt x="135" y="45"/>
                    <a:pt x="135" y="45"/>
                    <a:pt x="135" y="45"/>
                  </a:cubicBezTo>
                  <a:cubicBezTo>
                    <a:pt x="131" y="45"/>
                    <a:pt x="131" y="45"/>
                    <a:pt x="131" y="45"/>
                  </a:cubicBezTo>
                  <a:cubicBezTo>
                    <a:pt x="131" y="0"/>
                    <a:pt x="131" y="0"/>
                    <a:pt x="131" y="0"/>
                  </a:cubicBezTo>
                  <a:cubicBezTo>
                    <a:pt x="98" y="2"/>
                    <a:pt x="69" y="7"/>
                    <a:pt x="45" y="15"/>
                  </a:cubicBezTo>
                  <a:cubicBezTo>
                    <a:pt x="18" y="25"/>
                    <a:pt x="4" y="37"/>
                    <a:pt x="4" y="50"/>
                  </a:cubicBezTo>
                  <a:cubicBezTo>
                    <a:pt x="4" y="50"/>
                    <a:pt x="4" y="50"/>
                    <a:pt x="4" y="50"/>
                  </a:cubicBezTo>
                  <a:cubicBezTo>
                    <a:pt x="4" y="50"/>
                    <a:pt x="4" y="51"/>
                    <a:pt x="4" y="51"/>
                  </a:cubicBezTo>
                  <a:cubicBezTo>
                    <a:pt x="4" y="51"/>
                    <a:pt x="4" y="51"/>
                    <a:pt x="4" y="51"/>
                  </a:cubicBezTo>
                  <a:cubicBezTo>
                    <a:pt x="4" y="53"/>
                    <a:pt x="5" y="55"/>
                    <a:pt x="6" y="57"/>
                  </a:cubicBezTo>
                  <a:cubicBezTo>
                    <a:pt x="9" y="66"/>
                    <a:pt x="19" y="74"/>
                    <a:pt x="36" y="80"/>
                  </a:cubicBezTo>
                  <a:cubicBezTo>
                    <a:pt x="116" y="83"/>
                    <a:pt x="177" y="68"/>
                    <a:pt x="218" y="35"/>
                  </a:cubicBezTo>
                  <a:cubicBezTo>
                    <a:pt x="234" y="21"/>
                    <a:pt x="227" y="10"/>
                    <a:pt x="197" y="2"/>
                  </a:cubicBezTo>
                  <a:close/>
                  <a:moveTo>
                    <a:pt x="119" y="8"/>
                  </a:moveTo>
                  <a:cubicBezTo>
                    <a:pt x="119" y="23"/>
                    <a:pt x="119" y="23"/>
                    <a:pt x="119" y="23"/>
                  </a:cubicBezTo>
                  <a:cubicBezTo>
                    <a:pt x="54" y="25"/>
                    <a:pt x="22" y="39"/>
                    <a:pt x="22" y="64"/>
                  </a:cubicBezTo>
                  <a:cubicBezTo>
                    <a:pt x="0" y="41"/>
                    <a:pt x="32" y="23"/>
                    <a:pt x="119" y="8"/>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74"/>
            <p:cNvSpPr/>
            <p:nvPr/>
          </p:nvSpPr>
          <p:spPr bwMode="auto">
            <a:xfrm>
              <a:off x="1415" y="2113"/>
              <a:ext cx="281" cy="132"/>
            </a:xfrm>
            <a:custGeom>
              <a:avLst/>
              <a:gdLst>
                <a:gd name="T0" fmla="*/ 119 w 119"/>
                <a:gd name="T1" fmla="*/ 15 h 56"/>
                <a:gd name="T2" fmla="*/ 119 w 119"/>
                <a:gd name="T3" fmla="*/ 0 h 56"/>
                <a:gd name="T4" fmla="*/ 22 w 119"/>
                <a:gd name="T5" fmla="*/ 56 h 56"/>
                <a:gd name="T6" fmla="*/ 119 w 119"/>
                <a:gd name="T7" fmla="*/ 15 h 56"/>
              </a:gdLst>
              <a:ahLst/>
              <a:cxnLst>
                <a:cxn ang="0">
                  <a:pos x="T0" y="T1"/>
                </a:cxn>
                <a:cxn ang="0">
                  <a:pos x="T2" y="T3"/>
                </a:cxn>
                <a:cxn ang="0">
                  <a:pos x="T4" y="T5"/>
                </a:cxn>
                <a:cxn ang="0">
                  <a:pos x="T6" y="T7"/>
                </a:cxn>
              </a:cxnLst>
              <a:rect l="0" t="0" r="r" b="b"/>
              <a:pathLst>
                <a:path w="119" h="56">
                  <a:moveTo>
                    <a:pt x="119" y="15"/>
                  </a:moveTo>
                  <a:cubicBezTo>
                    <a:pt x="119" y="0"/>
                    <a:pt x="119" y="0"/>
                    <a:pt x="119" y="0"/>
                  </a:cubicBezTo>
                  <a:cubicBezTo>
                    <a:pt x="32" y="15"/>
                    <a:pt x="0" y="33"/>
                    <a:pt x="22" y="56"/>
                  </a:cubicBezTo>
                  <a:cubicBezTo>
                    <a:pt x="22" y="31"/>
                    <a:pt x="54" y="17"/>
                    <a:pt x="119" y="15"/>
                  </a:cubicBezTo>
                  <a:close/>
                </a:path>
              </a:pathLst>
            </a:custGeom>
            <a:solidFill>
              <a:srgbClr val="E1E1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 name="TextBox 25"/>
          <p:cNvSpPr txBox="1">
            <a:spLocks noChangeArrowheads="1"/>
          </p:cNvSpPr>
          <p:nvPr/>
        </p:nvSpPr>
        <p:spPr bwMode="auto">
          <a:xfrm>
            <a:off x="1043305" y="339725"/>
            <a:ext cx="5536565"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三、面 试 类 型 与 应 对 技 巧</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719445" y="394970"/>
            <a:ext cx="2745105" cy="457200"/>
          </a:xfrm>
          <a:prstGeom prst="rect">
            <a:avLst/>
          </a:prstGeom>
          <a:noFill/>
        </p:spPr>
        <p:txBody>
          <a:bodyPr wrap="square" rtlCol="0">
            <a:spAutoFit/>
          </a:bodyPr>
          <a:p>
            <a:r>
              <a:rPr lang="zh-CN" altLang="en-US" sz="2400">
                <a:solidFill>
                  <a:schemeClr val="tx2"/>
                </a:solidFill>
                <a:effectLst>
                  <a:outerShdw blurRad="38100" dist="19050" dir="2700000" algn="tl" rotWithShape="0">
                    <a:schemeClr val="dk1">
                      <a:alpha val="40000"/>
                    </a:schemeClr>
                  </a:outerShdw>
                </a:effectLst>
                <a:hlinkClick r:id="rId1" action="ppaction://hlinkfile"/>
              </a:rPr>
              <a:t>看看别人的面试！</a:t>
            </a:r>
            <a:endParaRPr lang="zh-CN" altLang="en-US" sz="2400">
              <a:solidFill>
                <a:schemeClr val="tx2"/>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diamond(in)">
                                      <p:cBhvr>
                                        <p:cTn id="13" dur="10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linds(horizontal)">
                                      <p:cBhvr>
                                        <p:cTn id="18" dur="10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1000" fill="hold"/>
                                        <p:tgtEl>
                                          <p:spTgt spid="43"/>
                                        </p:tgtEl>
                                        <p:attrNameLst>
                                          <p:attrName>ppt_x</p:attrName>
                                        </p:attrNameLst>
                                      </p:cBhvr>
                                      <p:tavLst>
                                        <p:tav tm="0">
                                          <p:val>
                                            <p:strVal val="#ppt_x"/>
                                          </p:val>
                                        </p:tav>
                                        <p:tav tm="100000">
                                          <p:val>
                                            <p:strVal val="#ppt_x"/>
                                          </p:val>
                                        </p:tav>
                                      </p:tavLst>
                                    </p:anim>
                                    <p:anim calcmode="lin" valueType="num">
                                      <p:cBhvr additive="base">
                                        <p:cTn id="29"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slide(fromBottom)">
                                      <p:cBhvr>
                                        <p:cTn id="34" dur="1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amond(in)">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54"/>
                                        </p:tgtEl>
                                        <p:attrNameLst>
                                          <p:attrName>style.visibility</p:attrName>
                                        </p:attrNameLst>
                                      </p:cBhvr>
                                      <p:to>
                                        <p:strVal val="visible"/>
                                      </p:to>
                                    </p:set>
                                    <p:anim calcmode="lin" valueType="num">
                                      <p:cBhvr additive="base">
                                        <p:cTn id="44" dur="1000" fill="hold"/>
                                        <p:tgtEl>
                                          <p:spTgt spid="54"/>
                                        </p:tgtEl>
                                        <p:attrNameLst>
                                          <p:attrName>ppt_x</p:attrName>
                                        </p:attrNameLst>
                                      </p:cBhvr>
                                      <p:tavLst>
                                        <p:tav tm="0">
                                          <p:val>
                                            <p:strVal val="#ppt_x"/>
                                          </p:val>
                                        </p:tav>
                                        <p:tav tm="100000">
                                          <p:val>
                                            <p:strVal val="#ppt_x"/>
                                          </p:val>
                                        </p:tav>
                                      </p:tavLst>
                                    </p:anim>
                                    <p:anim calcmode="lin" valueType="num">
                                      <p:cBhvr additive="base">
                                        <p:cTn id="45"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diamond(in)">
                                      <p:cBhvr>
                                        <p:cTn id="50" dur="1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4"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heel(4)">
                                      <p:cBhvr>
                                        <p:cTn id="55" dur="10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2">
                                            <p:txEl>
                                              <p:pRg st="0" end="0"/>
                                            </p:txEl>
                                          </p:spTgt>
                                        </p:tgtEl>
                                        <p:attrNameLst>
                                          <p:attrName>style.visibility</p:attrName>
                                        </p:attrNameLst>
                                      </p:cBhvr>
                                      <p:to>
                                        <p:strVal val="visible"/>
                                      </p:to>
                                    </p:set>
                                    <p:animEffect transition="in" filter="blinds(horizontal)">
                                      <p:cBhvr>
                                        <p:cTn id="6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5536565"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三、面 试 类 型 与 应 对 技 巧</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flipV="1">
            <a:off x="750789" y="714362"/>
            <a:ext cx="3892649" cy="2525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3903407" y="1347614"/>
            <a:ext cx="1385318" cy="2492375"/>
            <a:chOff x="3903407" y="1347614"/>
            <a:chExt cx="1385318" cy="2492375"/>
          </a:xfrm>
        </p:grpSpPr>
        <p:grpSp>
          <p:nvGrpSpPr>
            <p:cNvPr id="10" name="组合 9"/>
            <p:cNvGrpSpPr/>
            <p:nvPr/>
          </p:nvGrpSpPr>
          <p:grpSpPr>
            <a:xfrm>
              <a:off x="3903407" y="1347614"/>
              <a:ext cx="1385318" cy="2492375"/>
              <a:chOff x="3851919" y="1591543"/>
              <a:chExt cx="1385318" cy="2492375"/>
            </a:xfrm>
          </p:grpSpPr>
          <p:sp>
            <p:nvSpPr>
              <p:cNvPr id="12" name="矩形 27"/>
              <p:cNvSpPr/>
              <p:nvPr/>
            </p:nvSpPr>
            <p:spPr>
              <a:xfrm flipH="1">
                <a:off x="4067944"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22"/>
              <p:cNvSpPr/>
              <p:nvPr/>
            </p:nvSpPr>
            <p:spPr>
              <a:xfrm>
                <a:off x="3851919" y="2447355"/>
                <a:ext cx="1385318" cy="1636563"/>
              </a:xfrm>
              <a:custGeom>
                <a:avLst/>
                <a:gdLst/>
                <a:ahLst/>
                <a:cxnLst/>
                <a:rect l="l" t="t"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27"/>
              <p:cNvSpPr/>
              <p:nvPr/>
            </p:nvSpPr>
            <p:spPr>
              <a:xfrm>
                <a:off x="4393306"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 name="TextBox 10"/>
            <p:cNvSpPr txBox="1"/>
            <p:nvPr/>
          </p:nvSpPr>
          <p:spPr>
            <a:xfrm>
              <a:off x="4276091" y="2787774"/>
              <a:ext cx="655949" cy="707886"/>
            </a:xfrm>
            <a:prstGeom prst="rect">
              <a:avLst/>
            </a:prstGeom>
            <a:noFill/>
          </p:spPr>
          <p:txBody>
            <a:bodyPr wrap="none" rtlCol="0">
              <a:spAutoFit/>
            </a:bodyPr>
            <a:lstStyle/>
            <a:p>
              <a:r>
                <a:rPr lang="en-US" altLang="zh-CN" sz="4000" dirty="0">
                  <a:solidFill>
                    <a:prstClr val="white"/>
                  </a:solidFill>
                  <a:latin typeface="Impact" panose="020B0806030902050204" pitchFamily="34" charset="0"/>
                </a:rPr>
                <a:t>01</a:t>
              </a:r>
              <a:endParaRPr lang="zh-CN" altLang="en-US" sz="4000" dirty="0">
                <a:solidFill>
                  <a:prstClr val="white"/>
                </a:solidFill>
                <a:latin typeface="Impact" panose="020B0806030902050204" pitchFamily="34" charset="0"/>
              </a:endParaRPr>
            </a:p>
          </p:txBody>
        </p:sp>
      </p:grpSp>
      <p:grpSp>
        <p:nvGrpSpPr>
          <p:cNvPr id="15" name="组合 14"/>
          <p:cNvGrpSpPr/>
          <p:nvPr/>
        </p:nvGrpSpPr>
        <p:grpSpPr>
          <a:xfrm>
            <a:off x="1522701" y="1347614"/>
            <a:ext cx="1225224" cy="2204343"/>
            <a:chOff x="1522701" y="1347614"/>
            <a:chExt cx="1225224" cy="2204343"/>
          </a:xfrm>
        </p:grpSpPr>
        <p:grpSp>
          <p:nvGrpSpPr>
            <p:cNvPr id="16" name="组合 15"/>
            <p:cNvGrpSpPr/>
            <p:nvPr/>
          </p:nvGrpSpPr>
          <p:grpSpPr>
            <a:xfrm>
              <a:off x="1522701" y="1347614"/>
              <a:ext cx="1225224" cy="2204343"/>
              <a:chOff x="3851919" y="1591543"/>
              <a:chExt cx="1385318" cy="2492375"/>
            </a:xfrm>
          </p:grpSpPr>
          <p:sp>
            <p:nvSpPr>
              <p:cNvPr id="18" name="矩形 27"/>
              <p:cNvSpPr/>
              <p:nvPr/>
            </p:nvSpPr>
            <p:spPr>
              <a:xfrm flipH="1">
                <a:off x="4067944"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22"/>
              <p:cNvSpPr/>
              <p:nvPr/>
            </p:nvSpPr>
            <p:spPr>
              <a:xfrm>
                <a:off x="3851919" y="2447355"/>
                <a:ext cx="1385318" cy="1636563"/>
              </a:xfrm>
              <a:custGeom>
                <a:avLst/>
                <a:gdLst/>
                <a:ahLst/>
                <a:cxnLst/>
                <a:rect l="l" t="t"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27"/>
              <p:cNvSpPr/>
              <p:nvPr/>
            </p:nvSpPr>
            <p:spPr>
              <a:xfrm>
                <a:off x="4393306"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7" name="TextBox 16"/>
            <p:cNvSpPr txBox="1"/>
            <p:nvPr/>
          </p:nvSpPr>
          <p:spPr>
            <a:xfrm>
              <a:off x="1776080" y="2583944"/>
              <a:ext cx="718466" cy="707886"/>
            </a:xfrm>
            <a:prstGeom prst="rect">
              <a:avLst/>
            </a:prstGeom>
            <a:noFill/>
          </p:spPr>
          <p:txBody>
            <a:bodyPr wrap="none" rtlCol="0">
              <a:spAutoFit/>
            </a:bodyPr>
            <a:lstStyle/>
            <a:p>
              <a:r>
                <a:rPr lang="en-US" altLang="zh-CN" sz="4000" dirty="0" smtClean="0">
                  <a:solidFill>
                    <a:prstClr val="white"/>
                  </a:solidFill>
                  <a:latin typeface="Impact" panose="020B0806030902050204" pitchFamily="34" charset="0"/>
                </a:rPr>
                <a:t>02</a:t>
              </a:r>
              <a:endParaRPr lang="zh-CN" altLang="en-US" sz="4000" dirty="0">
                <a:solidFill>
                  <a:prstClr val="white"/>
                </a:solidFill>
                <a:latin typeface="Impact" panose="020B0806030902050204" pitchFamily="34" charset="0"/>
              </a:endParaRPr>
            </a:p>
          </p:txBody>
        </p:sp>
      </p:grpSp>
      <p:grpSp>
        <p:nvGrpSpPr>
          <p:cNvPr id="21" name="组合 20"/>
          <p:cNvGrpSpPr/>
          <p:nvPr/>
        </p:nvGrpSpPr>
        <p:grpSpPr>
          <a:xfrm>
            <a:off x="6444208" y="1347614"/>
            <a:ext cx="1225224" cy="2204343"/>
            <a:chOff x="6444208" y="1347614"/>
            <a:chExt cx="1225224" cy="2204343"/>
          </a:xfrm>
        </p:grpSpPr>
        <p:grpSp>
          <p:nvGrpSpPr>
            <p:cNvPr id="22" name="组合 21"/>
            <p:cNvGrpSpPr/>
            <p:nvPr/>
          </p:nvGrpSpPr>
          <p:grpSpPr>
            <a:xfrm>
              <a:off x="6444208" y="1347614"/>
              <a:ext cx="1225224" cy="2204343"/>
              <a:chOff x="3851919" y="1591543"/>
              <a:chExt cx="1385318" cy="2492375"/>
            </a:xfrm>
          </p:grpSpPr>
          <p:sp>
            <p:nvSpPr>
              <p:cNvPr id="24" name="矩形 27"/>
              <p:cNvSpPr/>
              <p:nvPr/>
            </p:nvSpPr>
            <p:spPr>
              <a:xfrm flipH="1">
                <a:off x="4067944"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椭圆 22"/>
              <p:cNvSpPr/>
              <p:nvPr/>
            </p:nvSpPr>
            <p:spPr>
              <a:xfrm>
                <a:off x="3851919" y="2447355"/>
                <a:ext cx="1385318" cy="1636563"/>
              </a:xfrm>
              <a:custGeom>
                <a:avLst/>
                <a:gdLst/>
                <a:ahLst/>
                <a:cxnLst/>
                <a:rect l="l" t="t"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矩形 27"/>
              <p:cNvSpPr/>
              <p:nvPr/>
            </p:nvSpPr>
            <p:spPr>
              <a:xfrm>
                <a:off x="4393306"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3" name="TextBox 22"/>
            <p:cNvSpPr txBox="1"/>
            <p:nvPr/>
          </p:nvSpPr>
          <p:spPr>
            <a:xfrm>
              <a:off x="6690373" y="2583944"/>
              <a:ext cx="732893" cy="707886"/>
            </a:xfrm>
            <a:prstGeom prst="rect">
              <a:avLst/>
            </a:prstGeom>
            <a:noFill/>
          </p:spPr>
          <p:txBody>
            <a:bodyPr wrap="none" rtlCol="0">
              <a:spAutoFit/>
            </a:bodyPr>
            <a:lstStyle/>
            <a:p>
              <a:r>
                <a:rPr lang="en-US" altLang="zh-CN" sz="4000" dirty="0" smtClean="0">
                  <a:solidFill>
                    <a:prstClr val="white"/>
                  </a:solidFill>
                  <a:latin typeface="Impact" panose="020B0806030902050204" pitchFamily="34" charset="0"/>
                </a:rPr>
                <a:t>03</a:t>
              </a:r>
              <a:endParaRPr lang="zh-CN" altLang="en-US" sz="4000" dirty="0">
                <a:solidFill>
                  <a:prstClr val="white"/>
                </a:solidFill>
                <a:latin typeface="Impact" panose="020B0806030902050204" pitchFamily="34" charset="0"/>
              </a:endParaRPr>
            </a:p>
          </p:txBody>
        </p:sp>
      </p:grpSp>
      <p:sp>
        <p:nvSpPr>
          <p:cNvPr id="33" name="矩形 1"/>
          <p:cNvSpPr>
            <a:spLocks noChangeArrowheads="1"/>
          </p:cNvSpPr>
          <p:nvPr/>
        </p:nvSpPr>
        <p:spPr bwMode="auto">
          <a:xfrm>
            <a:off x="500034" y="3714758"/>
            <a:ext cx="27146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400" kern="0" dirty="0" smtClean="0">
                <a:solidFill>
                  <a:schemeClr val="bg2">
                    <a:lumMod val="50000"/>
                  </a:schemeClr>
                </a:solidFill>
                <a:latin typeface="黑体" panose="02010609060101010101" pitchFamily="49" charset="-122"/>
                <a:ea typeface="黑体" panose="02010609060101010101" pitchFamily="49" charset="-122"/>
              </a:rPr>
              <a:t>压力面试：针对求职者在提问过程中，以不同寻常的问题来故意刁难，不同的考官快速的向被面试者提问。</a:t>
            </a:r>
            <a:endParaRPr lang="zh-CN" altLang="en-US" sz="1400" kern="0" dirty="0">
              <a:solidFill>
                <a:schemeClr val="bg2">
                  <a:lumMod val="50000"/>
                </a:schemeClr>
              </a:solidFill>
              <a:latin typeface="黑体" panose="02010609060101010101" pitchFamily="49" charset="-122"/>
              <a:ea typeface="黑体" panose="02010609060101010101" pitchFamily="49" charset="-122"/>
            </a:endParaRPr>
          </a:p>
        </p:txBody>
      </p:sp>
      <p:sp>
        <p:nvSpPr>
          <p:cNvPr id="34" name="矩形 1"/>
          <p:cNvSpPr>
            <a:spLocks noChangeArrowheads="1"/>
          </p:cNvSpPr>
          <p:nvPr/>
        </p:nvSpPr>
        <p:spPr bwMode="auto">
          <a:xfrm>
            <a:off x="3357554" y="3929072"/>
            <a:ext cx="24288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400" kern="0" dirty="0" smtClean="0">
                <a:solidFill>
                  <a:schemeClr val="bg2">
                    <a:lumMod val="50000"/>
                  </a:schemeClr>
                </a:solidFill>
                <a:latin typeface="黑体" panose="02010609060101010101" pitchFamily="49" charset="-122"/>
                <a:ea typeface="黑体" panose="02010609060101010101" pitchFamily="49" charset="-122"/>
              </a:rPr>
              <a:t>行为面试：通过求职者对具体工作技能的演示来帮助用人单位选拔人才。</a:t>
            </a:r>
            <a:endParaRPr lang="zh-CN" altLang="en-US" sz="1400" kern="0" dirty="0">
              <a:solidFill>
                <a:schemeClr val="bg2">
                  <a:lumMod val="50000"/>
                </a:schemeClr>
              </a:solidFill>
              <a:latin typeface="黑体" panose="02010609060101010101" pitchFamily="49" charset="-122"/>
              <a:ea typeface="黑体" panose="02010609060101010101" pitchFamily="49" charset="-122"/>
            </a:endParaRPr>
          </a:p>
        </p:txBody>
      </p:sp>
      <p:sp>
        <p:nvSpPr>
          <p:cNvPr id="35" name="矩形 1"/>
          <p:cNvSpPr>
            <a:spLocks noChangeArrowheads="1"/>
          </p:cNvSpPr>
          <p:nvPr/>
        </p:nvSpPr>
        <p:spPr bwMode="auto">
          <a:xfrm>
            <a:off x="5857884" y="3955986"/>
            <a:ext cx="285751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400" kern="0" dirty="0" smtClean="0">
                <a:solidFill>
                  <a:schemeClr val="bg2">
                    <a:lumMod val="50000"/>
                  </a:schemeClr>
                </a:solidFill>
                <a:latin typeface="黑体" panose="02010609060101010101" pitchFamily="49" charset="-122"/>
                <a:ea typeface="黑体" panose="02010609060101010101" pitchFamily="49" charset="-122"/>
              </a:rPr>
              <a:t>综合式面试：通过多种方式综合考察求职者多方面的才能，如外语、演讲、计算机操作。</a:t>
            </a:r>
            <a:endParaRPr lang="zh-CN" altLang="en-US" sz="1400" kern="0" dirty="0">
              <a:solidFill>
                <a:schemeClr val="bg2">
                  <a:lumMod val="50000"/>
                </a:schemeClr>
              </a:solidFill>
              <a:latin typeface="黑体" panose="02010609060101010101" pitchFamily="49" charset="-122"/>
              <a:ea typeface="黑体" panose="02010609060101010101" pitchFamily="49" charset="-122"/>
            </a:endParaRPr>
          </a:p>
        </p:txBody>
      </p:sp>
      <p:sp>
        <p:nvSpPr>
          <p:cNvPr id="37" name="TextBox 36"/>
          <p:cNvSpPr txBox="1"/>
          <p:nvPr/>
        </p:nvSpPr>
        <p:spPr>
          <a:xfrm>
            <a:off x="500034" y="857238"/>
            <a:ext cx="3643338" cy="368300"/>
          </a:xfrm>
          <a:prstGeom prst="rect">
            <a:avLst/>
          </a:prstGeom>
          <a:noFill/>
        </p:spPr>
        <p:txBody>
          <a:bodyPr wrap="square" rtlCol="0">
            <a:spAutoFit/>
          </a:bodyPr>
          <a:lstStyle/>
          <a:p>
            <a:r>
              <a:rPr lang="en-US" altLang="zh-CN" dirty="0" smtClean="0"/>
              <a:t>3</a:t>
            </a:r>
            <a:r>
              <a:rPr lang="zh-CN" altLang="en-US" dirty="0" smtClean="0"/>
              <a:t>、单人面试其他面试方法</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10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ppt_x"/>
                                          </p:val>
                                        </p:tav>
                                        <p:tav tm="100000">
                                          <p:val>
                                            <p:strVal val="#ppt_x"/>
                                          </p:val>
                                        </p:tav>
                                      </p:tavLst>
                                    </p:anim>
                                    <p:anim calcmode="lin" valueType="num">
                                      <p:cBhvr additive="base">
                                        <p:cTn id="19"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1"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circle(in)">
                                      <p:cBhvr>
                                        <p:cTn id="24" dur="10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heel(4)">
                                      <p:cBhvr>
                                        <p:cTn id="29" dur="1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slide(fromBottom)">
                                      <p:cBhvr>
                                        <p:cTn id="3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p:bldP spid="34" grpId="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581787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三、面 试 类 型 与 应 对 技 巧</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1285852" y="785800"/>
            <a:ext cx="3459461" cy="1588"/>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11" name="TextBox 10"/>
          <p:cNvSpPr txBox="1"/>
          <p:nvPr/>
        </p:nvSpPr>
        <p:spPr>
          <a:xfrm>
            <a:off x="642910" y="928676"/>
            <a:ext cx="6429420" cy="368300"/>
          </a:xfrm>
          <a:prstGeom prst="rect">
            <a:avLst/>
          </a:prstGeom>
          <a:noFill/>
        </p:spPr>
        <p:txBody>
          <a:bodyPr wrap="square" rtlCol="0">
            <a:spAutoFit/>
          </a:bodyPr>
          <a:lstStyle/>
          <a:p>
            <a:r>
              <a:rPr lang="en-US" altLang="zh-CN" dirty="0" smtClean="0"/>
              <a:t>4</a:t>
            </a:r>
            <a:r>
              <a:rPr lang="zh-CN" altLang="en-US" dirty="0" smtClean="0"/>
              <a:t>、单人面试常见问题及分析</a:t>
            </a:r>
            <a:endParaRPr lang="zh-CN" altLang="en-US" dirty="0"/>
          </a:p>
        </p:txBody>
      </p:sp>
      <p:sp>
        <p:nvSpPr>
          <p:cNvPr id="45060" name="AutoShape 4" descr="data:image/jpeg;base64,/9j/4AAQSkZJRgABAQAAAQABAAD/2wBDAAgGBgcGBQgHBwcJCQgKDBQNDAsLDBkSEw8UHRofHh0aHBwgJC4nICIsIxwcKDcpLDAxNDQ0Hyc5PTgyPC4zNDL/2wBDAQkJCQwLDBgNDRgyIRwhMjIyMjIyMjIyMjIyMjIyMjIyMjIyMjIyMjIyMjIyMjIyMjIyMjIyMjIyMjIyMjIyMjL/wAARCADc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kyKWgAooooAKKM0UAFFJkUtABRRRQAUUUUAFFFFABRRRQAUUUUAFFGaKACiiigAooooAKKKKACiiigAooooAKKKKACiiigAooooAKKKKACiiigAooooAKKKKACiiigAooooAKKKKACiiigArP1PV7TSLdZrpnCscDZGWJP0FaB6Vyvi+a3hs283Ub21cxPsS2Gd/Hfg8flQBJD4ut57mIGzuoraWF5knlTbuCDJwvU8c1u2d1FfWkV1ASYpVDoSCCQfY9K8aLiy8H6Dqsmo6pFJbmEJGzqC6MAG8oY569TXqXh5LqPTFkvGuRJKchLmRXKDt0A/KkU1Y07y7hsbWS4nYrGgyxAJ/QVzr+NbN1WS3s7ySDzlied4jGiljjvyTyO1amtywJpzNPeTW0eRmSDluvToa8vtIUvtH8Q7tT1aOBLiR1mlKrEWUAjdkZ3E/0oBJNHrNhqFtqCym3dmEUhiclCvzDr161Nc3MdpbvPKSI4xuYgZwPpXI+Bbm5vtNTUZpb427oBH9plUiQ9yABwM8DJrotWliXTZTLdy26ADMsJBcc9uD/KgTVjIn8bWiQSTW1leTxROqyytEY0QFgM5b65rds9Rtr6S4jt2Zmt5PLkypGG/HrXldpDHqf/AAkkL6pq62jM2biUqsfCcb8jOcjtXR+ALq61LTo7+We+MCRhA08q7ZG6MQoGQBjgk0DcTuZ5hBA8ux32jO1Blj9BXPxeNtNmnWI299EWkaINJblRvAJK59cA1q6pOqaZOWaYYXk2/wB8e4ryjTTvsdLm3XrtPfTyk3B+Q5R+VPc+tMIxuekaZ4t0zVLyC1tzOJpoTOiyRFQUHU56dxS6p4lt7C9j0+2he91B8H7PCR8i/wB5ieFFcX4UdBq+mQyzbDd6GsVs6H5o2ViXH1OQR9K2vEWjWugeBtT+xb/tDqrSXLtmSRtw5ZqAa1Ok0rXdP1dXFpOGkjO2SJgVdD6FTyK1M8ZrEm0DT7y6tdQaJo7yLawmibYzezEfeHsa1jMgXO4YA55oFYxZ/FVtBcPC2naoxRiCy2jFTjuD3FPsvE9tf3UcEdlqKGTo8lsyoPqa5nxBrV9rGn3stkJLfQ7VS09wDskucdUj9F9W/Kr2lajqGiG1tL6283S5gv2W6t1P7oHokg/9m70D5Tfm1iKDWo9NEUjyNbtcMy9FUHHT1JrNn8b6damHz7XUo/OcRxlrRxuY9q4fW1uI/HV9aR3N9Bf3jwxWTmUgeSBukIP1yAPWtm41a5m8aWAn0W/k+y2jPFCdpO/ON/XnilcLaHX6p4h03RVDahOYVIzuKEj06gVm2njnTJS4uVuLVhKY41kiYmQDuMDvWN44gRIdMu5rSaWKe4UXcBcldu04BA4GDj8q5vclxHaTvL508d0iPDskHlKTgtv3cYFA1G6uepahrdtp62TSJK4vJRFGI0yclS3I+grN/wCE20/dcqLPUi1r/rgLRvk4yM/hzVDxfp8Q03S4omRo7a588pLclGdFRs4brxnNc3ptlcNqGtvZ2cLyXMKSoDqDHykaPaC2Rhs9RQJJNXPULG+h1GxgvICTFOgkTcMHB6cVZzWJ4VKDwvpsayxyiOBU3RnK5AxW1mmSOzRmkooAXNGaSigBc0ZpKKAFzRmkooAXNGaSigBc0ZpKKAFzRmkooAXNGaSigBc0ZpKMUALmjNJRQAuaM0lFAC5opKKAFooooAKKKKACsnWbI6jZtbi+ksy+U3ptJOR0wwrWrzzxpb3V1q8IN0qmJBJZwLP5Z3g/NKxOOnAA96Bo2R4N0r+yV0+VfNl+xi0E7/eCgYyo6A/Sp4fCsK6bZ2k9/fTtbyeb5zy/M7bSvPtz0rzq8vGW9udVa/1Dy7KQIypqILpHj5wDnJJOOa9Hj1nSdGsbWO71Mp5sfmIbuUs7A88nvSuN3H2vhu2sVf7PcXQZrdbdXaTcUVckEZ75PU1W07wdY20bLeSNqD/aXuQ0wAG5sZyo4PTuKm/4Tfw1nH9s2v8A31Uz6r/a2lSzeH7q1nmVtod8lAe4OOelAlco2PhKysYZ7aW7upoJ5NyRNKVWMbtwVQPfmr8OhWdtNNNbmWOWVXG/zC2NzbiQDkdTXK+I768bxLbSt+7SwKRQBoyyzXMnUgZGQq/zqz9v1C60bXn1yGOa2sHKxCEND5pUZJznOM8celA7GlY+D7OJ52v5ZNQMtx9o/fgABsAcgYB6dxTrXwjZ2z6grXFzJb3hb/R95VIgTkhQOmT3rg7wwjWVih04RW9va/aZIm1GQPOpXIC/N2wTXQeGrixbUZdmkXFtMtkLpNt28pdHzxgnrQOx1KaBZQSTTQeYksiOhYyEgbyM8E47Cs2LwjZNDZRre3LpYgqkYcbN20gkjHX5jVC11q30zRIzpbqtuk8kTnVJ3DrJ1IzyTVHwj9sufF2ozuYjGG879zdMU2yDqF6HlevagR1GleFNL02KyP2aOW6tECJclAHPGM8e1Xde0pda0W405pDEJgBvAzjBB/pWkKr3rMlnMyJI7BDgR/eJ9vegQ4lIoRvYKijBZjgCsqDw1plvPFPEkwaNg6/vmIyN3bPP3jXASLc397rGnT6drd462u2Mz3IJRmB5Kghfccdq3/CGs3N75M0kGoO1zCqsJJEMaFBtYqM5wSKCuU6rV9Lj1PRrnTywiSaMpuUfdFWLWNIrSKJGDoiBQR7CuK8WeJ79NM/s630m8gu75jBC7FR2+YjB7LmtXRtTmt9Ps7SDQ74QIioshZCMf3s55pkvYsXfhew1DV57/UQLhnRI4Eb5fIC8naRzknnNOstAmtvEDarPqUlz+5MMcbRKuxc56jrXLeLVkh8VJNM7SwTtbeVbRuWd9hfftQf7w5/wrL0bTruTxJFcER3cVrIT9mtrlg6An5TLztYj+6KRSjdHd6x4Yh1druSS8uo5J4RChDfLCAQcqvTJIHWqUPhANcmS51SW5geQyTwiJEWZtpX5yo5x6Vj+LYm1bUNStLSyX7VaxRSG8E7KYxnJO0HngGsvTdQTVXuLG5uZYNK+3yzTCON/Mn+bITgfKvr+VAa2O3/4Q/Tio/eXLFbV7WIySlvLRuu3Pftn0qFfBz/YobOXWLt7eLZ8gVFLBcYBIGccetalxYWus2du3m3UcWNyGCV4Tj3xg/nXG6zphuNV/sHQ7vVBfAB7i5a+l2WqHoevLHBwKCUdlFotvZafeW2m/wCiG5LPuXkI7DBIB6euKuWUEltYwQyzNNJHGFeRhy5A5J+tN060Njp8Fq08s5iQKZZW3O/uTVwChCCilpKYBQaKQ0AZ8+u6VazNDcalaQyr95JJlVh+BNMj8RaNLIsceqWbOxwFWdST+tYPiXVLKCd7Ky063vtXeMuQ0assKj+Nzjp7d6ztA1PTbNbWHU7eJhdASWupyQIqTlucDA+Qg8AGgdj0LOaXNcF4tuJ7a4MFhrWoQ39wyhI05jiUnBb7p6c96p+IvEl3bX9xb2uqtD/ZMCuwkAzdycEqeP7o7dzSuFj0jNU9S1K10mye7vZVigTqx/l71xumXF14lj1XUY9XvoIY3BgjhZQoXyw2DkepqK+ifUfDOi6re6k/mwoHEblAssn95g3BI7Ux8uup3Ftqdnd7Rb3UMjMMhVkBb8quV4vd3M2mTXOs2VzCl7HAUTYLfBGc/dXqf1r13TpXuNOtZ5PvvErNxjkgZoBqxbqC6uobK0luZ3CRRKXdj2A6mp65D4hTaknhmaKwXAlVxcSlciOIIxP4ngfjQxI25vEOl2xAnvYo8xrL8x/hboasWupWl9am5tLiOaEZBdDkDHWvGr3U5mv7a6uWitry3hW1aIOSpCKHDHp16c966DQdUv5PDOsQaYvmXxlWXzQo2fvepx7AHIqUynDS53f/AAkWlpBBM93Gkc6M8bNwGC9T+tWLDV7DU0d7K6inEf3yjZ2/WvF3vp5NP0m3vDHDNYxgwsrn96spIyemMbRnB711HgXV2udYv1IWa4vIBLuBAVRH8gUgdCf5c0xuGlzu49d0yXS5dTivYnsYt3mTg5VdvB/KpINXsrq5jt4bhHlkhE6KveM9Grib3VL1o3slsBaCz1CJLpLAbg0bruY4A9+eKfpCQr40s7jTJdSlimhkS8a4UhQFA8scgY6ngUE2PQhS4rP1O/fTrCS5jtZrp1xiGEZZiabo2oz6nYi4nsZ7JmYgRT43Y9eKZJpYooooAKKKKACiiigAPSuC8Vadd6jrsT6fa3E11FD5eZYVNsASDklup47ZrvaTFA07HlVp4V1KEapJFBFNKtyQifY4xn5RyNw6Z9K9A0WG6bRrP+1I0+2eUPNG0YDegrUJwKWpSG5XIfstv/zwi/74FUdU0+4ubZYbC7+wZbLvHGCxHfHofetWkPIpknAWnhWa81a882a8itLRWitJZXLSPMw+aYE9hwB9DVt21fUPCesaTfWkjanFA0IdV+S4BGFdT057jsc12gGKKB3PK3ttUa9urj+xdRAk01LZV8hG3OEKnnOQOeorW8IWd+mti4udOurWOPTIbYtOoG51POMGu+rmPEnjvw/4Tmhi1e8aKWYbkRImckevA4oHzHOi08Rpp+tWVvpbZuLuR7efzQrcn73PQYzzV62/tex8V211JpDj7ZZeRIImDLGyHKs56AHJre8PeLtC8UQtJpGoxXOz76DIdfqp5FblArnOi58SlCf7PtN20EAzHrtOR/31gfSp1k1q4JiuIIoImDgyQyZdRgbSAe/WtlnRfvOo+ppBPCTgSof+BCgDzTT9F1NvEGo3kFteG5QRLby6kzAZ53NgcNjsKv8AhDR7rQtf1G2msXm8yQyNqbgKCrfNtUf72eBXfcHpXKw+N7WTxgPDjaffwzsjuk80YWNwvUjnOPfFBWrK/wBj1K91y+1trIO9uhtbC2nO0MpI3ufr0HsKksLK/wDDerJb28Elxo922QicmykPX/gB/SuuBBAxS4oRJ554r0i71vXI5njvY9PslO9ljB3H1RR8zZ/KodK0jVb7QtIvFe5ikFyHEEcSwiFQxGWXAJGB0969KxRimPm0scL4x0mK6uLb7LpE8l9PcQB72JDiNBIN24g8YGazbLS9de6vZbOze1msr2aaGWViBchmzs2/3SO/rivTKKQcxRguJ5NMS5ktZEmMe5rc43A+npmud8PLeXHi3XtQm0+6tIJ47dI/tCAFigYHHPvXYUUCuUNVlvodLuJNOhWa8VcxRscBjTNDn1KfR7eXVoEgvmB82NDkKcnH6YrSI4oAxQAA5oNFFMQmeKOtLUM06wjLHFZVasKUXObshpNvQoDR7W3tr5bOBI5LoOXfu7EY5NV9F0VbbwnY6TqMMUwigWOVGAZSR9avnUYge/5U5dQibjOPrXFHNcNJ25iuSRgDw9qcOuXWpWupxIZkWONJIN3lIOijn8a0LLRTbNfvJN5k16QzNsACnbtOP8961lmRuhFSAjtXZTr06msXclpo4zTfCOo6Pa3FtY6tEsM/L+ZBuOdu3jn2pl34V1X+y0s7bUV2W1qIreMrtDPnJdj9BgfWu2pa1C5xCaDq88jQywWlrBcvuuZIpSzkbcYTI+XnB4rbMGrad4dWC1kW91CMBUklwocZ6n6CtzFUdU1K30nTbi/umCQwRl2P07UBe5cXOACcnvWfr1lLqOgX9lBtE09u8abuBkggZrN8FzapeeH473VnJnunaZEIx5cbHKr+WK6SgR51qXg3WNRvFME0NnFHbrGWMjNvcAfMAMYFa/hbQ73R9PurK7Bd3X/j4Mxk3nBHQj5a66iixXM7WPN5/BmsTWmmWsMkNubaHZNN5jENycKFGOmetafhHw7qWg3MovnN1vB/0nzycc5xsPSu1oxQHM7WOB1XwlrV1rF/PZ6p5FpqMiCaNOGWMKAxz3PGBVrTtD1vR7u4t9P+ypYz3ayB3cl44gACoHrgfrXaYoxQK4ynAUtFMQYooooAWiiigAooooAKKKKAKWqQXFzpl1BazGGeSJljkH8LY4NYng/Xm1XTja3uU1WyPk3cbcHcP4h6g9a6c1xnifw7eLfx+I/D7LHq0AxJEfuXUfdW9/Q0hpJ6HZ5ormPDHjCw8RRGIE22oRfLPZy8OjfTuPeumBzQJqw6kzSMcCvPviF8SbTwjbm2ttk2psMqhPyx+7f4UDSudTrvibSfDlo1xqV2kQx8qDl29gO9eL+JvjXaXFwWsdGtJCoKLNdIJHA9h0/CvLNZ1/UddvJLu/uHmlY5JJ/QegrL2qD0quUG1E6iL4g3Vr4jGvWcMVpfBSh+zxBEcH1UcGt6f44eJLq1e3e6WLfxvSIBh9DXnJVT2pDGhPKijlDmNm78Va1fSF5dRuZM9C0rGoE1nVItsq3dwhPKtuYf1rNKgrtHFeg3njCz8V6L4f8ADT6NDZvbyRxyXSkfMo4444z1NFg52O8PfFfxVo7KTLJe2y/eWVS4x9eo/OvQU1vwz8To0/ftpXiNI9ltNvIwc5wCCNw46GvTNJ8PaXpWlxWVtZwCEIFPyA7uOprxz4w+CLPw9BD4l0VfsoM6x3EKcKSejD054pNDUj1fwhf6te6bMusQolxbztAJEUqsyrxuAPPNdLXjHwu+KR1JotF1qUeccLBOx+8f7re/oa9du7l7azmniged0QssakAvjsM0hMtZorD8L+I4PFGjR6lBbzQKzvGY5QNyspwenvW5TEFFFFABRRRQAUUUUAFFFFABVO9gMycdRVymnnjNc2Kw8a9N05dRxlZ3MiJ0VvLlABHc96tG1hlGcA/SpZreOQfMB9aqeTLCcwvuX0zmvmXhJYR8tSHNHutzfm5tnYc1iyg+W5B7Uge6gxuG8e1PS9x8snyn1qws0Uo4YVpTpYafvUJuMuwm5dURQ6gjnaw2n3q2rqwyDVSW0jlGRgH1FVys9scqSy10QxuJwztV96PdC5VLY02dUUszAKOST2rz29lb4ga8un2pY+HrCQNdTfw3Mg6Ivqo7mrN5p2t+LL2W21C5Gn6IjbfJgbMtwP8Aab+EH0rsbCwtdNs4rSzhSGCIbVRRgAV7dCvCvHmg9DNpxZYjQIAAAABgAU+lpK3JCiiimAUUUUAFFFFABRRRQAUUUUALRRRQAUUUUAFFFFABTSM96dSUAcx4i8D6R4gkW5lWS2vk+5d2zbJF/HvVjw5od/osc0d5rl1qiuR5f2gAFAO2R1rfpG4FA7s5bx34sh8I+HZb0lTcv8kCN0Lep9hXyTf6zcazf3F3dTPJLI5Ysx5JPevRfjB4hj1zxwmlSXPlWFsywM/UDn52/P8AlXmJshcawbTTd0okmMcGeCwzwaaQpO2htz6fb/8ACN2l7a7TIGZbg7+VOeBj0xWNxRKJLW4ktJsCSNirYPGRWtpehSarpGoXluskktsU2xp6HO4n2AFaLV2RhF8iu3dMyaKKKRqFOVirAqcEHIptFGgz2nwV8chY2CWHiWGWYxKFS6hGSQP7wrA+J/xPj8ZQQ6bp1vLDp8cnms0ow0rAEDjsBmvNe9BqQHwTPbzLLGxVlOQRX1L8MfFa+LPDBhuWDXdsoim55dSOG/LivlbtXofwe12TSvGttBuxDc/uXHsen60mio66HsPgZYvD/ibXvDB8+KMT/abCGQlh5JUbirHtuJ4r0Ssw6JZtr6a3tf7akBtg275dmc4x9a1KlA3cSiiimIKKKKACiiigApGOKGOBXmniHxJqnibW38L+FpNgTi9vx0iHcA+tA0rmx4i+Ium6Nc/2fZRSalqbHC21vzg+57Vjra/EbxKA817b6DaNyIok3SY+vX+VdR4Y8G6V4XtQlpCHuWH725kGZHPfmuiA96Q7pbHlsnwwupX33/iLVrlz1Ky7R/Wqx+HZtWzZ+INXgkB/il3CvXSBVea1jmGHQfWqXI9JIylzvZnmIj8baOd0N9b6xbr1inTa5Hsav6V44029vVsNRSXStQPHlz8KT7GunubGS3YlQSnqKwtZ0DTtes2t763V+PklHDofY1z18ow1ZcyWvkKGKlF2kjp0W5QfK4ZT0NBluDwY+a850TX9R8DarDouvTNc6TOdtreN/B7H2r1eMrIgYEEEZBHevIqZLL4YzaR0qqt7GbBFJ9pDBdo71qr1pNoHanAYNdmAwH1SLje5M58zHUGikNeiQFFFFMAooooAKKKKACiiigAooooAWiiigAooooAKKKKACkpaKAErE8V6udD8O3d8v3o0O369q264P4uz+T4EuP8AadRQOO58xaosWpPf38l+n2pJOYX4Lg9SPU5rItLqayu4rqB9k0TB0b0IqN23Su3PLE1reIJNOuJYbjT3x5kKiSEoR5bAAHnvnGfxpx2Il8Vnrcjv7ubW557+ZYISq/N5SBVY/h3NZ8N5cW25YZXQOMMFYjcPQ1bggeeyht4seZPOFXPr0H86lstLie+ubO/uRZyIjbGkHy7x2PoDzzSuVJRikjPW7dRgrmni8U9VINVW4OMjj0702qAufa0/umg3a+hqnRQIufa17Kc0w3Z/ugfWq1FMCZriQjg49xXS+BnkPifTXDEsLlMf99CuUrvvhLpcmqeNtPjVSVSUSMQOgXk1LKhufXi8gGnGmjrSjrSEFFLSUAFFFFABQeBRQelAHD/EbxFc6ZpkGl6ZltV1N/s8KqeVB4LfrWr4S8N2vhPQY7SPHmY3zzE8yP3JNcroiHxJ8WNW1ST57bSF+ywZ6B/4j/OvR5olnt5InHyupVseh4qS3orHAv4o8T+ILqb/AIRPT7X+z4WKfa7wkCUjg7B6Vb8LeML+71u48PeIbRLTVoV8xDGcpMvqv5iuq0rTLbR9NhsbRdsEK7UBqjP4ZspvFdv4hYyfa4YDAAD8pBz1/OmK62NwdKU0dq4fWJvHlxq11HpEFhbWMRAikuG3NLxycDpQJK+h2zKGBB5B7Vi6hZ+S3mJ9w/pWH4U8Y3l5qk2geIbZbTWYRkBfuTL/AHlrsLtPMt3GM8VpTm4yMq1O61OP1jSLXXNKmsLtA0cg4bHKN2I96zvhrrl1G154X1Vyb3TjiJ26yRdiPXFdBjBx6VxXioHQ/FuheJIRtHm/ZrjH8Snpn8zXRWhdcxlQn9k9dU5FOqON1ZFIPBGRUma5DpCg0lFABRRRQAUUUUAFFFFABRRRQAUUUUALRRRQAUUUUAFFFFABSUtIelAGPq3iCx0e90+znMjXN/L5UEUS7mPcsR2UdzXOfFq1Nz4AvCg5iKvx9ad40tbuz1rSfE1rbRSx6VHN9o3y7GKMAAB69z+VdJqFpFrugT2rcR3cGPpkcUilo0z4x0bS01O8nge4SF1jZ4w7Bd7D+HJ4FZjqVYj+7xWx4n0W50HXrmzuIyrxyEHI/wA/Wr0Ol2F94TSS1aAajHIzT+bLtbZ22jpVLVGc3ySu+pjEkaVE6E7o5CSR2PaoL6+udRuPOupDJKQF3HqRUtk6NvtZD8knQnpuHSr2rW9lcXkR0q3njdgPMgYcI3+ye4pbLUuWrVkY81rPb7RNE8e4ZG4YyKixXpNj4I8UeK4bZr9itvAgSNpQECr9eprprX4O2Fqhku9Q8woQCkSf1NZyrR6GlOhKS10PHLHTrjUpvKt0ZmxngE0h0y7DMohY7evFfQUOn+FPBWpQFWaO6CEkvlmwfQAU2O7vNZnI0HRba2SWQqb65hAH4L3NR7WTeiNlh0lqeAHSr0dYH/KmnTbsHBgavqO3tEa0ijuY7eWRdgdxCF3HdgnFRarpXnW0kWn2lj9qadlQTwgqwUZxVuUkHsEfO1zoE6aTa3CQ8yZw397HWva/gF4ZktYL3WLhNp/1EWR17sf5D86qavfaknh64sJ/Df2KMQgPKrLsXLD5gK9q0aBLbR7OJFVQIU6DHYUQcnuRWio7GjS0lLWhzhSGlpKACiiigAqOVxHC7noqk1JUVwhe2lQdWQgflQwR558HUMnhzUL5/wDW3V9I7GvRia83+Ebuvg27tkx50F3KvPrxitI6trkF6I7iDKs2DtHahG8aTm3ZmZoGt6n4h+KmpLHcOmlabG0Zhz8rseB/U/hXpQHFcP4D8JXnh261i6vJopDfzCRAgOQvPX35rue1JGU0k7IZJKkSM8jqqKMlmOABTYZ4biFZYZFkjYZVlOQR9a85+MWsT2egW+mWxYS6hJ5ZIP8ACOo/HIrrvCejroHhfT9NUkmGIbie7Hk/qaAa0ucp8RLd7fxD4X1O0ic3SXoiLIv8B6g/rXoxGQaQorYLKCQcjIzTjwDQiZO6OcnXbO4965D4jw+b4LumzhomWRT6EGuxuv8Aj5f61x/xFcJ4Ivgf49qD6kiu6WtM4qf8RHe+Hrj7X4f0+4PWS3Rj+QrVrG8Lwm38MaZExyy2yA/kK2a4juYUUUUCCiiigAooooAKKKKACiiigAooooAWiiigAooooAKKKKACkpaSgCte2cN/ZT2k67opkKOPY1BpOmtpWmw2f2iS4EK7VklxuwOg4FaFFAHnPxJ+HFv4vtGurULHqca4BPAlHoff0NfMesaFf6HfS2d5byxNGcEMMV9c+JfFQ8O6npsVxaymzupPLkuQPliY4Cgntkn9Kta14Z0TxTZKuo2sVwpXMcyfeXPdWH/6qRSd1ZnxQPmYAdSeK9o8E+DtZSyttWhSxmdsbYrlNxZfUHtUPj74PyeHLdtU0tmubZGy424aMe/qPepvCXxbtdH02Oy1G1cvCuxGQ447Ag1jWcrWRvRstT1u+tjFZRlmwS6AqOgyeRTFtfOj1OKNcuH+TP0qjpGvDxdokV3aQlAZuUJ5GDXSQWywSSyITmVtxzzWClGMfM6G7FGXSorqWxnlii8yHliyAnGOma4y2uvEsvxHfT3tCmkRTFgBHhQuOG3etekUAGpVWQrszbLSkhUmX5mPbt1yPxqS6st0ZltwFuEDtH6FyuOavEgdeM9M0A5pOpJ7iuecy2OuzfDrWG8QshvQC8Z2jIVSDg4+lej6JqMdxoelyyOqSXEClEJwWO3nFcr48vvK0H+y7c7r3U3FtDGvU5PzHHoBVHX7WZ/EHhTw3puIb+yj+1LdljiNFwrLtHXcPWuii3a5hV1PTwc0tNTOOaea6TnEooooAKKKKACkPSlpDQB5r4PcaD8RvEPh+X5Uum+2W46Ag9QP89q9HKo3JUZ+leffErSbq2+xeLNKB+26W2ZAozvi759cV1fh7X7XX9KgvrdxslA4z0PcUIpvqbAI7ClzXA6pp/jDRdcutS0KWPUrO6IZ7K5cgxn/AGT2FanhjVfFGo3k41vRYdPtlT5GWXczNnp9KVxNGd4/0fT9UuNLmvJJka0l3qI/4hxkH8hXVaZqcGowh4WHAwV9KdqOlwajFsmXJHQ+lZ+jaAdLupJBISrdqrQ6P3UqX95G+KR2CoSTgUp9+BWPqF55jeXGTtHUinCDk9DjnLlWpUuGDTuR61wnjpzqep6J4eh5e5nEsoHZF9f1rsLu7gsrWa5uHCRRKWdj6Vy3gPT7jXPEF54uv42VZMxWaMOiDvXRVmoR5TCjFybken2cYit0ReAoAH0qxUKMwHCmnqxJwRiuD2ybsdVnYkoozRWoBRRRQAUUUUAFFFFABRRRQAUUUUALRRRQAUUUUAFFFFABSUtJQAUUUUAZ+raXaaxp01jeQxywSqQVdQwB9cHuKj0DShomh2eliZ5ltYhEsjgAkDp09uPwrUooAilhjmjaORA6MCGVhkEeleTeI/gZpOqai11p9z9kV2y0RXcB9PQV69RgUDTaPGtP0TV/hnI2Y5dS0aTBaSBCWhbpyvXGO9ddp3jDQtRjDQ6jCp7pI2xh7YNdnJtCFmwBjkn0rwlm07XvGl3LNpiXK3kxigVflEcScGQ49TXDiYxpxc2ddCTm7Hq4v7VhlbiM/Rga4nxhI934o02AancW1pLC4/cTbAXHTJqK78A6TJYTNb+ZbMqlhIJGIXHt6Vi2vgxtdtbW+sra2it0BdHa4eQXR9MHlBXHRxVOavexu1yS1I9Qg0yz1zSYW1m4OJhNPLNdlgiLyQecZNdjL44fU5DbeGdNuNSuCceaEKQr7ljXn/iDwjNaX1qzWlvam8V0ht4GMgjdV3LknqSRXruieKdKTwZp2rXs0FlBOFjY42qsnTHA45Fd1NQqbMyrVLapFbQvCF4txLrGt3gl1mRCkToMpag9kB7+9WdM8Hy2XiKPWrzWry/uY4WhQSqqgKTkj5RzzzXUxuskaujBkYZVlPBFS8V1KKSsjjcm3cAKU0gpTVEiUUUUAFNLAEZIGemadXPeI9FutWk0+W0uzBLaTlzyQGVlKkcdwDkUAdBms261i0gnks454ZNQWMuloJAHfA6YrC1HVr3wb4Ptmux/aN8rLAMNtEjE4BJP4V5impS315reuPD9m1eyvI7vyW++sagBl9xigpI9h0DU7nXNJN1eWJtllJ8uNzyye47HqD9K851nTNQ+G+pzalpkElx4fuG3SwJ1gYnqPavV7K8gvrGC9gYNBNGJEbPUEZFeceJ9duvGOqSeFvDxJtVwNQvlGVRf7oP6UJ6i06nTeH/FdtrGnreWjNLATtO4YIPpXQRX9u4znbj1rmtJ0mDTLCGxsowI4VwMdW9z71bZWQ7WGD711+yjJa7nI6sk/d2N1r+2H/LQH6VC+rQL9wM34Vj4xz2rD8QeLNK8ONGl/LIJpAWSONCxIBxSdGEdWwVWcnZI6We9luDjdsX0B61RuLmCzt2nuJViiUZLucf/AK643/hOr3Vz5Phzw/e3crDiSRdqL9T0/WtjRvBup6hdLf8Aim7SVkO5LOI/In1rGtiIUlaO5UaMpP3hkel3HjW5Tz0eHRIn3lTwZyOhPtXfW9vDZwJBbxhI0AVVXgACnwxqkapGoVFGAB0FSYA6da811Jy1Z0pJKyGMXHQkUrZwuTzSgY5Y0jCMnJbms7NXYyYdKWoVYgZByKlByK66VVS0ExaKKK3EFFFFABRRRQAUUUUAFFFFAC0UUUAFFFFABRRRQAUlLSUAFFFFABRRSigBK4Dx/wCI7q2jsNL0DUFTV7q9SApGFdlU5LZB6fjXfmsDTvCmm6Zql7qSoZry8l82SWXDEY6AccAUhqxm+MtSn0LwU8bXJmv7gLaxPtwXkbjOB7ZNcB4I09BqN9MDu+yhbSLPtyx/E10XiSf+3viBa6eObXSIjPL6GVug/AViaH4cHiPVNX1eC9uNOVZ/Kt2tuAxH3mI6HmvKxblWk6UXsjvw8eSHMz0ERD7OYyuQVII9civOND1m+g0G10HSFQ3811PHG8n3YYwxyx/Onz6b43k1eWx07U7xreI7Xu7pFRPwxyarLYWHhfzrbTb2XVvEcyNGpjGUh3n5jgdPWuSjg/ZJ+0aaLcrnMS3uo2Wo6feXE15erb6gwd2bMcpVsfLnpmuz060ur74W+LNOmt5ITBNI8duCCyDh9tB0pvA62xugL/RLgot7HKM+TKf+Wi/jXY+AI47/AEjVbpwskN9fTMPR0+6P0r1cK4SV4bGFZ2R0Phu5hvPDmmz27AxvboVIGP4RWvVe2tobO2jt7eJY4YxtRFGAo9KsV2HG9dQooooAKKKKAClpKKAMLxZon9veG7uxQgTFd8LH+Fxyp/OvHdStLnxJPp2o6eRbaoc2V9E/99QeH9QwHWvfz0riPEHg65bWRr3h+4jtr/H7+GQfurkf7XofemrdSk2cxb6P44vtNi0l7zTtG0uNNhFqSzlc8gd81sXcNp4K8O2Wl6FgXd7dxxGZhlnycsx/AGmS6j4vceTD4S8ufp5r3QMYPr0zisO30rV4/iLpn9u36XM628lwIYx+7i7AD1+tWlG6sZtyad9j0/TYcs0uB7GtFoo2+8qmqulgi359abrGo/2Vpsl4Y/MEZXcM4wCQCf1om3zMinFcpYkto2iYbQMjrXmvxAgS1t7LWPJV30+6R3DDOYycMMenNdj4u12TQ/Dlxf2oV5o1DqGHBGRn9KxPGCLqng2/ZR/rrPzR7cBqcLtag0otNHX27RPaxtbqqRyKGUKABgjNTcD5B071geC7k3vg/R52OSbVMn1IGP6VvL8xNeRXk/aW7nQiZMAYpGU5yKYCpJUE5p6HIx6VrFqS5WhCCPccmnFFx0FDPt+tMyz9eBTlyx91LUQijG4du1SR5xTM54FSqMDFKhHX0GxaKDRXaSFFFFABRRRQAUUUUAFFFFAC0UUUAFFFFABRRRQAUlLSUAFFFFABSikooAWqWpXg0/Tbq88t5BBG0hRBktgdBV3NNZQwIPINAHiukPdXPhXVNah/e3+oNJMQpyR2C/gKtaD4pj0zw/aabpei6hd3UaDzNybF3nkksa6HVPAd1Z3k1/4XvFtJJTuls5RmFz6gdjWW1x4qsAFvPDTyju9pKGB98V4tSnXpzlKCvc9KNSnOKTdrEbWHiTxCc6xqH2K1J/487DgkejPW/o2g2GixlbO3WMnqw6t9T1NYi+M1sx/pmj6nB/vWxI/SpY/iF4fZgJbpoWPaSNl/mK86t9am/eTsX7vQf8RAD4LuwenmR8H/AHhXd6Pp9rpmk29pZQLDAiDai9Bnk15x431O01DwLcTWsqyxO8e11OQfnFepW3NpF/uD+VetlUWqbv3OTE7omxRS5pK9U5QooooAKKKKACiiigAoPNFFADSOK811O8hi+KF9PcOscNppyKzt0BZq9MNeI+K5PO1nxo4IJRbeMH0+ZTVQupXC100esQ39pZ26faJ0QsjSAMeSqjJP4ZqpPf6f4o8NXy6bdxXMckLJujOSDjuO1cgU1RPE+jpqkttLI2m3RjMCFQF2r+tZHw/u4rvxBpaWUJsZYLNhes52/bOcLhf4sHvUyleRUYcqRq61dvqPwi+0yHMotNkmf7ynB/lWqT5/glQec6fj/wAh1h61CdPsvF2gPkRGM39p/uP94D6MK1tMcv4CtnPJOn5/8crem7mFRdfMufDCTzPAOlZ7Rsv5Ma63lTx1rjvhav8AxQenfR//AEI12pz2ArysVSvK+x0XsIOBkjBoRip6U8Jk5NIQQan2ckubawXQ13AOTSBxIpAJpWI7rmlB7BcfhUe827vRgOjHyipKagwMU6u6lHlikSwooorUQUUUUAFFFFABRRRQAUUUUALRRRQAUUUUAFFFFABSUtJQAUUUUAFFFFABRRRQAmKMUtFADTGD15qtNp1nOMTW0En+/GDVuiiw7sy/7A0s2Zs/sFt9mJB8oRgLkHPT61pqNqgDoKWipUUtgbb3CiiiqEFFFFABRRRQAUUUUAFFFFAAa4m58M2aavqjSK0yakymWN+Rx6V21RNbxvIHKgsO9VGViJptWRnPodlPe2V7JGfOtIniiwcAKwAII79KzbvwRpNxplvZQI9q1qxe2uImxJCxOeD6e3SuoxRipLT0PO/iB4c1S50u2utJD3eowwtayZHMsbjBz755qf7JJpfg1bKYAS21gUkAPG4Ic13mKyL/AEYX0NxCzlUmjaMkdQCMVpTaV7kzu7IwfhUv/FAaaxHUMef94122Ky/D+jw6BolrpcDs8dum0M3U1qVm3coXFIRRmilYAxRgUUUrIAxRS0GqASiiigAooooAKKKKACiiigAooooAWiiigAooooAKKKKACkpaSgAooooAKKKKACiiigAooooAKKKKACiiigAooooAKKKKACiiigAooooAKKKKACiiigAooooAKXFJS0AJgCilNJQAUUUUAFFFFABRRRQAUUUUAFFFFABRRRQAUUUUAFFFF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45062" name="AutoShape 6" descr="data:image/jpeg;base64,/9j/4AAQSkZJRgABAQAAAQABAAD/2wBDAAgGBgcGBQgHBwcJCQgKDBQNDAsLDBkSEw8UHRofHh0aHBwgJC4nICIsIxwcKDcpLDAxNDQ0Hyc5PTgyPC4zNDL/2wBDAQkJCQwLDBgNDRgyIRwhMjIyMjIyMjIyMjIyMjIyMjIyMjIyMjIyMjIyMjIyMjIyMjIyMjIyMjIyMjIyMjIyMjL/wAARCADc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kyKWgAooooAKKM0UAFFJkUtABRRRQAUUUUAFFFFABRRRQAUUUUAFFGaKACiiigAooooAKKKKACiiigAooooAKKKKACiiigAooooAKKKKACiiigAooooAKKKKACiiigAooooAKKKKACiiigArP1PV7TSLdZrpnCscDZGWJP0FaB6Vyvi+a3hs283Ub21cxPsS2Gd/Hfg8flQBJD4ut57mIGzuoraWF5knlTbuCDJwvU8c1u2d1FfWkV1ASYpVDoSCCQfY9K8aLiy8H6Dqsmo6pFJbmEJGzqC6MAG8oY569TXqXh5LqPTFkvGuRJKchLmRXKDt0A/KkU1Y07y7hsbWS4nYrGgyxAJ/QVzr+NbN1WS3s7ySDzlied4jGiljjvyTyO1amtywJpzNPeTW0eRmSDluvToa8vtIUvtH8Q7tT1aOBLiR1mlKrEWUAjdkZ3E/0oBJNHrNhqFtqCym3dmEUhiclCvzDr161Nc3MdpbvPKSI4xuYgZwPpXI+Bbm5vtNTUZpb427oBH9plUiQ9yABwM8DJrotWliXTZTLdy26ADMsJBcc9uD/KgTVjIn8bWiQSTW1leTxROqyytEY0QFgM5b65rds9Rtr6S4jt2Zmt5PLkypGG/HrXldpDHqf/AAkkL6pq62jM2biUqsfCcb8jOcjtXR+ALq61LTo7+We+MCRhA08q7ZG6MQoGQBjgk0DcTuZ5hBA8ux32jO1Blj9BXPxeNtNmnWI299EWkaINJblRvAJK59cA1q6pOqaZOWaYYXk2/wB8e4ryjTTvsdLm3XrtPfTyk3B+Q5R+VPc+tMIxuekaZ4t0zVLyC1tzOJpoTOiyRFQUHU56dxS6p4lt7C9j0+2he91B8H7PCR8i/wB5ieFFcX4UdBq+mQyzbDd6GsVs6H5o2ViXH1OQR9K2vEWjWugeBtT+xb/tDqrSXLtmSRtw5ZqAa1Ok0rXdP1dXFpOGkjO2SJgVdD6FTyK1M8ZrEm0DT7y6tdQaJo7yLawmibYzezEfeHsa1jMgXO4YA55oFYxZ/FVtBcPC2naoxRiCy2jFTjuD3FPsvE9tf3UcEdlqKGTo8lsyoPqa5nxBrV9rGn3stkJLfQ7VS09wDskucdUj9F9W/Kr2lajqGiG1tL6283S5gv2W6t1P7oHokg/9m70D5Tfm1iKDWo9NEUjyNbtcMy9FUHHT1JrNn8b6damHz7XUo/OcRxlrRxuY9q4fW1uI/HV9aR3N9Bf3jwxWTmUgeSBukIP1yAPWtm41a5m8aWAn0W/k+y2jPFCdpO/ON/XnilcLaHX6p4h03RVDahOYVIzuKEj06gVm2njnTJS4uVuLVhKY41kiYmQDuMDvWN44gRIdMu5rSaWKe4UXcBcldu04BA4GDj8q5vclxHaTvL508d0iPDskHlKTgtv3cYFA1G6uepahrdtp62TSJK4vJRFGI0yclS3I+grN/wCE20/dcqLPUi1r/rgLRvk4yM/hzVDxfp8Q03S4omRo7a588pLclGdFRs4brxnNc3ptlcNqGtvZ2cLyXMKSoDqDHykaPaC2Rhs9RQJJNXPULG+h1GxgvICTFOgkTcMHB6cVZzWJ4VKDwvpsayxyiOBU3RnK5AxW1mmSOzRmkooAXNGaSigBc0ZpKKAFzRmkooAXNGaSigBc0ZpKKAFzRmkooAXNGaSigBc0ZpKMUALmjNJRQAuaM0lFAC5opKKAFooooAKKKKACsnWbI6jZtbi+ksy+U3ptJOR0wwrWrzzxpb3V1q8IN0qmJBJZwLP5Z3g/NKxOOnAA96Bo2R4N0r+yV0+VfNl+xi0E7/eCgYyo6A/Sp4fCsK6bZ2k9/fTtbyeb5zy/M7bSvPtz0rzq8vGW9udVa/1Dy7KQIypqILpHj5wDnJJOOa9Hj1nSdGsbWO71Mp5sfmIbuUs7A88nvSuN3H2vhu2sVf7PcXQZrdbdXaTcUVckEZ75PU1W07wdY20bLeSNqD/aXuQ0wAG5sZyo4PTuKm/4Tfw1nH9s2v8A31Uz6r/a2lSzeH7q1nmVtod8lAe4OOelAlco2PhKysYZ7aW7upoJ5NyRNKVWMbtwVQPfmr8OhWdtNNNbmWOWVXG/zC2NzbiQDkdTXK+I768bxLbSt+7SwKRQBoyyzXMnUgZGQq/zqz9v1C60bXn1yGOa2sHKxCEND5pUZJznOM8celA7GlY+D7OJ52v5ZNQMtx9o/fgABsAcgYB6dxTrXwjZ2z6grXFzJb3hb/R95VIgTkhQOmT3rg7wwjWVih04RW9va/aZIm1GQPOpXIC/N2wTXQeGrixbUZdmkXFtMtkLpNt28pdHzxgnrQOx1KaBZQSTTQeYksiOhYyEgbyM8E47Cs2LwjZNDZRre3LpYgqkYcbN20gkjHX5jVC11q30zRIzpbqtuk8kTnVJ3DrJ1IzyTVHwj9sufF2ozuYjGG879zdMU2yDqF6HlevagR1GleFNL02KyP2aOW6tECJclAHPGM8e1Xde0pda0W405pDEJgBvAzjBB/pWkKr3rMlnMyJI7BDgR/eJ9vegQ4lIoRvYKijBZjgCsqDw1plvPFPEkwaNg6/vmIyN3bPP3jXASLc397rGnT6drd462u2Mz3IJRmB5Kghfccdq3/CGs3N75M0kGoO1zCqsJJEMaFBtYqM5wSKCuU6rV9Lj1PRrnTywiSaMpuUfdFWLWNIrSKJGDoiBQR7CuK8WeJ79NM/s630m8gu75jBC7FR2+YjB7LmtXRtTmt9Ps7SDQ74QIioshZCMf3s55pkvYsXfhew1DV57/UQLhnRI4Eb5fIC8naRzknnNOstAmtvEDarPqUlz+5MMcbRKuxc56jrXLeLVkh8VJNM7SwTtbeVbRuWd9hfftQf7w5/wrL0bTruTxJFcER3cVrIT9mtrlg6An5TLztYj+6KRSjdHd6x4Yh1druSS8uo5J4RChDfLCAQcqvTJIHWqUPhANcmS51SW5geQyTwiJEWZtpX5yo5x6Vj+LYm1bUNStLSyX7VaxRSG8E7KYxnJO0HngGsvTdQTVXuLG5uZYNK+3yzTCON/Mn+bITgfKvr+VAa2O3/4Q/Tio/eXLFbV7WIySlvLRuu3Pftn0qFfBz/YobOXWLt7eLZ8gVFLBcYBIGccetalxYWus2du3m3UcWNyGCV4Tj3xg/nXG6zphuNV/sHQ7vVBfAB7i5a+l2WqHoevLHBwKCUdlFotvZafeW2m/wCiG5LPuXkI7DBIB6euKuWUEltYwQyzNNJHGFeRhy5A5J+tN060Njp8Fq08s5iQKZZW3O/uTVwChCCilpKYBQaKQ0AZ8+u6VazNDcalaQyr95JJlVh+BNMj8RaNLIsceqWbOxwFWdST+tYPiXVLKCd7Ky063vtXeMuQ0assKj+Nzjp7d6ztA1PTbNbWHU7eJhdASWupyQIqTlucDA+Qg8AGgdj0LOaXNcF4tuJ7a4MFhrWoQ39wyhI05jiUnBb7p6c96p+IvEl3bX9xb2uqtD/ZMCuwkAzdycEqeP7o7dzSuFj0jNU9S1K10mye7vZVigTqx/l71xumXF14lj1XUY9XvoIY3BgjhZQoXyw2DkepqK+ifUfDOi6re6k/mwoHEblAssn95g3BI7Ux8uup3Ftqdnd7Rb3UMjMMhVkBb8quV4vd3M2mTXOs2VzCl7HAUTYLfBGc/dXqf1r13TpXuNOtZ5PvvErNxjkgZoBqxbqC6uobK0luZ3CRRKXdj2A6mp65D4hTaknhmaKwXAlVxcSlciOIIxP4ngfjQxI25vEOl2xAnvYo8xrL8x/hboasWupWl9am5tLiOaEZBdDkDHWvGr3U5mv7a6uWitry3hW1aIOSpCKHDHp16c966DQdUv5PDOsQaYvmXxlWXzQo2fvepx7AHIqUynDS53f/AAkWlpBBM93Gkc6M8bNwGC9T+tWLDV7DU0d7K6inEf3yjZ2/WvF3vp5NP0m3vDHDNYxgwsrn96spIyemMbRnB711HgXV2udYv1IWa4vIBLuBAVRH8gUgdCf5c0xuGlzu49d0yXS5dTivYnsYt3mTg5VdvB/KpINXsrq5jt4bhHlkhE6KveM9Grib3VL1o3slsBaCz1CJLpLAbg0bruY4A9+eKfpCQr40s7jTJdSlimhkS8a4UhQFA8scgY6ngUE2PQhS4rP1O/fTrCS5jtZrp1xiGEZZiabo2oz6nYi4nsZ7JmYgRT43Y9eKZJpYooooAKKKKACiiigAPSuC8Vadd6jrsT6fa3E11FD5eZYVNsASDklup47ZrvaTFA07HlVp4V1KEapJFBFNKtyQifY4xn5RyNw6Z9K9A0WG6bRrP+1I0+2eUPNG0YDegrUJwKWpSG5XIfstv/zwi/74FUdU0+4ubZYbC7+wZbLvHGCxHfHofetWkPIpknAWnhWa81a882a8itLRWitJZXLSPMw+aYE9hwB9DVt21fUPCesaTfWkjanFA0IdV+S4BGFdT057jsc12gGKKB3PK3ttUa9urj+xdRAk01LZV8hG3OEKnnOQOeorW8IWd+mti4udOurWOPTIbYtOoG51POMGu+rmPEnjvw/4Tmhi1e8aKWYbkRImckevA4oHzHOi08Rpp+tWVvpbZuLuR7efzQrcn73PQYzzV62/tex8V211JpDj7ZZeRIImDLGyHKs56AHJre8PeLtC8UQtJpGoxXOz76DIdfqp5FblArnOi58SlCf7PtN20EAzHrtOR/31gfSp1k1q4JiuIIoImDgyQyZdRgbSAe/WtlnRfvOo+ppBPCTgSof+BCgDzTT9F1NvEGo3kFteG5QRLby6kzAZ53NgcNjsKv8AhDR7rQtf1G2msXm8yQyNqbgKCrfNtUf72eBXfcHpXKw+N7WTxgPDjaffwzsjuk80YWNwvUjnOPfFBWrK/wBj1K91y+1trIO9uhtbC2nO0MpI3ufr0HsKksLK/wDDerJb28Elxo922QicmykPX/gB/SuuBBAxS4oRJ554r0i71vXI5njvY9PslO9ljB3H1RR8zZ/KodK0jVb7QtIvFe5ikFyHEEcSwiFQxGWXAJGB0969KxRimPm0scL4x0mK6uLb7LpE8l9PcQB72JDiNBIN24g8YGazbLS9de6vZbOze1msr2aaGWViBchmzs2/3SO/rivTKKQcxRguJ5NMS5ktZEmMe5rc43A+npmud8PLeXHi3XtQm0+6tIJ47dI/tCAFigYHHPvXYUUCuUNVlvodLuJNOhWa8VcxRscBjTNDn1KfR7eXVoEgvmB82NDkKcnH6YrSI4oAxQAA5oNFFMQmeKOtLUM06wjLHFZVasKUXObshpNvQoDR7W3tr5bOBI5LoOXfu7EY5NV9F0VbbwnY6TqMMUwigWOVGAZSR9avnUYge/5U5dQibjOPrXFHNcNJ25iuSRgDw9qcOuXWpWupxIZkWONJIN3lIOijn8a0LLRTbNfvJN5k16QzNsACnbtOP8961lmRuhFSAjtXZTr06msXclpo4zTfCOo6Pa3FtY6tEsM/L+ZBuOdu3jn2pl34V1X+y0s7bUV2W1qIreMrtDPnJdj9BgfWu2pa1C5xCaDq88jQywWlrBcvuuZIpSzkbcYTI+XnB4rbMGrad4dWC1kW91CMBUklwocZ6n6CtzFUdU1K30nTbi/umCQwRl2P07UBe5cXOACcnvWfr1lLqOgX9lBtE09u8abuBkggZrN8FzapeeH473VnJnunaZEIx5cbHKr+WK6SgR51qXg3WNRvFME0NnFHbrGWMjNvcAfMAMYFa/hbQ73R9PurK7Bd3X/j4Mxk3nBHQj5a66iixXM7WPN5/BmsTWmmWsMkNubaHZNN5jENycKFGOmetafhHw7qWg3MovnN1vB/0nzycc5xsPSu1oxQHM7WOB1XwlrV1rF/PZ6p5FpqMiCaNOGWMKAxz3PGBVrTtD1vR7u4t9P+ypYz3ayB3cl44gACoHrgfrXaYoxQK4ynAUtFMQYooooAWiiigAooooAKKKKAKWqQXFzpl1BazGGeSJljkH8LY4NYng/Xm1XTja3uU1WyPk3cbcHcP4h6g9a6c1xnifw7eLfx+I/D7LHq0AxJEfuXUfdW9/Q0hpJ6HZ5ormPDHjCw8RRGIE22oRfLPZy8OjfTuPeumBzQJqw6kzSMcCvPviF8SbTwjbm2ttk2psMqhPyx+7f4UDSudTrvibSfDlo1xqV2kQx8qDl29gO9eL+JvjXaXFwWsdGtJCoKLNdIJHA9h0/CvLNZ1/UddvJLu/uHmlY5JJ/QegrL2qD0quUG1E6iL4g3Vr4jGvWcMVpfBSh+zxBEcH1UcGt6f44eJLq1e3e6WLfxvSIBh9DXnJVT2pDGhPKijlDmNm78Va1fSF5dRuZM9C0rGoE1nVItsq3dwhPKtuYf1rNKgrtHFeg3njCz8V6L4f8ADT6NDZvbyRxyXSkfMo4444z1NFg52O8PfFfxVo7KTLJe2y/eWVS4x9eo/OvQU1vwz8To0/ftpXiNI9ltNvIwc5wCCNw46GvTNJ8PaXpWlxWVtZwCEIFPyA7uOprxz4w+CLPw9BD4l0VfsoM6x3EKcKSejD054pNDUj1fwhf6te6bMusQolxbztAJEUqsyrxuAPPNdLXjHwu+KR1JotF1qUeccLBOx+8f7re/oa9du7l7azmniged0QssakAvjsM0hMtZorD8L+I4PFGjR6lBbzQKzvGY5QNyspwenvW5TEFFFFABRRRQAUUUUAFFFFABVO9gMycdRVymnnjNc2Kw8a9N05dRxlZ3MiJ0VvLlABHc96tG1hlGcA/SpZreOQfMB9aqeTLCcwvuX0zmvmXhJYR8tSHNHutzfm5tnYc1iyg+W5B7Uge6gxuG8e1PS9x8snyn1qws0Uo4YVpTpYafvUJuMuwm5dURQ6gjnaw2n3q2rqwyDVSW0jlGRgH1FVys9scqSy10QxuJwztV96PdC5VLY02dUUszAKOST2rz29lb4ga8un2pY+HrCQNdTfw3Mg6Ivqo7mrN5p2t+LL2W21C5Gn6IjbfJgbMtwP8Aab+EH0rsbCwtdNs4rSzhSGCIbVRRgAV7dCvCvHmg9DNpxZYjQIAAAABgAU+lpK3JCiiimAUUUUAFFFFABRRRQAUUUUALRRRQAUUUUAFFFFABTSM96dSUAcx4i8D6R4gkW5lWS2vk+5d2zbJF/HvVjw5od/osc0d5rl1qiuR5f2gAFAO2R1rfpG4FA7s5bx34sh8I+HZb0lTcv8kCN0Lep9hXyTf6zcazf3F3dTPJLI5Ysx5JPevRfjB4hj1zxwmlSXPlWFsywM/UDn52/P8AlXmJshcawbTTd0okmMcGeCwzwaaQpO2htz6fb/8ACN2l7a7TIGZbg7+VOeBj0xWNxRKJLW4ktJsCSNirYPGRWtpehSarpGoXluskktsU2xp6HO4n2AFaLV2RhF8iu3dMyaKKKRqFOVirAqcEHIptFGgz2nwV8chY2CWHiWGWYxKFS6hGSQP7wrA+J/xPj8ZQQ6bp1vLDp8cnms0ow0rAEDjsBmvNe9BqQHwTPbzLLGxVlOQRX1L8MfFa+LPDBhuWDXdsoim55dSOG/LivlbtXofwe12TSvGttBuxDc/uXHsen60mio66HsPgZYvD/ibXvDB8+KMT/abCGQlh5JUbirHtuJ4r0Ssw6JZtr6a3tf7akBtg275dmc4x9a1KlA3cSiiimIKKKKACiiigApGOKGOBXmniHxJqnibW38L+FpNgTi9vx0iHcA+tA0rmx4i+Ium6Nc/2fZRSalqbHC21vzg+57Vjra/EbxKA817b6DaNyIok3SY+vX+VdR4Y8G6V4XtQlpCHuWH725kGZHPfmuiA96Q7pbHlsnwwupX33/iLVrlz1Ky7R/Wqx+HZtWzZ+INXgkB/il3CvXSBVea1jmGHQfWqXI9JIylzvZnmIj8baOd0N9b6xbr1inTa5Hsav6V44029vVsNRSXStQPHlz8KT7GunubGS3YlQSnqKwtZ0DTtes2t763V+PklHDofY1z18ow1ZcyWvkKGKlF2kjp0W5QfK4ZT0NBluDwY+a850TX9R8DarDouvTNc6TOdtreN/B7H2r1eMrIgYEEEZBHevIqZLL4YzaR0qqt7GbBFJ9pDBdo71qr1pNoHanAYNdmAwH1SLje5M58zHUGikNeiQFFFFMAooooAKKKKACiiigAooooAWiiigAooooAKKKKACkpaKAErE8V6udD8O3d8v3o0O369q264P4uz+T4EuP8AadRQOO58xaosWpPf38l+n2pJOYX4Lg9SPU5rItLqayu4rqB9k0TB0b0IqN23Su3PLE1reIJNOuJYbjT3x5kKiSEoR5bAAHnvnGfxpx2Il8Vnrcjv7ubW557+ZYISq/N5SBVY/h3NZ8N5cW25YZXQOMMFYjcPQ1bggeeyht4seZPOFXPr0H86lstLie+ubO/uRZyIjbGkHy7x2PoDzzSuVJRikjPW7dRgrmni8U9VINVW4OMjj0702qAufa0/umg3a+hqnRQIufa17Kc0w3Z/ugfWq1FMCZriQjg49xXS+BnkPifTXDEsLlMf99CuUrvvhLpcmqeNtPjVSVSUSMQOgXk1LKhufXi8gGnGmjrSjrSEFFLSUAFFFFABQeBRQelAHD/EbxFc6ZpkGl6ZltV1N/s8KqeVB4LfrWr4S8N2vhPQY7SPHmY3zzE8yP3JNcroiHxJ8WNW1ST57bSF+ywZ6B/4j/OvR5olnt5InHyupVseh4qS3orHAv4o8T+ILqb/AIRPT7X+z4WKfa7wkCUjg7B6Vb8LeML+71u48PeIbRLTVoV8xDGcpMvqv5iuq0rTLbR9NhsbRdsEK7UBqjP4ZspvFdv4hYyfa4YDAAD8pBz1/OmK62NwdKU0dq4fWJvHlxq11HpEFhbWMRAikuG3NLxycDpQJK+h2zKGBB5B7Vi6hZ+S3mJ9w/pWH4U8Y3l5qk2geIbZbTWYRkBfuTL/AHlrsLtPMt3GM8VpTm4yMq1O61OP1jSLXXNKmsLtA0cg4bHKN2I96zvhrrl1G154X1Vyb3TjiJ26yRdiPXFdBjBx6VxXioHQ/FuheJIRtHm/ZrjH8Snpn8zXRWhdcxlQn9k9dU5FOqON1ZFIPBGRUma5DpCg0lFABRRRQAUUUUAFFFFABRRRQAUUUUALRRRQAUUUUAFFFFABSUtIelAGPq3iCx0e90+znMjXN/L5UEUS7mPcsR2UdzXOfFq1Nz4AvCg5iKvx9ad40tbuz1rSfE1rbRSx6VHN9o3y7GKMAAB69z+VdJqFpFrugT2rcR3cGPpkcUilo0z4x0bS01O8nge4SF1jZ4w7Bd7D+HJ4FZjqVYj+7xWx4n0W50HXrmzuIyrxyEHI/wA/Wr0Ol2F94TSS1aAajHIzT+bLtbZ22jpVLVGc3ySu+pjEkaVE6E7o5CSR2PaoL6+udRuPOupDJKQF3HqRUtk6NvtZD8knQnpuHSr2rW9lcXkR0q3njdgPMgYcI3+ye4pbLUuWrVkY81rPb7RNE8e4ZG4YyKixXpNj4I8UeK4bZr9itvAgSNpQECr9eprprX4O2Fqhku9Q8woQCkSf1NZyrR6GlOhKS10PHLHTrjUpvKt0ZmxngE0h0y7DMohY7evFfQUOn+FPBWpQFWaO6CEkvlmwfQAU2O7vNZnI0HRba2SWQqb65hAH4L3NR7WTeiNlh0lqeAHSr0dYH/KmnTbsHBgavqO3tEa0ijuY7eWRdgdxCF3HdgnFRarpXnW0kWn2lj9qadlQTwgqwUZxVuUkHsEfO1zoE6aTa3CQ8yZw397HWva/gF4ZktYL3WLhNp/1EWR17sf5D86qavfaknh64sJ/Df2KMQgPKrLsXLD5gK9q0aBLbR7OJFVQIU6DHYUQcnuRWio7GjS0lLWhzhSGlpKACiiigAqOVxHC7noqk1JUVwhe2lQdWQgflQwR558HUMnhzUL5/wDW3V9I7GvRia83+Ebuvg27tkx50F3KvPrxitI6trkF6I7iDKs2DtHahG8aTm3ZmZoGt6n4h+KmpLHcOmlabG0Zhz8rseB/U/hXpQHFcP4D8JXnh261i6vJopDfzCRAgOQvPX35rue1JGU0k7IZJKkSM8jqqKMlmOABTYZ4biFZYZFkjYZVlOQR9a85+MWsT2egW+mWxYS6hJ5ZIP8ACOo/HIrrvCejroHhfT9NUkmGIbie7Hk/qaAa0ucp8RLd7fxD4X1O0ic3SXoiLIv8B6g/rXoxGQaQorYLKCQcjIzTjwDQiZO6OcnXbO4965D4jw+b4LumzhomWRT6EGuxuv8Aj5f61x/xFcJ4Ivgf49qD6kiu6WtM4qf8RHe+Hrj7X4f0+4PWS3Rj+QrVrG8Lwm38MaZExyy2yA/kK2a4juYUUUUCCiiigAooooAKKKKACiiigAooooAWiiigAooooAKKKKACkpaSgCte2cN/ZT2k67opkKOPY1BpOmtpWmw2f2iS4EK7VklxuwOg4FaFFAHnPxJ+HFv4vtGurULHqca4BPAlHoff0NfMesaFf6HfS2d5byxNGcEMMV9c+JfFQ8O6npsVxaymzupPLkuQPliY4Cgntkn9Kta14Z0TxTZKuo2sVwpXMcyfeXPdWH/6qRSd1ZnxQPmYAdSeK9o8E+DtZSyttWhSxmdsbYrlNxZfUHtUPj74PyeHLdtU0tmubZGy424aMe/qPepvCXxbtdH02Oy1G1cvCuxGQ447Ag1jWcrWRvRstT1u+tjFZRlmwS6AqOgyeRTFtfOj1OKNcuH+TP0qjpGvDxdokV3aQlAZuUJ5GDXSQWywSSyITmVtxzzWClGMfM6G7FGXSorqWxnlii8yHliyAnGOma4y2uvEsvxHfT3tCmkRTFgBHhQuOG3etekUAGpVWQrszbLSkhUmX5mPbt1yPxqS6st0ZltwFuEDtH6FyuOavEgdeM9M0A5pOpJ7iuecy2OuzfDrWG8QshvQC8Z2jIVSDg4+lej6JqMdxoelyyOqSXEClEJwWO3nFcr48vvK0H+y7c7r3U3FtDGvU5PzHHoBVHX7WZ/EHhTw3puIb+yj+1LdljiNFwrLtHXcPWuii3a5hV1PTwc0tNTOOaea6TnEooooAKKKKACkPSlpDQB5r4PcaD8RvEPh+X5Uum+2W46Ag9QP89q9HKo3JUZ+leffErSbq2+xeLNKB+26W2ZAozvi759cV1fh7X7XX9KgvrdxslA4z0PcUIpvqbAI7ClzXA6pp/jDRdcutS0KWPUrO6IZ7K5cgxn/AGT2FanhjVfFGo3k41vRYdPtlT5GWXczNnp9KVxNGd4/0fT9UuNLmvJJka0l3qI/4hxkH8hXVaZqcGowh4WHAwV9KdqOlwajFsmXJHQ+lZ+jaAdLupJBISrdqrQ6P3UqX95G+KR2CoSTgUp9+BWPqF55jeXGTtHUinCDk9DjnLlWpUuGDTuR61wnjpzqep6J4eh5e5nEsoHZF9f1rsLu7gsrWa5uHCRRKWdj6Vy3gPT7jXPEF54uv42VZMxWaMOiDvXRVmoR5TCjFybken2cYit0ReAoAH0qxUKMwHCmnqxJwRiuD2ybsdVnYkoozRWoBRRRQAUUUUAFFFFABRRRQAUUUUALRRRQAUUUUAFFFFABSUtJQAUUUUAZ+raXaaxp01jeQxywSqQVdQwB9cHuKj0DShomh2eliZ5ltYhEsjgAkDp09uPwrUooAilhjmjaORA6MCGVhkEeleTeI/gZpOqai11p9z9kV2y0RXcB9PQV69RgUDTaPGtP0TV/hnI2Y5dS0aTBaSBCWhbpyvXGO9ddp3jDQtRjDQ6jCp7pI2xh7YNdnJtCFmwBjkn0rwlm07XvGl3LNpiXK3kxigVflEcScGQ49TXDiYxpxc2ddCTm7Hq4v7VhlbiM/Rga4nxhI934o02AancW1pLC4/cTbAXHTJqK78A6TJYTNb+ZbMqlhIJGIXHt6Vi2vgxtdtbW+sra2it0BdHa4eQXR9MHlBXHRxVOavexu1yS1I9Qg0yz1zSYW1m4OJhNPLNdlgiLyQecZNdjL44fU5DbeGdNuNSuCceaEKQr7ljXn/iDwjNaX1qzWlvam8V0ht4GMgjdV3LknqSRXruieKdKTwZp2rXs0FlBOFjY42qsnTHA45Fd1NQqbMyrVLapFbQvCF4txLrGt3gl1mRCkToMpag9kB7+9WdM8Hy2XiKPWrzWry/uY4WhQSqqgKTkj5RzzzXUxuskaujBkYZVlPBFS8V1KKSsjjcm3cAKU0gpTVEiUUUUAFNLAEZIGemadXPeI9FutWk0+W0uzBLaTlzyQGVlKkcdwDkUAdBms261i0gnks454ZNQWMuloJAHfA6YrC1HVr3wb4Ptmux/aN8rLAMNtEjE4BJP4V5impS315reuPD9m1eyvI7vyW++sagBl9xigpI9h0DU7nXNJN1eWJtllJ8uNzyye47HqD9K851nTNQ+G+pzalpkElx4fuG3SwJ1gYnqPavV7K8gvrGC9gYNBNGJEbPUEZFeceJ9duvGOqSeFvDxJtVwNQvlGVRf7oP6UJ6i06nTeH/FdtrGnreWjNLATtO4YIPpXQRX9u4znbj1rmtJ0mDTLCGxsowI4VwMdW9z71bZWQ7WGD711+yjJa7nI6sk/d2N1r+2H/LQH6VC+rQL9wM34Vj4xz2rD8QeLNK8ONGl/LIJpAWSONCxIBxSdGEdWwVWcnZI6We9luDjdsX0B61RuLmCzt2nuJViiUZLucf/AK643/hOr3Vz5Phzw/e3crDiSRdqL9T0/WtjRvBup6hdLf8Aim7SVkO5LOI/In1rGtiIUlaO5UaMpP3hkel3HjW5Tz0eHRIn3lTwZyOhPtXfW9vDZwJBbxhI0AVVXgACnwxqkapGoVFGAB0FSYA6da811Jy1Z0pJKyGMXHQkUrZwuTzSgY5Y0jCMnJbms7NXYyYdKWoVYgZByKlByK66VVS0ExaKKK3EFFFFABRRRQAUUUUAFFFFAC0UUUAFFFFABRRRQAUlLSUAFFFFABRRSigBK4Dx/wCI7q2jsNL0DUFTV7q9SApGFdlU5LZB6fjXfmsDTvCmm6Zql7qSoZry8l82SWXDEY6AccAUhqxm+MtSn0LwU8bXJmv7gLaxPtwXkbjOB7ZNcB4I09BqN9MDu+yhbSLPtyx/E10XiSf+3viBa6eObXSIjPL6GVug/AViaH4cHiPVNX1eC9uNOVZ/Kt2tuAxH3mI6HmvKxblWk6UXsjvw8eSHMz0ERD7OYyuQVII9civOND1m+g0G10HSFQ3811PHG8n3YYwxyx/Onz6b43k1eWx07U7xreI7Xu7pFRPwxyarLYWHhfzrbTb2XVvEcyNGpjGUh3n5jgdPWuSjg/ZJ+0aaLcrnMS3uo2Wo6feXE15erb6gwd2bMcpVsfLnpmuz060ur74W+LNOmt5ITBNI8duCCyDh9tB0pvA62xugL/RLgot7HKM+TKf+Wi/jXY+AI47/AEjVbpwskN9fTMPR0+6P0r1cK4SV4bGFZ2R0Phu5hvPDmmz27AxvboVIGP4RWvVe2tobO2jt7eJY4YxtRFGAo9KsV2HG9dQooooAKKKKAClpKKAMLxZon9veG7uxQgTFd8LH+Fxyp/OvHdStLnxJPp2o6eRbaoc2V9E/99QeH9QwHWvfz0riPEHg65bWRr3h+4jtr/H7+GQfurkf7XofemrdSk2cxb6P44vtNi0l7zTtG0uNNhFqSzlc8gd81sXcNp4K8O2Wl6FgXd7dxxGZhlnycsx/AGmS6j4vceTD4S8ufp5r3QMYPr0zisO30rV4/iLpn9u36XM628lwIYx+7i7AD1+tWlG6sZtyad9j0/TYcs0uB7GtFoo2+8qmqulgi359abrGo/2Vpsl4Y/MEZXcM4wCQCf1om3zMinFcpYkto2iYbQMjrXmvxAgS1t7LWPJV30+6R3DDOYycMMenNdj4u12TQ/Dlxf2oV5o1DqGHBGRn9KxPGCLqng2/ZR/rrPzR7cBqcLtag0otNHX27RPaxtbqqRyKGUKABgjNTcD5B071geC7k3vg/R52OSbVMn1IGP6VvL8xNeRXk/aW7nQiZMAYpGU5yKYCpJUE5p6HIx6VrFqS5WhCCPccmnFFx0FDPt+tMyz9eBTlyx91LUQijG4du1SR5xTM54FSqMDFKhHX0GxaKDRXaSFFFFABRRRQAUUUUAFFFFAC0UUUAFFFFABRRRQAUlLSUAFFFFABSikooAWqWpXg0/Tbq88t5BBG0hRBktgdBV3NNZQwIPINAHiukPdXPhXVNah/e3+oNJMQpyR2C/gKtaD4pj0zw/aabpei6hd3UaDzNybF3nkksa6HVPAd1Z3k1/4XvFtJJTuls5RmFz6gdjWW1x4qsAFvPDTyju9pKGB98V4tSnXpzlKCvc9KNSnOKTdrEbWHiTxCc6xqH2K1J/487DgkejPW/o2g2GixlbO3WMnqw6t9T1NYi+M1sx/pmj6nB/vWxI/SpY/iF4fZgJbpoWPaSNl/mK86t9am/eTsX7vQf8RAD4LuwenmR8H/AHhXd6Pp9rpmk29pZQLDAiDai9Bnk15x431O01DwLcTWsqyxO8e11OQfnFepW3NpF/uD+VetlUWqbv3OTE7omxRS5pK9U5QooooAKKKKACiiigAoPNFFADSOK811O8hi+KF9PcOscNppyKzt0BZq9MNeI+K5PO1nxo4IJRbeMH0+ZTVQupXC100esQ39pZ26faJ0QsjSAMeSqjJP4ZqpPf6f4o8NXy6bdxXMckLJujOSDjuO1cgU1RPE+jpqkttLI2m3RjMCFQF2r+tZHw/u4rvxBpaWUJsZYLNhes52/bOcLhf4sHvUyleRUYcqRq61dvqPwi+0yHMotNkmf7ynB/lWqT5/glQec6fj/wAh1h61CdPsvF2gPkRGM39p/uP94D6MK1tMcv4CtnPJOn5/8crem7mFRdfMufDCTzPAOlZ7Rsv5Ma63lTx1rjvhav8AxQenfR//AEI12pz2ArysVSvK+x0XsIOBkjBoRip6U8Jk5NIQQan2ckubawXQ13AOTSBxIpAJpWI7rmlB7BcfhUe827vRgOjHyipKagwMU6u6lHlikSwooorUQUUUUAFFFFABRRRQAUUUUALRRRQAUUUUAFFFFABSUtJQAUUUUAFFFFABRRRQAmKMUtFADTGD15qtNp1nOMTW0En+/GDVuiiw7sy/7A0s2Zs/sFt9mJB8oRgLkHPT61pqNqgDoKWipUUtgbb3CiiiqEFFFFABRRRQAUUUUAFFFFAAa4m58M2aavqjSK0yakymWN+Rx6V21RNbxvIHKgsO9VGViJptWRnPodlPe2V7JGfOtIniiwcAKwAII79KzbvwRpNxplvZQI9q1qxe2uImxJCxOeD6e3SuoxRipLT0PO/iB4c1S50u2utJD3eowwtayZHMsbjBz755qf7JJpfg1bKYAS21gUkAPG4Ic13mKyL/AEYX0NxCzlUmjaMkdQCMVpTaV7kzu7IwfhUv/FAaaxHUMef94122Ky/D+jw6BolrpcDs8dum0M3U1qVm3coXFIRRmilYAxRgUUUrIAxRS0GqASiiigAooooAKKKKACiiigAooooAWiiigAooooAKKKKACkpaSgAooooAKKKKACiiigAooooAKKKKACiiigAooooAKKKKACiiigAooooAKKKKACiiigAooooAKXFJS0AJgCilNJQAUUUUAFFFFABRRRQAUUUUAFFFFABRRRQAUUUUAFFFF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6" name="TextBox 15"/>
          <p:cNvSpPr txBox="1"/>
          <p:nvPr/>
        </p:nvSpPr>
        <p:spPr>
          <a:xfrm>
            <a:off x="629575" y="1356987"/>
            <a:ext cx="7929618" cy="368300"/>
          </a:xfrm>
          <a:prstGeom prst="rect">
            <a:avLst/>
          </a:prstGeom>
          <a:noFill/>
        </p:spPr>
        <p:txBody>
          <a:bodyPr wrap="square" rtlCol="0">
            <a:spAutoFit/>
          </a:bodyPr>
          <a:lstStyle/>
          <a:p>
            <a:r>
              <a:rPr lang="en-US" altLang="zh-CN" dirty="0" smtClean="0"/>
              <a:t>A</a:t>
            </a:r>
            <a:r>
              <a:rPr lang="zh-CN" altLang="en-US" dirty="0" smtClean="0"/>
              <a:t>、“请你自我介绍一下”。</a:t>
            </a:r>
            <a:endParaRPr lang="zh-CN" altLang="en-US" dirty="0"/>
          </a:p>
        </p:txBody>
      </p:sp>
      <p:sp>
        <p:nvSpPr>
          <p:cNvPr id="18" name="TextBox 17"/>
          <p:cNvSpPr txBox="1"/>
          <p:nvPr/>
        </p:nvSpPr>
        <p:spPr>
          <a:xfrm>
            <a:off x="629575" y="1755135"/>
            <a:ext cx="5786478" cy="368300"/>
          </a:xfrm>
          <a:prstGeom prst="rect">
            <a:avLst/>
          </a:prstGeom>
          <a:noFill/>
        </p:spPr>
        <p:txBody>
          <a:bodyPr wrap="square" rtlCol="0">
            <a:spAutoFit/>
          </a:bodyPr>
          <a:lstStyle/>
          <a:p>
            <a:r>
              <a:rPr lang="en-US" altLang="zh-CN" dirty="0" smtClean="0"/>
              <a:t>B</a:t>
            </a:r>
            <a:r>
              <a:rPr lang="zh-CN" altLang="en-US" dirty="0" smtClean="0"/>
              <a:t>、“谈谈你的家庭情况”</a:t>
            </a:r>
            <a:endParaRPr lang="zh-CN" altLang="en-US" dirty="0" smtClean="0"/>
          </a:p>
        </p:txBody>
      </p:sp>
      <p:sp>
        <p:nvSpPr>
          <p:cNvPr id="17" name="TextBox 16"/>
          <p:cNvSpPr txBox="1"/>
          <p:nvPr/>
        </p:nvSpPr>
        <p:spPr>
          <a:xfrm>
            <a:off x="629575" y="2123438"/>
            <a:ext cx="3754066" cy="368300"/>
          </a:xfrm>
          <a:prstGeom prst="rect">
            <a:avLst/>
          </a:prstGeom>
          <a:noFill/>
        </p:spPr>
        <p:txBody>
          <a:bodyPr wrap="square" rtlCol="0">
            <a:spAutoFit/>
          </a:bodyPr>
          <a:lstStyle/>
          <a:p>
            <a:r>
              <a:rPr lang="en-US" altLang="zh-CN" dirty="0" smtClean="0"/>
              <a:t>C</a:t>
            </a:r>
            <a:r>
              <a:rPr lang="zh-CN" altLang="en-US" dirty="0" smtClean="0"/>
              <a:t>、“你有什么业余爱好?”</a:t>
            </a:r>
            <a:endParaRPr lang="zh-CN" altLang="en-US" dirty="0" smtClean="0"/>
          </a:p>
        </p:txBody>
      </p:sp>
      <p:sp>
        <p:nvSpPr>
          <p:cNvPr id="19" name="TextBox 18"/>
          <p:cNvSpPr txBox="1"/>
          <p:nvPr/>
        </p:nvSpPr>
        <p:spPr>
          <a:xfrm>
            <a:off x="629575" y="2491741"/>
            <a:ext cx="3701864" cy="368300"/>
          </a:xfrm>
          <a:prstGeom prst="rect">
            <a:avLst/>
          </a:prstGeom>
          <a:noFill/>
        </p:spPr>
        <p:txBody>
          <a:bodyPr wrap="square" rtlCol="0">
            <a:spAutoFit/>
          </a:bodyPr>
          <a:lstStyle/>
          <a:p>
            <a:r>
              <a:rPr lang="en-US" altLang="zh-CN" dirty="0" smtClean="0"/>
              <a:t>D</a:t>
            </a:r>
            <a:r>
              <a:rPr lang="zh-CN" altLang="en-US" dirty="0" smtClean="0"/>
              <a:t>、“你最崇拜谁?”</a:t>
            </a:r>
            <a:endParaRPr lang="zh-CN" altLang="en-US" dirty="0" smtClean="0"/>
          </a:p>
        </p:txBody>
      </p:sp>
      <p:sp>
        <p:nvSpPr>
          <p:cNvPr id="20" name="TextBox 19"/>
          <p:cNvSpPr txBox="1"/>
          <p:nvPr/>
        </p:nvSpPr>
        <p:spPr>
          <a:xfrm>
            <a:off x="642910" y="2860044"/>
            <a:ext cx="3973676" cy="368300"/>
          </a:xfrm>
          <a:prstGeom prst="rect">
            <a:avLst/>
          </a:prstGeom>
          <a:noFill/>
        </p:spPr>
        <p:txBody>
          <a:bodyPr wrap="square" rtlCol="0">
            <a:spAutoFit/>
          </a:bodyPr>
          <a:lstStyle/>
          <a:p>
            <a:r>
              <a:rPr lang="en-US" altLang="zh-CN" dirty="0" smtClean="0"/>
              <a:t>E</a:t>
            </a:r>
            <a:r>
              <a:rPr lang="zh-CN" altLang="en-US" dirty="0" smtClean="0"/>
              <a:t>、“你的座右铭是什么?”</a:t>
            </a:r>
            <a:endParaRPr lang="zh-CN" altLang="en-US" dirty="0" smtClean="0"/>
          </a:p>
        </p:txBody>
      </p:sp>
      <p:sp>
        <p:nvSpPr>
          <p:cNvPr id="21" name="TextBox 20"/>
          <p:cNvSpPr txBox="1"/>
          <p:nvPr/>
        </p:nvSpPr>
        <p:spPr>
          <a:xfrm>
            <a:off x="658150" y="3228347"/>
            <a:ext cx="4071966" cy="368300"/>
          </a:xfrm>
          <a:prstGeom prst="rect">
            <a:avLst/>
          </a:prstGeom>
          <a:noFill/>
        </p:spPr>
        <p:txBody>
          <a:bodyPr wrap="square" rtlCol="0">
            <a:spAutoFit/>
          </a:bodyPr>
          <a:lstStyle/>
          <a:p>
            <a:r>
              <a:rPr lang="en-US" altLang="zh-CN" dirty="0" smtClean="0"/>
              <a:t>F</a:t>
            </a:r>
            <a:r>
              <a:rPr lang="zh-CN" altLang="en-US" dirty="0" smtClean="0"/>
              <a:t>、“谈谈你的缺点”</a:t>
            </a:r>
            <a:endParaRPr lang="zh-CN" altLang="en-US" dirty="0" smtClean="0"/>
          </a:p>
        </p:txBody>
      </p:sp>
      <p:sp>
        <p:nvSpPr>
          <p:cNvPr id="22" name="TextBox 21"/>
          <p:cNvSpPr txBox="1"/>
          <p:nvPr/>
        </p:nvSpPr>
        <p:spPr>
          <a:xfrm>
            <a:off x="642910" y="3596332"/>
            <a:ext cx="3688551" cy="368300"/>
          </a:xfrm>
          <a:prstGeom prst="rect">
            <a:avLst/>
          </a:prstGeom>
          <a:noFill/>
        </p:spPr>
        <p:txBody>
          <a:bodyPr wrap="square" rtlCol="0">
            <a:spAutoFit/>
          </a:bodyPr>
          <a:lstStyle/>
          <a:p>
            <a:r>
              <a:rPr lang="en-US" altLang="zh-CN" dirty="0" smtClean="0"/>
              <a:t>G</a:t>
            </a:r>
            <a:r>
              <a:rPr lang="zh-CN" altLang="en-US" dirty="0" smtClean="0"/>
              <a:t>、“谈一谈你的一次失败经历”</a:t>
            </a:r>
            <a:endParaRPr lang="zh-CN" altLang="en-US" dirty="0" smtClean="0"/>
          </a:p>
        </p:txBody>
      </p:sp>
      <p:pic>
        <p:nvPicPr>
          <p:cNvPr id="49154" name="Picture 2" descr="https://timgsa.baidu.com/timg?image&amp;quality=80&amp;size=b9999_10000&amp;sec=1490074963552&amp;di=b9cc1b867005292fc6fd170d6e7a9e5e&amp;imgtype=0&amp;src=http%3A%2F%2Fimages.clipartlogo.com%2Ffiles%2Fss%2Foriginal%2F593%2F59319559%2Fvector-cartoon-sheep-pushes-a.jpg"/>
          <p:cNvPicPr>
            <a:picLocks noChangeAspect="1" noChangeArrowheads="1"/>
          </p:cNvPicPr>
          <p:nvPr/>
        </p:nvPicPr>
        <p:blipFill>
          <a:blip r:embed="rId1"/>
          <a:srcRect/>
          <a:stretch>
            <a:fillRect/>
          </a:stretch>
        </p:blipFill>
        <p:spPr bwMode="auto">
          <a:xfrm>
            <a:off x="5519860" y="1357304"/>
            <a:ext cx="3266952" cy="2976557"/>
          </a:xfrm>
          <a:prstGeom prst="rect">
            <a:avLst/>
          </a:prstGeom>
          <a:noFill/>
          <a:ln w="19050">
            <a:solidFill>
              <a:srgbClr val="00B050"/>
            </a:solidFill>
          </a:ln>
        </p:spPr>
      </p:pic>
      <p:sp>
        <p:nvSpPr>
          <p:cNvPr id="3" name="TextBox 20"/>
          <p:cNvSpPr txBox="1"/>
          <p:nvPr/>
        </p:nvSpPr>
        <p:spPr>
          <a:xfrm>
            <a:off x="658150" y="3964947"/>
            <a:ext cx="4071966" cy="368300"/>
          </a:xfrm>
          <a:prstGeom prst="rect">
            <a:avLst/>
          </a:prstGeom>
          <a:noFill/>
        </p:spPr>
        <p:txBody>
          <a:bodyPr wrap="square" rtlCol="0">
            <a:spAutoFit/>
          </a:bodyPr>
          <a:p>
            <a:r>
              <a:rPr lang="en-US" altLang="zh-CN" dirty="0" smtClean="0"/>
              <a:t>H</a:t>
            </a:r>
            <a:r>
              <a:rPr lang="zh-CN" altLang="en-US" dirty="0" smtClean="0"/>
              <a:t>、“你为什么选择我们公司”</a:t>
            </a:r>
            <a:endParaRPr lang="zh-CN" altLang="en-US" dirty="0" smtClean="0"/>
          </a:p>
        </p:txBody>
      </p:sp>
      <p:sp>
        <p:nvSpPr>
          <p:cNvPr id="4" name="TextBox 20"/>
          <p:cNvSpPr txBox="1"/>
          <p:nvPr/>
        </p:nvSpPr>
        <p:spPr>
          <a:xfrm>
            <a:off x="673100" y="4333240"/>
            <a:ext cx="4550410" cy="368300"/>
          </a:xfrm>
          <a:prstGeom prst="rect">
            <a:avLst/>
          </a:prstGeom>
          <a:noFill/>
        </p:spPr>
        <p:txBody>
          <a:bodyPr wrap="square" rtlCol="0">
            <a:spAutoFit/>
          </a:bodyPr>
          <a:p>
            <a:r>
              <a:rPr lang="en-US" altLang="zh-CN" dirty="0" smtClean="0"/>
              <a:t>I</a:t>
            </a:r>
            <a:r>
              <a:rPr lang="zh-CN" altLang="en-US" dirty="0" smtClean="0"/>
              <a:t>、“对这项工作，你有哪些可预见的困难”</a:t>
            </a:r>
            <a:endParaRPr lang="zh-CN" altLang="en-US" dirty="0" smtClean="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9154"/>
                                        </p:tgtEl>
                                        <p:attrNameLst>
                                          <p:attrName>style.visibility</p:attrName>
                                        </p:attrNameLst>
                                      </p:cBhvr>
                                      <p:to>
                                        <p:strVal val="visible"/>
                                      </p:to>
                                    </p:set>
                                    <p:animEffect transition="in" filter="wipe(down)">
                                      <p:cBhvr>
                                        <p:cTn id="29" dur="1000"/>
                                        <p:tgtEl>
                                          <p:spTgt spid="4915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wipe(down)">
                                      <p:cBhvr>
                                        <p:cTn id="34" dur="10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amond(in)">
                                      <p:cBhvr>
                                        <p:cTn id="39" dur="1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diamond(in)">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heel(4)">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4)">
                                      <p:cBhvr>
                                        <p:cTn id="54" dur="1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10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slide(fromBottom)">
                                      <p:cBhvr>
                                        <p:cTn id="64" dur="10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down)">
                                      <p:cBhvr>
                                        <p:cTn id="69" dur="10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wipe(down)">
                                      <p:cBhvr>
                                        <p:cTn id="7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18" grpId="0"/>
      <p:bldP spid="17" grpId="0"/>
      <p:bldP spid="19" grpId="0"/>
      <p:bldP spid="20" grpId="0"/>
      <p:bldP spid="21" grpId="0"/>
      <p:bldP spid="22"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556514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三、面 试 类 型 与 应 对 技 巧</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1285852" y="785800"/>
            <a:ext cx="3459461" cy="1588"/>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4857784" cy="369332"/>
          </a:xfrm>
          <a:prstGeom prst="rect">
            <a:avLst/>
          </a:prstGeom>
          <a:noFill/>
        </p:spPr>
        <p:txBody>
          <a:bodyPr wrap="square" rtlCol="0">
            <a:spAutoFit/>
          </a:bodyPr>
          <a:lstStyle/>
          <a:p>
            <a:r>
              <a:rPr lang="zh-CN" altLang="en-US" dirty="0" smtClean="0"/>
              <a:t>（二）群体面试类型</a:t>
            </a:r>
            <a:endParaRPr lang="zh-CN" altLang="en-US" dirty="0"/>
          </a:p>
        </p:txBody>
      </p:sp>
      <p:sp>
        <p:nvSpPr>
          <p:cNvPr id="11" name="TextBox 10"/>
          <p:cNvSpPr txBox="1"/>
          <p:nvPr/>
        </p:nvSpPr>
        <p:spPr>
          <a:xfrm>
            <a:off x="785786" y="1285866"/>
            <a:ext cx="7286676" cy="916940"/>
          </a:xfrm>
          <a:prstGeom prst="rect">
            <a:avLst/>
          </a:prstGeom>
          <a:noFill/>
        </p:spPr>
        <p:txBody>
          <a:bodyPr wrap="square" rtlCol="0">
            <a:spAutoFit/>
          </a:bodyPr>
          <a:lstStyle/>
          <a:p>
            <a:r>
              <a:rPr lang="zh-CN" altLang="en-US" dirty="0" smtClean="0"/>
              <a:t>一个或多个面试官针对</a:t>
            </a:r>
            <a:r>
              <a:rPr lang="en-US" altLang="zh-CN" dirty="0" smtClean="0"/>
              <a:t>2</a:t>
            </a:r>
            <a:r>
              <a:rPr lang="zh-CN" altLang="en-US" dirty="0" smtClean="0"/>
              <a:t>个或者</a:t>
            </a:r>
            <a:r>
              <a:rPr lang="en-US" altLang="zh-CN" dirty="0" smtClean="0"/>
              <a:t>2</a:t>
            </a:r>
            <a:r>
              <a:rPr lang="zh-CN" altLang="en-US" dirty="0" smtClean="0"/>
              <a:t>个以上的求职者，采用讨论或者其他方式对求职者进行面试。面试中，面试官参与度较少，主要依靠求职者自由发挥完成整个面试过程，群体面试的最常用方法为无领导小组讨论法。</a:t>
            </a:r>
            <a:endParaRPr lang="zh-CN" altLang="en-US" dirty="0"/>
          </a:p>
        </p:txBody>
      </p:sp>
      <p:sp>
        <p:nvSpPr>
          <p:cNvPr id="45060" name="AutoShape 4" descr="data:image/jpeg;base64,/9j/4AAQSkZJRgABAQAAAQABAAD/2wBDAAgGBgcGBQgHBwcJCQgKDBQNDAsLDBkSEw8UHRofHh0aHBwgJC4nICIsIxwcKDcpLDAxNDQ0Hyc5PTgyPC4zNDL/2wBDAQkJCQwLDBgNDRgyIRwhMjIyMjIyMjIyMjIyMjIyMjIyMjIyMjIyMjIyMjIyMjIyMjIyMjIyMjIyMjIyMjIyMjL/wAARCADc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kyKWgAooooAKKM0UAFFJkUtABRRRQAUUUUAFFFFABRRRQAUUUUAFFGaKACiiigAooooAKKKKACiiigAooooAKKKKACiiigAooooAKKKKACiiigAooooAKKKKACiiigAooooAKKKKACiiigArP1PV7TSLdZrpnCscDZGWJP0FaB6Vyvi+a3hs283Ub21cxPsS2Gd/Hfg8flQBJD4ut57mIGzuoraWF5knlTbuCDJwvU8c1u2d1FfWkV1ASYpVDoSCCQfY9K8aLiy8H6Dqsmo6pFJbmEJGzqC6MAG8oY569TXqXh5LqPTFkvGuRJKchLmRXKDt0A/KkU1Y07y7hsbWS4nYrGgyxAJ/QVzr+NbN1WS3s7ySDzlied4jGiljjvyTyO1amtywJpzNPeTW0eRmSDluvToa8vtIUvtH8Q7tT1aOBLiR1mlKrEWUAjdkZ3E/0oBJNHrNhqFtqCym3dmEUhiclCvzDr161Nc3MdpbvPKSI4xuYgZwPpXI+Bbm5vtNTUZpb427oBH9plUiQ9yABwM8DJrotWliXTZTLdy26ADMsJBcc9uD/KgTVjIn8bWiQSTW1leTxROqyytEY0QFgM5b65rds9Rtr6S4jt2Zmt5PLkypGG/HrXldpDHqf/AAkkL6pq62jM2biUqsfCcb8jOcjtXR+ALq61LTo7+We+MCRhA08q7ZG6MQoGQBjgk0DcTuZ5hBA8ux32jO1Blj9BXPxeNtNmnWI299EWkaINJblRvAJK59cA1q6pOqaZOWaYYXk2/wB8e4ryjTTvsdLm3XrtPfTyk3B+Q5R+VPc+tMIxuekaZ4t0zVLyC1tzOJpoTOiyRFQUHU56dxS6p4lt7C9j0+2he91B8H7PCR8i/wB5ieFFcX4UdBq+mQyzbDd6GsVs6H5o2ViXH1OQR9K2vEWjWugeBtT+xb/tDqrSXLtmSRtw5ZqAa1Ok0rXdP1dXFpOGkjO2SJgVdD6FTyK1M8ZrEm0DT7y6tdQaJo7yLawmibYzezEfeHsa1jMgXO4YA55oFYxZ/FVtBcPC2naoxRiCy2jFTjuD3FPsvE9tf3UcEdlqKGTo8lsyoPqa5nxBrV9rGn3stkJLfQ7VS09wDskucdUj9F9W/Kr2lajqGiG1tL6283S5gv2W6t1P7oHokg/9m70D5Tfm1iKDWo9NEUjyNbtcMy9FUHHT1JrNn8b6damHz7XUo/OcRxlrRxuY9q4fW1uI/HV9aR3N9Bf3jwxWTmUgeSBukIP1yAPWtm41a5m8aWAn0W/k+y2jPFCdpO/ON/XnilcLaHX6p4h03RVDahOYVIzuKEj06gVm2njnTJS4uVuLVhKY41kiYmQDuMDvWN44gRIdMu5rSaWKe4UXcBcldu04BA4GDj8q5vclxHaTvL508d0iPDskHlKTgtv3cYFA1G6uepahrdtp62TSJK4vJRFGI0yclS3I+grN/wCE20/dcqLPUi1r/rgLRvk4yM/hzVDxfp8Q03S4omRo7a588pLclGdFRs4brxnNc3ptlcNqGtvZ2cLyXMKSoDqDHykaPaC2Rhs9RQJJNXPULG+h1GxgvICTFOgkTcMHB6cVZzWJ4VKDwvpsayxyiOBU3RnK5AxW1mmSOzRmkooAXNGaSigBc0ZpKKAFzRmkooAXNGaSigBc0ZpKKAFzRmkooAXNGaSigBc0ZpKMUALmjNJRQAuaM0lFAC5opKKAFooooAKKKKACsnWbI6jZtbi+ksy+U3ptJOR0wwrWrzzxpb3V1q8IN0qmJBJZwLP5Z3g/NKxOOnAA96Bo2R4N0r+yV0+VfNl+xi0E7/eCgYyo6A/Sp4fCsK6bZ2k9/fTtbyeb5zy/M7bSvPtz0rzq8vGW9udVa/1Dy7KQIypqILpHj5wDnJJOOa9Hj1nSdGsbWO71Mp5sfmIbuUs7A88nvSuN3H2vhu2sVf7PcXQZrdbdXaTcUVckEZ75PU1W07wdY20bLeSNqD/aXuQ0wAG5sZyo4PTuKm/4Tfw1nH9s2v8A31Uz6r/a2lSzeH7q1nmVtod8lAe4OOelAlco2PhKysYZ7aW7upoJ5NyRNKVWMbtwVQPfmr8OhWdtNNNbmWOWVXG/zC2NzbiQDkdTXK+I768bxLbSt+7SwKRQBoyyzXMnUgZGQq/zqz9v1C60bXn1yGOa2sHKxCEND5pUZJznOM8celA7GlY+D7OJ52v5ZNQMtx9o/fgABsAcgYB6dxTrXwjZ2z6grXFzJb3hb/R95VIgTkhQOmT3rg7wwjWVih04RW9va/aZIm1GQPOpXIC/N2wTXQeGrixbUZdmkXFtMtkLpNt28pdHzxgnrQOx1KaBZQSTTQeYksiOhYyEgbyM8E47Cs2LwjZNDZRre3LpYgqkYcbN20gkjHX5jVC11q30zRIzpbqtuk8kTnVJ3DrJ1IzyTVHwj9sufF2ozuYjGG879zdMU2yDqF6HlevagR1GleFNL02KyP2aOW6tECJclAHPGM8e1Xde0pda0W405pDEJgBvAzjBB/pWkKr3rMlnMyJI7BDgR/eJ9vegQ4lIoRvYKijBZjgCsqDw1plvPFPEkwaNg6/vmIyN3bPP3jXASLc397rGnT6drd462u2Mz3IJRmB5Kghfccdq3/CGs3N75M0kGoO1zCqsJJEMaFBtYqM5wSKCuU6rV9Lj1PRrnTywiSaMpuUfdFWLWNIrSKJGDoiBQR7CuK8WeJ79NM/s630m8gu75jBC7FR2+YjB7LmtXRtTmt9Ps7SDQ74QIioshZCMf3s55pkvYsXfhew1DV57/UQLhnRI4Eb5fIC8naRzknnNOstAmtvEDarPqUlz+5MMcbRKuxc56jrXLeLVkh8VJNM7SwTtbeVbRuWd9hfftQf7w5/wrL0bTruTxJFcER3cVrIT9mtrlg6An5TLztYj+6KRSjdHd6x4Yh1druSS8uo5J4RChDfLCAQcqvTJIHWqUPhANcmS51SW5geQyTwiJEWZtpX5yo5x6Vj+LYm1bUNStLSyX7VaxRSG8E7KYxnJO0HngGsvTdQTVXuLG5uZYNK+3yzTCON/Mn+bITgfKvr+VAa2O3/4Q/Tio/eXLFbV7WIySlvLRuu3Pftn0qFfBz/YobOXWLt7eLZ8gVFLBcYBIGccetalxYWus2du3m3UcWNyGCV4Tj3xg/nXG6zphuNV/sHQ7vVBfAB7i5a+l2WqHoevLHBwKCUdlFotvZafeW2m/wCiG5LPuXkI7DBIB6euKuWUEltYwQyzNNJHGFeRhy5A5J+tN060Njp8Fq08s5iQKZZW3O/uTVwChCCilpKYBQaKQ0AZ8+u6VazNDcalaQyr95JJlVh+BNMj8RaNLIsceqWbOxwFWdST+tYPiXVLKCd7Ky063vtXeMuQ0assKj+Nzjp7d6ztA1PTbNbWHU7eJhdASWupyQIqTlucDA+Qg8AGgdj0LOaXNcF4tuJ7a4MFhrWoQ39wyhI05jiUnBb7p6c96p+IvEl3bX9xb2uqtD/ZMCuwkAzdycEqeP7o7dzSuFj0jNU9S1K10mye7vZVigTqx/l71xumXF14lj1XUY9XvoIY3BgjhZQoXyw2DkepqK+ifUfDOi6re6k/mwoHEblAssn95g3BI7Ux8uup3Ftqdnd7Rb3UMjMMhVkBb8quV4vd3M2mTXOs2VzCl7HAUTYLfBGc/dXqf1r13TpXuNOtZ5PvvErNxjkgZoBqxbqC6uobK0luZ3CRRKXdj2A6mp65D4hTaknhmaKwXAlVxcSlciOIIxP4ngfjQxI25vEOl2xAnvYo8xrL8x/hboasWupWl9am5tLiOaEZBdDkDHWvGr3U5mv7a6uWitry3hW1aIOSpCKHDHp16c966DQdUv5PDOsQaYvmXxlWXzQo2fvepx7AHIqUynDS53f/AAkWlpBBM93Gkc6M8bNwGC9T+tWLDV7DU0d7K6inEf3yjZ2/WvF3vp5NP0m3vDHDNYxgwsrn96spIyemMbRnB711HgXV2udYv1IWa4vIBLuBAVRH8gUgdCf5c0xuGlzu49d0yXS5dTivYnsYt3mTg5VdvB/KpINXsrq5jt4bhHlkhE6KveM9Grib3VL1o3slsBaCz1CJLpLAbg0bruY4A9+eKfpCQr40s7jTJdSlimhkS8a4UhQFA8scgY6ngUE2PQhS4rP1O/fTrCS5jtZrp1xiGEZZiabo2oz6nYi4nsZ7JmYgRT43Y9eKZJpYooooAKKKKACiiigAPSuC8Vadd6jrsT6fa3E11FD5eZYVNsASDklup47ZrvaTFA07HlVp4V1KEapJFBFNKtyQifY4xn5RyNw6Z9K9A0WG6bRrP+1I0+2eUPNG0YDegrUJwKWpSG5XIfstv/zwi/74FUdU0+4ubZYbC7+wZbLvHGCxHfHofetWkPIpknAWnhWa81a882a8itLRWitJZXLSPMw+aYE9hwB9DVt21fUPCesaTfWkjanFA0IdV+S4BGFdT057jsc12gGKKB3PK3ttUa9urj+xdRAk01LZV8hG3OEKnnOQOeorW8IWd+mti4udOurWOPTIbYtOoG51POMGu+rmPEnjvw/4Tmhi1e8aKWYbkRImckevA4oHzHOi08Rpp+tWVvpbZuLuR7efzQrcn73PQYzzV62/tex8V211JpDj7ZZeRIImDLGyHKs56AHJre8PeLtC8UQtJpGoxXOz76DIdfqp5FblArnOi58SlCf7PtN20EAzHrtOR/31gfSp1k1q4JiuIIoImDgyQyZdRgbSAe/WtlnRfvOo+ppBPCTgSof+BCgDzTT9F1NvEGo3kFteG5QRLby6kzAZ53NgcNjsKv8AhDR7rQtf1G2msXm8yQyNqbgKCrfNtUf72eBXfcHpXKw+N7WTxgPDjaffwzsjuk80YWNwvUjnOPfFBWrK/wBj1K91y+1trIO9uhtbC2nO0MpI3ufr0HsKksLK/wDDerJb28Elxo922QicmykPX/gB/SuuBBAxS4oRJ554r0i71vXI5njvY9PslO9ljB3H1RR8zZ/KodK0jVb7QtIvFe5ikFyHEEcSwiFQxGWXAJGB0969KxRimPm0scL4x0mK6uLb7LpE8l9PcQB72JDiNBIN24g8YGazbLS9de6vZbOze1msr2aaGWViBchmzs2/3SO/rivTKKQcxRguJ5NMS5ktZEmMe5rc43A+npmud8PLeXHi3XtQm0+6tIJ47dI/tCAFigYHHPvXYUUCuUNVlvodLuJNOhWa8VcxRscBjTNDn1KfR7eXVoEgvmB82NDkKcnH6YrSI4oAxQAA5oNFFMQmeKOtLUM06wjLHFZVasKUXObshpNvQoDR7W3tr5bOBI5LoOXfu7EY5NV9F0VbbwnY6TqMMUwigWOVGAZSR9avnUYge/5U5dQibjOPrXFHNcNJ25iuSRgDw9qcOuXWpWupxIZkWONJIN3lIOijn8a0LLRTbNfvJN5k16QzNsACnbtOP8961lmRuhFSAjtXZTr06msXclpo4zTfCOo6Pa3FtY6tEsM/L+ZBuOdu3jn2pl34V1X+y0s7bUV2W1qIreMrtDPnJdj9BgfWu2pa1C5xCaDq88jQywWlrBcvuuZIpSzkbcYTI+XnB4rbMGrad4dWC1kW91CMBUklwocZ6n6CtzFUdU1K30nTbi/umCQwRl2P07UBe5cXOACcnvWfr1lLqOgX9lBtE09u8abuBkggZrN8FzapeeH473VnJnunaZEIx5cbHKr+WK6SgR51qXg3WNRvFME0NnFHbrGWMjNvcAfMAMYFa/hbQ73R9PurK7Bd3X/j4Mxk3nBHQj5a66iixXM7WPN5/BmsTWmmWsMkNubaHZNN5jENycKFGOmetafhHw7qWg3MovnN1vB/0nzycc5xsPSu1oxQHM7WOB1XwlrV1rF/PZ6p5FpqMiCaNOGWMKAxz3PGBVrTtD1vR7u4t9P+ypYz3ayB3cl44gACoHrgfrXaYoxQK4ynAUtFMQYooooAWiiigAooooAKKKKAKWqQXFzpl1BazGGeSJljkH8LY4NYng/Xm1XTja3uU1WyPk3cbcHcP4h6g9a6c1xnifw7eLfx+I/D7LHq0AxJEfuXUfdW9/Q0hpJ6HZ5ormPDHjCw8RRGIE22oRfLPZy8OjfTuPeumBzQJqw6kzSMcCvPviF8SbTwjbm2ttk2psMqhPyx+7f4UDSudTrvibSfDlo1xqV2kQx8qDl29gO9eL+JvjXaXFwWsdGtJCoKLNdIJHA9h0/CvLNZ1/UddvJLu/uHmlY5JJ/QegrL2qD0quUG1E6iL4g3Vr4jGvWcMVpfBSh+zxBEcH1UcGt6f44eJLq1e3e6WLfxvSIBh9DXnJVT2pDGhPKijlDmNm78Va1fSF5dRuZM9C0rGoE1nVItsq3dwhPKtuYf1rNKgrtHFeg3njCz8V6L4f8ADT6NDZvbyRxyXSkfMo4444z1NFg52O8PfFfxVo7KTLJe2y/eWVS4x9eo/OvQU1vwz8To0/ftpXiNI9ltNvIwc5wCCNw46GvTNJ8PaXpWlxWVtZwCEIFPyA7uOprxz4w+CLPw9BD4l0VfsoM6x3EKcKSejD054pNDUj1fwhf6te6bMusQolxbztAJEUqsyrxuAPPNdLXjHwu+KR1JotF1qUeccLBOx+8f7re/oa9du7l7azmniged0QssakAvjsM0hMtZorD8L+I4PFGjR6lBbzQKzvGY5QNyspwenvW5TEFFFFABRRRQAUUUUAFFFFABVO9gMycdRVymnnjNc2Kw8a9N05dRxlZ3MiJ0VvLlABHc96tG1hlGcA/SpZreOQfMB9aqeTLCcwvuX0zmvmXhJYR8tSHNHutzfm5tnYc1iyg+W5B7Uge6gxuG8e1PS9x8snyn1qws0Uo4YVpTpYafvUJuMuwm5dURQ6gjnaw2n3q2rqwyDVSW0jlGRgH1FVys9scqSy10QxuJwztV96PdC5VLY02dUUszAKOST2rz29lb4ga8un2pY+HrCQNdTfw3Mg6Ivqo7mrN5p2t+LL2W21C5Gn6IjbfJgbMtwP8Aab+EH0rsbCwtdNs4rSzhSGCIbVRRgAV7dCvCvHmg9DNpxZYjQIAAAABgAU+lpK3JCiiimAUUUUAFFFFABRRRQAUUUUALRRRQAUUUUAFFFFABTSM96dSUAcx4i8D6R4gkW5lWS2vk+5d2zbJF/HvVjw5od/osc0d5rl1qiuR5f2gAFAO2R1rfpG4FA7s5bx34sh8I+HZb0lTcv8kCN0Lep9hXyTf6zcazf3F3dTPJLI5Ysx5JPevRfjB4hj1zxwmlSXPlWFsywM/UDn52/P8AlXmJshcawbTTd0okmMcGeCwzwaaQpO2htz6fb/8ACN2l7a7TIGZbg7+VOeBj0xWNxRKJLW4ktJsCSNirYPGRWtpehSarpGoXluskktsU2xp6HO4n2AFaLV2RhF8iu3dMyaKKKRqFOVirAqcEHIptFGgz2nwV8chY2CWHiWGWYxKFS6hGSQP7wrA+J/xPj8ZQQ6bp1vLDp8cnms0ow0rAEDjsBmvNe9BqQHwTPbzLLGxVlOQRX1L8MfFa+LPDBhuWDXdsoim55dSOG/LivlbtXofwe12TSvGttBuxDc/uXHsen60mio66HsPgZYvD/ibXvDB8+KMT/abCGQlh5JUbirHtuJ4r0Ssw6JZtr6a3tf7akBtg275dmc4x9a1KlA3cSiiimIKKKKACiiigApGOKGOBXmniHxJqnibW38L+FpNgTi9vx0iHcA+tA0rmx4i+Ium6Nc/2fZRSalqbHC21vzg+57Vjra/EbxKA817b6DaNyIok3SY+vX+VdR4Y8G6V4XtQlpCHuWH725kGZHPfmuiA96Q7pbHlsnwwupX33/iLVrlz1Ky7R/Wqx+HZtWzZ+INXgkB/il3CvXSBVea1jmGHQfWqXI9JIylzvZnmIj8baOd0N9b6xbr1inTa5Hsav6V44029vVsNRSXStQPHlz8KT7GunubGS3YlQSnqKwtZ0DTtes2t763V+PklHDofY1z18ow1ZcyWvkKGKlF2kjp0W5QfK4ZT0NBluDwY+a850TX9R8DarDouvTNc6TOdtreN/B7H2r1eMrIgYEEEZBHevIqZLL4YzaR0qqt7GbBFJ9pDBdo71qr1pNoHanAYNdmAwH1SLje5M58zHUGikNeiQFFFFMAooooAKKKKACiiigAooooAWiiigAooooAKKKKACkpaKAErE8V6udD8O3d8v3o0O369q264P4uz+T4EuP8AadRQOO58xaosWpPf38l+n2pJOYX4Lg9SPU5rItLqayu4rqB9k0TB0b0IqN23Su3PLE1reIJNOuJYbjT3x5kKiSEoR5bAAHnvnGfxpx2Il8Vnrcjv7ubW557+ZYISq/N5SBVY/h3NZ8N5cW25YZXQOMMFYjcPQ1bggeeyht4seZPOFXPr0H86lstLie+ubO/uRZyIjbGkHy7x2PoDzzSuVJRikjPW7dRgrmni8U9VINVW4OMjj0702qAufa0/umg3a+hqnRQIufa17Kc0w3Z/ugfWq1FMCZriQjg49xXS+BnkPifTXDEsLlMf99CuUrvvhLpcmqeNtPjVSVSUSMQOgXk1LKhufXi8gGnGmjrSjrSEFFLSUAFFFFABQeBRQelAHD/EbxFc6ZpkGl6ZltV1N/s8KqeVB4LfrWr4S8N2vhPQY7SPHmY3zzE8yP3JNcroiHxJ8WNW1ST57bSF+ywZ6B/4j/OvR5olnt5InHyupVseh4qS3orHAv4o8T+ILqb/AIRPT7X+z4WKfa7wkCUjg7B6Vb8LeML+71u48PeIbRLTVoV8xDGcpMvqv5iuq0rTLbR9NhsbRdsEK7UBqjP4ZspvFdv4hYyfa4YDAAD8pBz1/OmK62NwdKU0dq4fWJvHlxq11HpEFhbWMRAikuG3NLxycDpQJK+h2zKGBB5B7Vi6hZ+S3mJ9w/pWH4U8Y3l5qk2geIbZbTWYRkBfuTL/AHlrsLtPMt3GM8VpTm4yMq1O61OP1jSLXXNKmsLtA0cg4bHKN2I96zvhrrl1G154X1Vyb3TjiJ26yRdiPXFdBjBx6VxXioHQ/FuheJIRtHm/ZrjH8Snpn8zXRWhdcxlQn9k9dU5FOqON1ZFIPBGRUma5DpCg0lFABRRRQAUUUUAFFFFABRRRQAUUUUALRRRQAUUUUAFFFFABSUtIelAGPq3iCx0e90+znMjXN/L5UEUS7mPcsR2UdzXOfFq1Nz4AvCg5iKvx9ad40tbuz1rSfE1rbRSx6VHN9o3y7GKMAAB69z+VdJqFpFrugT2rcR3cGPpkcUilo0z4x0bS01O8nge4SF1jZ4w7Bd7D+HJ4FZjqVYj+7xWx4n0W50HXrmzuIyrxyEHI/wA/Wr0Ol2F94TSS1aAajHIzT+bLtbZ22jpVLVGc3ySu+pjEkaVE6E7o5CSR2PaoL6+udRuPOupDJKQF3HqRUtk6NvtZD8knQnpuHSr2rW9lcXkR0q3njdgPMgYcI3+ye4pbLUuWrVkY81rPb7RNE8e4ZG4YyKixXpNj4I8UeK4bZr9itvAgSNpQECr9eprprX4O2Fqhku9Q8woQCkSf1NZyrR6GlOhKS10PHLHTrjUpvKt0ZmxngE0h0y7DMohY7evFfQUOn+FPBWpQFWaO6CEkvlmwfQAU2O7vNZnI0HRba2SWQqb65hAH4L3NR7WTeiNlh0lqeAHSr0dYH/KmnTbsHBgavqO3tEa0ijuY7eWRdgdxCF3HdgnFRarpXnW0kWn2lj9qadlQTwgqwUZxVuUkHsEfO1zoE6aTa3CQ8yZw397HWva/gF4ZktYL3WLhNp/1EWR17sf5D86qavfaknh64sJ/Df2KMQgPKrLsXLD5gK9q0aBLbR7OJFVQIU6DHYUQcnuRWio7GjS0lLWhzhSGlpKACiiigAqOVxHC7noqk1JUVwhe2lQdWQgflQwR558HUMnhzUL5/wDW3V9I7GvRia83+Ebuvg27tkx50F3KvPrxitI6trkF6I7iDKs2DtHahG8aTm3ZmZoGt6n4h+KmpLHcOmlabG0Zhz8rseB/U/hXpQHFcP4D8JXnh261i6vJopDfzCRAgOQvPX35rue1JGU0k7IZJKkSM8jqqKMlmOABTYZ4biFZYZFkjYZVlOQR9a85+MWsT2egW+mWxYS6hJ5ZIP8ACOo/HIrrvCejroHhfT9NUkmGIbie7Hk/qaAa0ucp8RLd7fxD4X1O0ic3SXoiLIv8B6g/rXoxGQaQorYLKCQcjIzTjwDQiZO6OcnXbO4965D4jw+b4LumzhomWRT6EGuxuv8Aj5f61x/xFcJ4Ivgf49qD6kiu6WtM4qf8RHe+Hrj7X4f0+4PWS3Rj+QrVrG8Lwm38MaZExyy2yA/kK2a4juYUUUUCCiiigAooooAKKKKACiiigAooooAWiiigAooooAKKKKACkpaSgCte2cN/ZT2k67opkKOPY1BpOmtpWmw2f2iS4EK7VklxuwOg4FaFFAHnPxJ+HFv4vtGurULHqca4BPAlHoff0NfMesaFf6HfS2d5byxNGcEMMV9c+JfFQ8O6npsVxaymzupPLkuQPliY4Cgntkn9Kta14Z0TxTZKuo2sVwpXMcyfeXPdWH/6qRSd1ZnxQPmYAdSeK9o8E+DtZSyttWhSxmdsbYrlNxZfUHtUPj74PyeHLdtU0tmubZGy424aMe/qPepvCXxbtdH02Oy1G1cvCuxGQ447Ag1jWcrWRvRstT1u+tjFZRlmwS6AqOgyeRTFtfOj1OKNcuH+TP0qjpGvDxdokV3aQlAZuUJ5GDXSQWywSSyITmVtxzzWClGMfM6G7FGXSorqWxnlii8yHliyAnGOma4y2uvEsvxHfT3tCmkRTFgBHhQuOG3etekUAGpVWQrszbLSkhUmX5mPbt1yPxqS6st0ZltwFuEDtH6FyuOavEgdeM9M0A5pOpJ7iuecy2OuzfDrWG8QshvQC8Z2jIVSDg4+lej6JqMdxoelyyOqSXEClEJwWO3nFcr48vvK0H+y7c7r3U3FtDGvU5PzHHoBVHX7WZ/EHhTw3puIb+yj+1LdljiNFwrLtHXcPWuii3a5hV1PTwc0tNTOOaea6TnEooooAKKKKACkPSlpDQB5r4PcaD8RvEPh+X5Uum+2W46Ag9QP89q9HKo3JUZ+leffErSbq2+xeLNKB+26W2ZAozvi759cV1fh7X7XX9KgvrdxslA4z0PcUIpvqbAI7ClzXA6pp/jDRdcutS0KWPUrO6IZ7K5cgxn/AGT2FanhjVfFGo3k41vRYdPtlT5GWXczNnp9KVxNGd4/0fT9UuNLmvJJka0l3qI/4hxkH8hXVaZqcGowh4WHAwV9KdqOlwajFsmXJHQ+lZ+jaAdLupJBISrdqrQ6P3UqX95G+KR2CoSTgUp9+BWPqF55jeXGTtHUinCDk9DjnLlWpUuGDTuR61wnjpzqep6J4eh5e5nEsoHZF9f1rsLu7gsrWa5uHCRRKWdj6Vy3gPT7jXPEF54uv42VZMxWaMOiDvXRVmoR5TCjFybken2cYit0ReAoAH0qxUKMwHCmnqxJwRiuD2ybsdVnYkoozRWoBRRRQAUUUUAFFFFABRRRQAUUUUALRRRQAUUUUAFFFFABSUtJQAUUUUAZ+raXaaxp01jeQxywSqQVdQwB9cHuKj0DShomh2eliZ5ltYhEsjgAkDp09uPwrUooAilhjmjaORA6MCGVhkEeleTeI/gZpOqai11p9z9kV2y0RXcB9PQV69RgUDTaPGtP0TV/hnI2Y5dS0aTBaSBCWhbpyvXGO9ddp3jDQtRjDQ6jCp7pI2xh7YNdnJtCFmwBjkn0rwlm07XvGl3LNpiXK3kxigVflEcScGQ49TXDiYxpxc2ddCTm7Hq4v7VhlbiM/Rga4nxhI934o02AancW1pLC4/cTbAXHTJqK78A6TJYTNb+ZbMqlhIJGIXHt6Vi2vgxtdtbW+sra2it0BdHa4eQXR9MHlBXHRxVOavexu1yS1I9Qg0yz1zSYW1m4OJhNPLNdlgiLyQecZNdjL44fU5DbeGdNuNSuCceaEKQr7ljXn/iDwjNaX1qzWlvam8V0ht4GMgjdV3LknqSRXruieKdKTwZp2rXs0FlBOFjY42qsnTHA45Fd1NQqbMyrVLapFbQvCF4txLrGt3gl1mRCkToMpag9kB7+9WdM8Hy2XiKPWrzWry/uY4WhQSqqgKTkj5RzzzXUxuskaujBkYZVlPBFS8V1KKSsjjcm3cAKU0gpTVEiUUUUAFNLAEZIGemadXPeI9FutWk0+W0uzBLaTlzyQGVlKkcdwDkUAdBms261i0gnks454ZNQWMuloJAHfA6YrC1HVr3wb4Ptmux/aN8rLAMNtEjE4BJP4V5impS315reuPD9m1eyvI7vyW++sagBl9xigpI9h0DU7nXNJN1eWJtllJ8uNzyye47HqD9K851nTNQ+G+pzalpkElx4fuG3SwJ1gYnqPavV7K8gvrGC9gYNBNGJEbPUEZFeceJ9duvGOqSeFvDxJtVwNQvlGVRf7oP6UJ6i06nTeH/FdtrGnreWjNLATtO4YIPpXQRX9u4znbj1rmtJ0mDTLCGxsowI4VwMdW9z71bZWQ7WGD711+yjJa7nI6sk/d2N1r+2H/LQH6VC+rQL9wM34Vj4xz2rD8QeLNK8ONGl/LIJpAWSONCxIBxSdGEdWwVWcnZI6We9luDjdsX0B61RuLmCzt2nuJViiUZLucf/AK643/hOr3Vz5Phzw/e3crDiSRdqL9T0/WtjRvBup6hdLf8Aim7SVkO5LOI/In1rGtiIUlaO5UaMpP3hkel3HjW5Tz0eHRIn3lTwZyOhPtXfW9vDZwJBbxhI0AVVXgACnwxqkapGoVFGAB0FSYA6da811Jy1Z0pJKyGMXHQkUrZwuTzSgY5Y0jCMnJbms7NXYyYdKWoVYgZByKlByK66VVS0ExaKKK3EFFFFABRRRQAUUUUAFFFFAC0UUUAFFFFABRRRQAUlLSUAFFFFABRRSigBK4Dx/wCI7q2jsNL0DUFTV7q9SApGFdlU5LZB6fjXfmsDTvCmm6Zql7qSoZry8l82SWXDEY6AccAUhqxm+MtSn0LwU8bXJmv7gLaxPtwXkbjOB7ZNcB4I09BqN9MDu+yhbSLPtyx/E10XiSf+3viBa6eObXSIjPL6GVug/AViaH4cHiPVNX1eC9uNOVZ/Kt2tuAxH3mI6HmvKxblWk6UXsjvw8eSHMz0ERD7OYyuQVII9civOND1m+g0G10HSFQ3811PHG8n3YYwxyx/Onz6b43k1eWx07U7xreI7Xu7pFRPwxyarLYWHhfzrbTb2XVvEcyNGpjGUh3n5jgdPWuSjg/ZJ+0aaLcrnMS3uo2Wo6feXE15erb6gwd2bMcpVsfLnpmuz060ur74W+LNOmt5ITBNI8duCCyDh9tB0pvA62xugL/RLgot7HKM+TKf+Wi/jXY+AI47/AEjVbpwskN9fTMPR0+6P0r1cK4SV4bGFZ2R0Phu5hvPDmmz27AxvboVIGP4RWvVe2tobO2jt7eJY4YxtRFGAo9KsV2HG9dQooooAKKKKAClpKKAMLxZon9veG7uxQgTFd8LH+Fxyp/OvHdStLnxJPp2o6eRbaoc2V9E/99QeH9QwHWvfz0riPEHg65bWRr3h+4jtr/H7+GQfurkf7XofemrdSk2cxb6P44vtNi0l7zTtG0uNNhFqSzlc8gd81sXcNp4K8O2Wl6FgXd7dxxGZhlnycsx/AGmS6j4vceTD4S8ufp5r3QMYPr0zisO30rV4/iLpn9u36XM628lwIYx+7i7AD1+tWlG6sZtyad9j0/TYcs0uB7GtFoo2+8qmqulgi359abrGo/2Vpsl4Y/MEZXcM4wCQCf1om3zMinFcpYkto2iYbQMjrXmvxAgS1t7LWPJV30+6R3DDOYycMMenNdj4u12TQ/Dlxf2oV5o1DqGHBGRn9KxPGCLqng2/ZR/rrPzR7cBqcLtag0otNHX27RPaxtbqqRyKGUKABgjNTcD5B071geC7k3vg/R52OSbVMn1IGP6VvL8xNeRXk/aW7nQiZMAYpGU5yKYCpJUE5p6HIx6VrFqS5WhCCPccmnFFx0FDPt+tMyz9eBTlyx91LUQijG4du1SR5xTM54FSqMDFKhHX0GxaKDRXaSFFFFABRRRQAUUUUAFFFFAC0UUUAFFFFABRRRQAUlLSUAFFFFABSikooAWqWpXg0/Tbq88t5BBG0hRBktgdBV3NNZQwIPINAHiukPdXPhXVNah/e3+oNJMQpyR2C/gKtaD4pj0zw/aabpei6hd3UaDzNybF3nkksa6HVPAd1Z3k1/4XvFtJJTuls5RmFz6gdjWW1x4qsAFvPDTyju9pKGB98V4tSnXpzlKCvc9KNSnOKTdrEbWHiTxCc6xqH2K1J/487DgkejPW/o2g2GixlbO3WMnqw6t9T1NYi+M1sx/pmj6nB/vWxI/SpY/iF4fZgJbpoWPaSNl/mK86t9am/eTsX7vQf8RAD4LuwenmR8H/AHhXd6Pp9rpmk29pZQLDAiDai9Bnk15x431O01DwLcTWsqyxO8e11OQfnFepW3NpF/uD+VetlUWqbv3OTE7omxRS5pK9U5QooooAKKKKACiiigAoPNFFADSOK811O8hi+KF9PcOscNppyKzt0BZq9MNeI+K5PO1nxo4IJRbeMH0+ZTVQupXC100esQ39pZ26faJ0QsjSAMeSqjJP4ZqpPf6f4o8NXy6bdxXMckLJujOSDjuO1cgU1RPE+jpqkttLI2m3RjMCFQF2r+tZHw/u4rvxBpaWUJsZYLNhes52/bOcLhf4sHvUyleRUYcqRq61dvqPwi+0yHMotNkmf7ynB/lWqT5/glQec6fj/wAh1h61CdPsvF2gPkRGM39p/uP94D6MK1tMcv4CtnPJOn5/8crem7mFRdfMufDCTzPAOlZ7Rsv5Ma63lTx1rjvhav8AxQenfR//AEI12pz2ArysVSvK+x0XsIOBkjBoRip6U8Jk5NIQQan2ckubawXQ13AOTSBxIpAJpWI7rmlB7BcfhUe827vRgOjHyipKagwMU6u6lHlikSwooorUQUUUUAFFFFABRRRQAUUUUALRRRQAUUUUAFFFFABSUtJQAUUUUAFFFFABRRRQAmKMUtFADTGD15qtNp1nOMTW0En+/GDVuiiw7sy/7A0s2Zs/sFt9mJB8oRgLkHPT61pqNqgDoKWipUUtgbb3CiiiqEFFFFABRRRQAUUUUAFFFFAAa4m58M2aavqjSK0yakymWN+Rx6V21RNbxvIHKgsO9VGViJptWRnPodlPe2V7JGfOtIniiwcAKwAII79KzbvwRpNxplvZQI9q1qxe2uImxJCxOeD6e3SuoxRipLT0PO/iB4c1S50u2utJD3eowwtayZHMsbjBz755qf7JJpfg1bKYAS21gUkAPG4Ic13mKyL/AEYX0NxCzlUmjaMkdQCMVpTaV7kzu7IwfhUv/FAaaxHUMef94122Ky/D+jw6BolrpcDs8dum0M3U1qVm3coXFIRRmilYAxRgUUUrIAxRS0GqASiiigAooooAKKKKACiiigAooooAWiiigAooooAKKKKACkpaSgAooooAKKKKACiiigAooooAKKKKACiiigAooooAKKKKACiiigAooooAKKKKACiiigAooooAKXFJS0AJgCilNJQAUUUUAFFFFABRRRQAUUUUAFFFFABRRRQAUUUUAFFFF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45062" name="AutoShape 6" descr="data:image/jpeg;base64,/9j/4AAQSkZJRgABAQAAAQABAAD/2wBDAAgGBgcGBQgHBwcJCQgKDBQNDAsLDBkSEw8UHRofHh0aHBwgJC4nICIsIxwcKDcpLDAxNDQ0Hyc5PTgyPC4zNDL/2wBDAQkJCQwLDBgNDRgyIRwhMjIyMjIyMjIyMjIyMjIyMjIyMjIyMjIyMjIyMjIyMjIyMjIyMjIyMjIyMjIyMjIyMjL/wAARCADc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kyKWgAooooAKKM0UAFFJkUtABRRRQAUUUUAFFFFABRRRQAUUUUAFFGaKACiiigAooooAKKKKACiiigAooooAKKKKACiiigAooooAKKKKACiiigAooooAKKKKACiiigAooooAKKKKACiiigArP1PV7TSLdZrpnCscDZGWJP0FaB6Vyvi+a3hs283Ub21cxPsS2Gd/Hfg8flQBJD4ut57mIGzuoraWF5knlTbuCDJwvU8c1u2d1FfWkV1ASYpVDoSCCQfY9K8aLiy8H6Dqsmo6pFJbmEJGzqC6MAG8oY569TXqXh5LqPTFkvGuRJKchLmRXKDt0A/KkU1Y07y7hsbWS4nYrGgyxAJ/QVzr+NbN1WS3s7ySDzlied4jGiljjvyTyO1amtywJpzNPeTW0eRmSDluvToa8vtIUvtH8Q7tT1aOBLiR1mlKrEWUAjdkZ3E/0oBJNHrNhqFtqCym3dmEUhiclCvzDr161Nc3MdpbvPKSI4xuYgZwPpXI+Bbm5vtNTUZpb427oBH9plUiQ9yABwM8DJrotWliXTZTLdy26ADMsJBcc9uD/KgTVjIn8bWiQSTW1leTxROqyytEY0QFgM5b65rds9Rtr6S4jt2Zmt5PLkypGG/HrXldpDHqf/AAkkL6pq62jM2biUqsfCcb8jOcjtXR+ALq61LTo7+We+MCRhA08q7ZG6MQoGQBjgk0DcTuZ5hBA8ux32jO1Blj9BXPxeNtNmnWI299EWkaINJblRvAJK59cA1q6pOqaZOWaYYXk2/wB8e4ryjTTvsdLm3XrtPfTyk3B+Q5R+VPc+tMIxuekaZ4t0zVLyC1tzOJpoTOiyRFQUHU56dxS6p4lt7C9j0+2he91B8H7PCR8i/wB5ieFFcX4UdBq+mQyzbDd6GsVs6H5o2ViXH1OQR9K2vEWjWugeBtT+xb/tDqrSXLtmSRtw5ZqAa1Ok0rXdP1dXFpOGkjO2SJgVdD6FTyK1M8ZrEm0DT7y6tdQaJo7yLawmibYzezEfeHsa1jMgXO4YA55oFYxZ/FVtBcPC2naoxRiCy2jFTjuD3FPsvE9tf3UcEdlqKGTo8lsyoPqa5nxBrV9rGn3stkJLfQ7VS09wDskucdUj9F9W/Kr2lajqGiG1tL6283S5gv2W6t1P7oHokg/9m70D5Tfm1iKDWo9NEUjyNbtcMy9FUHHT1JrNn8b6damHz7XUo/OcRxlrRxuY9q4fW1uI/HV9aR3N9Bf3jwxWTmUgeSBukIP1yAPWtm41a5m8aWAn0W/k+y2jPFCdpO/ON/XnilcLaHX6p4h03RVDahOYVIzuKEj06gVm2njnTJS4uVuLVhKY41kiYmQDuMDvWN44gRIdMu5rSaWKe4UXcBcldu04BA4GDj8q5vclxHaTvL508d0iPDskHlKTgtv3cYFA1G6uepahrdtp62TSJK4vJRFGI0yclS3I+grN/wCE20/dcqLPUi1r/rgLRvk4yM/hzVDxfp8Q03S4omRo7a588pLclGdFRs4brxnNc3ptlcNqGtvZ2cLyXMKSoDqDHykaPaC2Rhs9RQJJNXPULG+h1GxgvICTFOgkTcMHB6cVZzWJ4VKDwvpsayxyiOBU3RnK5AxW1mmSOzRmkooAXNGaSigBc0ZpKKAFzRmkooAXNGaSigBc0ZpKKAFzRmkooAXNGaSigBc0ZpKMUALmjNJRQAuaM0lFAC5opKKAFooooAKKKKACsnWbI6jZtbi+ksy+U3ptJOR0wwrWrzzxpb3V1q8IN0qmJBJZwLP5Z3g/NKxOOnAA96Bo2R4N0r+yV0+VfNl+xi0E7/eCgYyo6A/Sp4fCsK6bZ2k9/fTtbyeb5zy/M7bSvPtz0rzq8vGW9udVa/1Dy7KQIypqILpHj5wDnJJOOa9Hj1nSdGsbWO71Mp5sfmIbuUs7A88nvSuN3H2vhu2sVf7PcXQZrdbdXaTcUVckEZ75PU1W07wdY20bLeSNqD/aXuQ0wAG5sZyo4PTuKm/4Tfw1nH9s2v8A31Uz6r/a2lSzeH7q1nmVtod8lAe4OOelAlco2PhKysYZ7aW7upoJ5NyRNKVWMbtwVQPfmr8OhWdtNNNbmWOWVXG/zC2NzbiQDkdTXK+I768bxLbSt+7SwKRQBoyyzXMnUgZGQq/zqz9v1C60bXn1yGOa2sHKxCEND5pUZJznOM8celA7GlY+D7OJ52v5ZNQMtx9o/fgABsAcgYB6dxTrXwjZ2z6grXFzJb3hb/R95VIgTkhQOmT3rg7wwjWVih04RW9va/aZIm1GQPOpXIC/N2wTXQeGrixbUZdmkXFtMtkLpNt28pdHzxgnrQOx1KaBZQSTTQeYksiOhYyEgbyM8E47Cs2LwjZNDZRre3LpYgqkYcbN20gkjHX5jVC11q30zRIzpbqtuk8kTnVJ3DrJ1IzyTVHwj9sufF2ozuYjGG879zdMU2yDqF6HlevagR1GleFNL02KyP2aOW6tECJclAHPGM8e1Xde0pda0W405pDEJgBvAzjBB/pWkKr3rMlnMyJI7BDgR/eJ9vegQ4lIoRvYKijBZjgCsqDw1plvPFPEkwaNg6/vmIyN3bPP3jXASLc397rGnT6drd462u2Mz3IJRmB5Kghfccdq3/CGs3N75M0kGoO1zCqsJJEMaFBtYqM5wSKCuU6rV9Lj1PRrnTywiSaMpuUfdFWLWNIrSKJGDoiBQR7CuK8WeJ79NM/s630m8gu75jBC7FR2+YjB7LmtXRtTmt9Ps7SDQ74QIioshZCMf3s55pkvYsXfhew1DV57/UQLhnRI4Eb5fIC8naRzknnNOstAmtvEDarPqUlz+5MMcbRKuxc56jrXLeLVkh8VJNM7SwTtbeVbRuWd9hfftQf7w5/wrL0bTruTxJFcER3cVrIT9mtrlg6An5TLztYj+6KRSjdHd6x4Yh1druSS8uo5J4RChDfLCAQcqvTJIHWqUPhANcmS51SW5geQyTwiJEWZtpX5yo5x6Vj+LYm1bUNStLSyX7VaxRSG8E7KYxnJO0HngGsvTdQTVXuLG5uZYNK+3yzTCON/Mn+bITgfKvr+VAa2O3/4Q/Tio/eXLFbV7WIySlvLRuu3Pftn0qFfBz/YobOXWLt7eLZ8gVFLBcYBIGccetalxYWus2du3m3UcWNyGCV4Tj3xg/nXG6zphuNV/sHQ7vVBfAB7i5a+l2WqHoevLHBwKCUdlFotvZafeW2m/wCiG5LPuXkI7DBIB6euKuWUEltYwQyzNNJHGFeRhy5A5J+tN060Njp8Fq08s5iQKZZW3O/uTVwChCCilpKYBQaKQ0AZ8+u6VazNDcalaQyr95JJlVh+BNMj8RaNLIsceqWbOxwFWdST+tYPiXVLKCd7Ky063vtXeMuQ0assKj+Nzjp7d6ztA1PTbNbWHU7eJhdASWupyQIqTlucDA+Qg8AGgdj0LOaXNcF4tuJ7a4MFhrWoQ39wyhI05jiUnBb7p6c96p+IvEl3bX9xb2uqtD/ZMCuwkAzdycEqeP7o7dzSuFj0jNU9S1K10mye7vZVigTqx/l71xumXF14lj1XUY9XvoIY3BgjhZQoXyw2DkepqK+ifUfDOi6re6k/mwoHEblAssn95g3BI7Ux8uup3Ftqdnd7Rb3UMjMMhVkBb8quV4vd3M2mTXOs2VzCl7HAUTYLfBGc/dXqf1r13TpXuNOtZ5PvvErNxjkgZoBqxbqC6uobK0luZ3CRRKXdj2A6mp65D4hTaknhmaKwXAlVxcSlciOIIxP4ngfjQxI25vEOl2xAnvYo8xrL8x/hboasWupWl9am5tLiOaEZBdDkDHWvGr3U5mv7a6uWitry3hW1aIOSpCKHDHp16c966DQdUv5PDOsQaYvmXxlWXzQo2fvepx7AHIqUynDS53f/AAkWlpBBM93Gkc6M8bNwGC9T+tWLDV7DU0d7K6inEf3yjZ2/WvF3vp5NP0m3vDHDNYxgwsrn96spIyemMbRnB711HgXV2udYv1IWa4vIBLuBAVRH8gUgdCf5c0xuGlzu49d0yXS5dTivYnsYt3mTg5VdvB/KpINXsrq5jt4bhHlkhE6KveM9Grib3VL1o3slsBaCz1CJLpLAbg0bruY4A9+eKfpCQr40s7jTJdSlimhkS8a4UhQFA8scgY6ngUE2PQhS4rP1O/fTrCS5jtZrp1xiGEZZiabo2oz6nYi4nsZ7JmYgRT43Y9eKZJpYooooAKKKKACiiigAPSuC8Vadd6jrsT6fa3E11FD5eZYVNsASDklup47ZrvaTFA07HlVp4V1KEapJFBFNKtyQifY4xn5RyNw6Z9K9A0WG6bRrP+1I0+2eUPNG0YDegrUJwKWpSG5XIfstv/zwi/74FUdU0+4ubZYbC7+wZbLvHGCxHfHofetWkPIpknAWnhWa81a882a8itLRWitJZXLSPMw+aYE9hwB9DVt21fUPCesaTfWkjanFA0IdV+S4BGFdT057jsc12gGKKB3PK3ttUa9urj+xdRAk01LZV8hG3OEKnnOQOeorW8IWd+mti4udOurWOPTIbYtOoG51POMGu+rmPEnjvw/4Tmhi1e8aKWYbkRImckevA4oHzHOi08Rpp+tWVvpbZuLuR7efzQrcn73PQYzzV62/tex8V211JpDj7ZZeRIImDLGyHKs56AHJre8PeLtC8UQtJpGoxXOz76DIdfqp5FblArnOi58SlCf7PtN20EAzHrtOR/31gfSp1k1q4JiuIIoImDgyQyZdRgbSAe/WtlnRfvOo+ppBPCTgSof+BCgDzTT9F1NvEGo3kFteG5QRLby6kzAZ53NgcNjsKv8AhDR7rQtf1G2msXm8yQyNqbgKCrfNtUf72eBXfcHpXKw+N7WTxgPDjaffwzsjuk80YWNwvUjnOPfFBWrK/wBj1K91y+1trIO9uhtbC2nO0MpI3ufr0HsKksLK/wDDerJb28Elxo922QicmykPX/gB/SuuBBAxS4oRJ554r0i71vXI5njvY9PslO9ljB3H1RR8zZ/KodK0jVb7QtIvFe5ikFyHEEcSwiFQxGWXAJGB0969KxRimPm0scL4x0mK6uLb7LpE8l9PcQB72JDiNBIN24g8YGazbLS9de6vZbOze1msr2aaGWViBchmzs2/3SO/rivTKKQcxRguJ5NMS5ktZEmMe5rc43A+npmud8PLeXHi3XtQm0+6tIJ47dI/tCAFigYHHPvXYUUCuUNVlvodLuJNOhWa8VcxRscBjTNDn1KfR7eXVoEgvmB82NDkKcnH6YrSI4oAxQAA5oNFFMQmeKOtLUM06wjLHFZVasKUXObshpNvQoDR7W3tr5bOBI5LoOXfu7EY5NV9F0VbbwnY6TqMMUwigWOVGAZSR9avnUYge/5U5dQibjOPrXFHNcNJ25iuSRgDw9qcOuXWpWupxIZkWONJIN3lIOijn8a0LLRTbNfvJN5k16QzNsACnbtOP8961lmRuhFSAjtXZTr06msXclpo4zTfCOo6Pa3FtY6tEsM/L+ZBuOdu3jn2pl34V1X+y0s7bUV2W1qIreMrtDPnJdj9BgfWu2pa1C5xCaDq88jQywWlrBcvuuZIpSzkbcYTI+XnB4rbMGrad4dWC1kW91CMBUklwocZ6n6CtzFUdU1K30nTbi/umCQwRl2P07UBe5cXOACcnvWfr1lLqOgX9lBtE09u8abuBkggZrN8FzapeeH473VnJnunaZEIx5cbHKr+WK6SgR51qXg3WNRvFME0NnFHbrGWMjNvcAfMAMYFa/hbQ73R9PurK7Bd3X/j4Mxk3nBHQj5a66iixXM7WPN5/BmsTWmmWsMkNubaHZNN5jENycKFGOmetafhHw7qWg3MovnN1vB/0nzycc5xsPSu1oxQHM7WOB1XwlrV1rF/PZ6p5FpqMiCaNOGWMKAxz3PGBVrTtD1vR7u4t9P+ypYz3ayB3cl44gACoHrgfrXaYoxQK4ynAUtFMQYooooAWiiigAooooAKKKKAKWqQXFzpl1BazGGeSJljkH8LY4NYng/Xm1XTja3uU1WyPk3cbcHcP4h6g9a6c1xnifw7eLfx+I/D7LHq0AxJEfuXUfdW9/Q0hpJ6HZ5ormPDHjCw8RRGIE22oRfLPZy8OjfTuPeumBzQJqw6kzSMcCvPviF8SbTwjbm2ttk2psMqhPyx+7f4UDSudTrvibSfDlo1xqV2kQx8qDl29gO9eL+JvjXaXFwWsdGtJCoKLNdIJHA9h0/CvLNZ1/UddvJLu/uHmlY5JJ/QegrL2qD0quUG1E6iL4g3Vr4jGvWcMVpfBSh+zxBEcH1UcGt6f44eJLq1e3e6WLfxvSIBh9DXnJVT2pDGhPKijlDmNm78Va1fSF5dRuZM9C0rGoE1nVItsq3dwhPKtuYf1rNKgrtHFeg3njCz8V6L4f8ADT6NDZvbyRxyXSkfMo4444z1NFg52O8PfFfxVo7KTLJe2y/eWVS4x9eo/OvQU1vwz8To0/ftpXiNI9ltNvIwc5wCCNw46GvTNJ8PaXpWlxWVtZwCEIFPyA7uOprxz4w+CLPw9BD4l0VfsoM6x3EKcKSejD054pNDUj1fwhf6te6bMusQolxbztAJEUqsyrxuAPPNdLXjHwu+KR1JotF1qUeccLBOx+8f7re/oa9du7l7azmniged0QssakAvjsM0hMtZorD8L+I4PFGjR6lBbzQKzvGY5QNyspwenvW5TEFFFFABRRRQAUUUUAFFFFABVO9gMycdRVymnnjNc2Kw8a9N05dRxlZ3MiJ0VvLlABHc96tG1hlGcA/SpZreOQfMB9aqeTLCcwvuX0zmvmXhJYR8tSHNHutzfm5tnYc1iyg+W5B7Uge6gxuG8e1PS9x8snyn1qws0Uo4YVpTpYafvUJuMuwm5dURQ6gjnaw2n3q2rqwyDVSW0jlGRgH1FVys9scqSy10QxuJwztV96PdC5VLY02dUUszAKOST2rz29lb4ga8un2pY+HrCQNdTfw3Mg6Ivqo7mrN5p2t+LL2W21C5Gn6IjbfJgbMtwP8Aab+EH0rsbCwtdNs4rSzhSGCIbVRRgAV7dCvCvHmg9DNpxZYjQIAAAABgAU+lpK3JCiiimAUUUUAFFFFABRRRQAUUUUALRRRQAUUUUAFFFFABTSM96dSUAcx4i8D6R4gkW5lWS2vk+5d2zbJF/HvVjw5od/osc0d5rl1qiuR5f2gAFAO2R1rfpG4FA7s5bx34sh8I+HZb0lTcv8kCN0Lep9hXyTf6zcazf3F3dTPJLI5Ysx5JPevRfjB4hj1zxwmlSXPlWFsywM/UDn52/P8AlXmJshcawbTTd0okmMcGeCwzwaaQpO2htz6fb/8ACN2l7a7TIGZbg7+VOeBj0xWNxRKJLW4ktJsCSNirYPGRWtpehSarpGoXluskktsU2xp6HO4n2AFaLV2RhF8iu3dMyaKKKRqFOVirAqcEHIptFGgz2nwV8chY2CWHiWGWYxKFS6hGSQP7wrA+J/xPj8ZQQ6bp1vLDp8cnms0ow0rAEDjsBmvNe9BqQHwTPbzLLGxVlOQRX1L8MfFa+LPDBhuWDXdsoim55dSOG/LivlbtXofwe12TSvGttBuxDc/uXHsen60mio66HsPgZYvD/ibXvDB8+KMT/abCGQlh5JUbirHtuJ4r0Ssw6JZtr6a3tf7akBtg275dmc4x9a1KlA3cSiiimIKKKKACiiigApGOKGOBXmniHxJqnibW38L+FpNgTi9vx0iHcA+tA0rmx4i+Ium6Nc/2fZRSalqbHC21vzg+57Vjra/EbxKA817b6DaNyIok3SY+vX+VdR4Y8G6V4XtQlpCHuWH725kGZHPfmuiA96Q7pbHlsnwwupX33/iLVrlz1Ky7R/Wqx+HZtWzZ+INXgkB/il3CvXSBVea1jmGHQfWqXI9JIylzvZnmIj8baOd0N9b6xbr1inTa5Hsav6V44029vVsNRSXStQPHlz8KT7GunubGS3YlQSnqKwtZ0DTtes2t763V+PklHDofY1z18ow1ZcyWvkKGKlF2kjp0W5QfK4ZT0NBluDwY+a850TX9R8DarDouvTNc6TOdtreN/B7H2r1eMrIgYEEEZBHevIqZLL4YzaR0qqt7GbBFJ9pDBdo71qr1pNoHanAYNdmAwH1SLje5M58zHUGikNeiQFFFFMAooooAKKKKACiiigAooooAWiiigAooooAKKKKACkpaKAErE8V6udD8O3d8v3o0O369q264P4uz+T4EuP8AadRQOO58xaosWpPf38l+n2pJOYX4Lg9SPU5rItLqayu4rqB9k0TB0b0IqN23Su3PLE1reIJNOuJYbjT3x5kKiSEoR5bAAHnvnGfxpx2Il8Vnrcjv7ubW557+ZYISq/N5SBVY/h3NZ8N5cW25YZXQOMMFYjcPQ1bggeeyht4seZPOFXPr0H86lstLie+ubO/uRZyIjbGkHy7x2PoDzzSuVJRikjPW7dRgrmni8U9VINVW4OMjj0702qAufa0/umg3a+hqnRQIufa17Kc0w3Z/ugfWq1FMCZriQjg49xXS+BnkPifTXDEsLlMf99CuUrvvhLpcmqeNtPjVSVSUSMQOgXk1LKhufXi8gGnGmjrSjrSEFFLSUAFFFFABQeBRQelAHD/EbxFc6ZpkGl6ZltV1N/s8KqeVB4LfrWr4S8N2vhPQY7SPHmY3zzE8yP3JNcroiHxJ8WNW1ST57bSF+ywZ6B/4j/OvR5olnt5InHyupVseh4qS3orHAv4o8T+ILqb/AIRPT7X+z4WKfa7wkCUjg7B6Vb8LeML+71u48PeIbRLTVoV8xDGcpMvqv5iuq0rTLbR9NhsbRdsEK7UBqjP4ZspvFdv4hYyfa4YDAAD8pBz1/OmK62NwdKU0dq4fWJvHlxq11HpEFhbWMRAikuG3NLxycDpQJK+h2zKGBB5B7Vi6hZ+S3mJ9w/pWH4U8Y3l5qk2geIbZbTWYRkBfuTL/AHlrsLtPMt3GM8VpTm4yMq1O61OP1jSLXXNKmsLtA0cg4bHKN2I96zvhrrl1G154X1Vyb3TjiJ26yRdiPXFdBjBx6VxXioHQ/FuheJIRtHm/ZrjH8Snpn8zXRWhdcxlQn9k9dU5FOqON1ZFIPBGRUma5DpCg0lFABRRRQAUUUUAFFFFABRRRQAUUUUALRRRQAUUUUAFFFFABSUtIelAGPq3iCx0e90+znMjXN/L5UEUS7mPcsR2UdzXOfFq1Nz4AvCg5iKvx9ad40tbuz1rSfE1rbRSx6VHN9o3y7GKMAAB69z+VdJqFpFrugT2rcR3cGPpkcUilo0z4x0bS01O8nge4SF1jZ4w7Bd7D+HJ4FZjqVYj+7xWx4n0W50HXrmzuIyrxyEHI/wA/Wr0Ol2F94TSS1aAajHIzT+bLtbZ22jpVLVGc3ySu+pjEkaVE6E7o5CSR2PaoL6+udRuPOupDJKQF3HqRUtk6NvtZD8knQnpuHSr2rW9lcXkR0q3njdgPMgYcI3+ye4pbLUuWrVkY81rPb7RNE8e4ZG4YyKixXpNj4I8UeK4bZr9itvAgSNpQECr9eprprX4O2Fqhku9Q8woQCkSf1NZyrR6GlOhKS10PHLHTrjUpvKt0ZmxngE0h0y7DMohY7evFfQUOn+FPBWpQFWaO6CEkvlmwfQAU2O7vNZnI0HRba2SWQqb65hAH4L3NR7WTeiNlh0lqeAHSr0dYH/KmnTbsHBgavqO3tEa0ijuY7eWRdgdxCF3HdgnFRarpXnW0kWn2lj9qadlQTwgqwUZxVuUkHsEfO1zoE6aTa3CQ8yZw397HWva/gF4ZktYL3WLhNp/1EWR17sf5D86qavfaknh64sJ/Df2KMQgPKrLsXLD5gK9q0aBLbR7OJFVQIU6DHYUQcnuRWio7GjS0lLWhzhSGlpKACiiigAqOVxHC7noqk1JUVwhe2lQdWQgflQwR558HUMnhzUL5/wDW3V9I7GvRia83+Ebuvg27tkx50F3KvPrxitI6trkF6I7iDKs2DtHahG8aTm3ZmZoGt6n4h+KmpLHcOmlabG0Zhz8rseB/U/hXpQHFcP4D8JXnh261i6vJopDfzCRAgOQvPX35rue1JGU0k7IZJKkSM8jqqKMlmOABTYZ4biFZYZFkjYZVlOQR9a85+MWsT2egW+mWxYS6hJ5ZIP8ACOo/HIrrvCejroHhfT9NUkmGIbie7Hk/qaAa0ucp8RLd7fxD4X1O0ic3SXoiLIv8B6g/rXoxGQaQorYLKCQcjIzTjwDQiZO6OcnXbO4965D4jw+b4LumzhomWRT6EGuxuv8Aj5f61x/xFcJ4Ivgf49qD6kiu6WtM4qf8RHe+Hrj7X4f0+4PWS3Rj+QrVrG8Lwm38MaZExyy2yA/kK2a4juYUUUUCCiiigAooooAKKKKACiiigAooooAWiiigAooooAKKKKACkpaSgCte2cN/ZT2k67opkKOPY1BpOmtpWmw2f2iS4EK7VklxuwOg4FaFFAHnPxJ+HFv4vtGurULHqca4BPAlHoff0NfMesaFf6HfS2d5byxNGcEMMV9c+JfFQ8O6npsVxaymzupPLkuQPliY4Cgntkn9Kta14Z0TxTZKuo2sVwpXMcyfeXPdWH/6qRSd1ZnxQPmYAdSeK9o8E+DtZSyttWhSxmdsbYrlNxZfUHtUPj74PyeHLdtU0tmubZGy424aMe/qPepvCXxbtdH02Oy1G1cvCuxGQ447Ag1jWcrWRvRstT1u+tjFZRlmwS6AqOgyeRTFtfOj1OKNcuH+TP0qjpGvDxdokV3aQlAZuUJ5GDXSQWywSSyITmVtxzzWClGMfM6G7FGXSorqWxnlii8yHliyAnGOma4y2uvEsvxHfT3tCmkRTFgBHhQuOG3etekUAGpVWQrszbLSkhUmX5mPbt1yPxqS6st0ZltwFuEDtH6FyuOavEgdeM9M0A5pOpJ7iuecy2OuzfDrWG8QshvQC8Z2jIVSDg4+lej6JqMdxoelyyOqSXEClEJwWO3nFcr48vvK0H+y7c7r3U3FtDGvU5PzHHoBVHX7WZ/EHhTw3puIb+yj+1LdljiNFwrLtHXcPWuii3a5hV1PTwc0tNTOOaea6TnEooooAKKKKACkPSlpDQB5r4PcaD8RvEPh+X5Uum+2W46Ag9QP89q9HKo3JUZ+leffErSbq2+xeLNKB+26W2ZAozvi759cV1fh7X7XX9KgvrdxslA4z0PcUIpvqbAI7ClzXA6pp/jDRdcutS0KWPUrO6IZ7K5cgxn/AGT2FanhjVfFGo3k41vRYdPtlT5GWXczNnp9KVxNGd4/0fT9UuNLmvJJka0l3qI/4hxkH8hXVaZqcGowh4WHAwV9KdqOlwajFsmXJHQ+lZ+jaAdLupJBISrdqrQ6P3UqX95G+KR2CoSTgUp9+BWPqF55jeXGTtHUinCDk9DjnLlWpUuGDTuR61wnjpzqep6J4eh5e5nEsoHZF9f1rsLu7gsrWa5uHCRRKWdj6Vy3gPT7jXPEF54uv42VZMxWaMOiDvXRVmoR5TCjFybken2cYit0ReAoAH0qxUKMwHCmnqxJwRiuD2ybsdVnYkoozRWoBRRRQAUUUUAFFFFABRRRQAUUUUALRRRQAUUUUAFFFFABSUtJQAUUUUAZ+raXaaxp01jeQxywSqQVdQwB9cHuKj0DShomh2eliZ5ltYhEsjgAkDp09uPwrUooAilhjmjaORA6MCGVhkEeleTeI/gZpOqai11p9z9kV2y0RXcB9PQV69RgUDTaPGtP0TV/hnI2Y5dS0aTBaSBCWhbpyvXGO9ddp3jDQtRjDQ6jCp7pI2xh7YNdnJtCFmwBjkn0rwlm07XvGl3LNpiXK3kxigVflEcScGQ49TXDiYxpxc2ddCTm7Hq4v7VhlbiM/Rga4nxhI934o02AancW1pLC4/cTbAXHTJqK78A6TJYTNb+ZbMqlhIJGIXHt6Vi2vgxtdtbW+sra2it0BdHa4eQXR9MHlBXHRxVOavexu1yS1I9Qg0yz1zSYW1m4OJhNPLNdlgiLyQecZNdjL44fU5DbeGdNuNSuCceaEKQr7ljXn/iDwjNaX1qzWlvam8V0ht4GMgjdV3LknqSRXruieKdKTwZp2rXs0FlBOFjY42qsnTHA45Fd1NQqbMyrVLapFbQvCF4txLrGt3gl1mRCkToMpag9kB7+9WdM8Hy2XiKPWrzWry/uY4WhQSqqgKTkj5RzzzXUxuskaujBkYZVlPBFS8V1KKSsjjcm3cAKU0gpTVEiUUUUAFNLAEZIGemadXPeI9FutWk0+W0uzBLaTlzyQGVlKkcdwDkUAdBms261i0gnks454ZNQWMuloJAHfA6YrC1HVr3wb4Ptmux/aN8rLAMNtEjE4BJP4V5impS315reuPD9m1eyvI7vyW++sagBl9xigpI9h0DU7nXNJN1eWJtllJ8uNzyye47HqD9K851nTNQ+G+pzalpkElx4fuG3SwJ1gYnqPavV7K8gvrGC9gYNBNGJEbPUEZFeceJ9duvGOqSeFvDxJtVwNQvlGVRf7oP6UJ6i06nTeH/FdtrGnreWjNLATtO4YIPpXQRX9u4znbj1rmtJ0mDTLCGxsowI4VwMdW9z71bZWQ7WGD711+yjJa7nI6sk/d2N1r+2H/LQH6VC+rQL9wM34Vj4xz2rD8QeLNK8ONGl/LIJpAWSONCxIBxSdGEdWwVWcnZI6We9luDjdsX0B61RuLmCzt2nuJViiUZLucf/AK643/hOr3Vz5Phzw/e3crDiSRdqL9T0/WtjRvBup6hdLf8Aim7SVkO5LOI/In1rGtiIUlaO5UaMpP3hkel3HjW5Tz0eHRIn3lTwZyOhPtXfW9vDZwJBbxhI0AVVXgACnwxqkapGoVFGAB0FSYA6da811Jy1Z0pJKyGMXHQkUrZwuTzSgY5Y0jCMnJbms7NXYyYdKWoVYgZByKlByK66VVS0ExaKKK3EFFFFABRRRQAUUUUAFFFFAC0UUUAFFFFABRRRQAUlLSUAFFFFABRRSigBK4Dx/wCI7q2jsNL0DUFTV7q9SApGFdlU5LZB6fjXfmsDTvCmm6Zql7qSoZry8l82SWXDEY6AccAUhqxm+MtSn0LwU8bXJmv7gLaxPtwXkbjOB7ZNcB4I09BqN9MDu+yhbSLPtyx/E10XiSf+3viBa6eObXSIjPL6GVug/AViaH4cHiPVNX1eC9uNOVZ/Kt2tuAxH3mI6HmvKxblWk6UXsjvw8eSHMz0ERD7OYyuQVII9civOND1m+g0G10HSFQ3811PHG8n3YYwxyx/Onz6b43k1eWx07U7xreI7Xu7pFRPwxyarLYWHhfzrbTb2XVvEcyNGpjGUh3n5jgdPWuSjg/ZJ+0aaLcrnMS3uo2Wo6feXE15erb6gwd2bMcpVsfLnpmuz060ur74W+LNOmt5ITBNI8duCCyDh9tB0pvA62xugL/RLgot7HKM+TKf+Wi/jXY+AI47/AEjVbpwskN9fTMPR0+6P0r1cK4SV4bGFZ2R0Phu5hvPDmmz27AxvboVIGP4RWvVe2tobO2jt7eJY4YxtRFGAo9KsV2HG9dQooooAKKKKAClpKKAMLxZon9veG7uxQgTFd8LH+Fxyp/OvHdStLnxJPp2o6eRbaoc2V9E/99QeH9QwHWvfz0riPEHg65bWRr3h+4jtr/H7+GQfurkf7XofemrdSk2cxb6P44vtNi0l7zTtG0uNNhFqSzlc8gd81sXcNp4K8O2Wl6FgXd7dxxGZhlnycsx/AGmS6j4vceTD4S8ufp5r3QMYPr0zisO30rV4/iLpn9u36XM628lwIYx+7i7AD1+tWlG6sZtyad9j0/TYcs0uB7GtFoo2+8qmqulgi359abrGo/2Vpsl4Y/MEZXcM4wCQCf1om3zMinFcpYkto2iYbQMjrXmvxAgS1t7LWPJV30+6R3DDOYycMMenNdj4u12TQ/Dlxf2oV5o1DqGHBGRn9KxPGCLqng2/ZR/rrPzR7cBqcLtag0otNHX27RPaxtbqqRyKGUKABgjNTcD5B071geC7k3vg/R52OSbVMn1IGP6VvL8xNeRXk/aW7nQiZMAYpGU5yKYCpJUE5p6HIx6VrFqS5WhCCPccmnFFx0FDPt+tMyz9eBTlyx91LUQijG4du1SR5xTM54FSqMDFKhHX0GxaKDRXaSFFFFABRRRQAUUUUAFFFFAC0UUUAFFFFABRRRQAUlLSUAFFFFABSikooAWqWpXg0/Tbq88t5BBG0hRBktgdBV3NNZQwIPINAHiukPdXPhXVNah/e3+oNJMQpyR2C/gKtaD4pj0zw/aabpei6hd3UaDzNybF3nkksa6HVPAd1Z3k1/4XvFtJJTuls5RmFz6gdjWW1x4qsAFvPDTyju9pKGB98V4tSnXpzlKCvc9KNSnOKTdrEbWHiTxCc6xqH2K1J/487DgkejPW/o2g2GixlbO3WMnqw6t9T1NYi+M1sx/pmj6nB/vWxI/SpY/iF4fZgJbpoWPaSNl/mK86t9am/eTsX7vQf8RAD4LuwenmR8H/AHhXd6Pp9rpmk29pZQLDAiDai9Bnk15x431O01DwLcTWsqyxO8e11OQfnFepW3NpF/uD+VetlUWqbv3OTE7omxRS5pK9U5QooooAKKKKACiiigAoPNFFADSOK811O8hi+KF9PcOscNppyKzt0BZq9MNeI+K5PO1nxo4IJRbeMH0+ZTVQupXC100esQ39pZ26faJ0QsjSAMeSqjJP4ZqpPf6f4o8NXy6bdxXMckLJujOSDjuO1cgU1RPE+jpqkttLI2m3RjMCFQF2r+tZHw/u4rvxBpaWUJsZYLNhes52/bOcLhf4sHvUyleRUYcqRq61dvqPwi+0yHMotNkmf7ynB/lWqT5/glQec6fj/wAh1h61CdPsvF2gPkRGM39p/uP94D6MK1tMcv4CtnPJOn5/8crem7mFRdfMufDCTzPAOlZ7Rsv5Ma63lTx1rjvhav8AxQenfR//AEI12pz2ArysVSvK+x0XsIOBkjBoRip6U8Jk5NIQQan2ckubawXQ13AOTSBxIpAJpWI7rmlB7BcfhUe827vRgOjHyipKagwMU6u6lHlikSwooorUQUUUUAFFFFABRRRQAUUUUALRRRQAUUUUAFFFFABSUtJQAUUUUAFFFFABRRRQAmKMUtFADTGD15qtNp1nOMTW0En+/GDVuiiw7sy/7A0s2Zs/sFt9mJB8oRgLkHPT61pqNqgDoKWipUUtgbb3CiiiqEFFFFABRRRQAUUUUAFFFFAAa4m58M2aavqjSK0yakymWN+Rx6V21RNbxvIHKgsO9VGViJptWRnPodlPe2V7JGfOtIniiwcAKwAII79KzbvwRpNxplvZQI9q1qxe2uImxJCxOeD6e3SuoxRipLT0PO/iB4c1S50u2utJD3eowwtayZHMsbjBz755qf7JJpfg1bKYAS21gUkAPG4Ic13mKyL/AEYX0NxCzlUmjaMkdQCMVpTaV7kzu7IwfhUv/FAaaxHUMef94122Ky/D+jw6BolrpcDs8dum0M3U1qVm3coXFIRRmilYAxRgUUUrIAxRS0GqASiiigAooooAKKKKACiiigAooooAWiiigAooooAKKKKACkpaSgAooooAKKKKACiiigAooooAKKKKACiiigAooooAKKKKACiiigAooooAKKKKACiiigAooooAKXFJS0AJgCilNJQAUUUUAFFFFABRRRQAUUUUAFFFFABRRRQAUUUUAFFFF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8" name="TextBox 17"/>
          <p:cNvSpPr txBox="1"/>
          <p:nvPr/>
        </p:nvSpPr>
        <p:spPr>
          <a:xfrm>
            <a:off x="5357818" y="2357436"/>
            <a:ext cx="3214710" cy="1754326"/>
          </a:xfrm>
          <a:prstGeom prst="rect">
            <a:avLst/>
          </a:prstGeom>
          <a:noFill/>
        </p:spPr>
        <p:txBody>
          <a:bodyPr wrap="square" rtlCol="0">
            <a:spAutoFit/>
          </a:bodyPr>
          <a:lstStyle/>
          <a:p>
            <a:r>
              <a:rPr lang="zh-CN" altLang="en-US" dirty="0" smtClean="0">
                <a:hlinkClick r:id="rId1" action="ppaction://hlinkfile"/>
              </a:rPr>
              <a:t>无领导小组讨论</a:t>
            </a:r>
            <a:r>
              <a:rPr lang="zh-CN" altLang="en-US" dirty="0" smtClean="0"/>
              <a:t>：将一定数目的求职者分成一组，为每小组设置模拟题目，让求职者针对其中某方面的问题进行半个小时到一个小时左右的讨论，最终形成统一意见。</a:t>
            </a:r>
            <a:endParaRPr lang="zh-CN" altLang="en-US" dirty="0"/>
          </a:p>
        </p:txBody>
      </p:sp>
      <p:pic>
        <p:nvPicPr>
          <p:cNvPr id="51202" name="Picture 2" descr="https://timgsa.baidu.com/timg?image&amp;quality=80&amp;size=b9999_10000&amp;sec=1490075756581&amp;di=823d9f4264d1f8bf8b35611e60a2e370&amp;imgtype=jpg&amp;src=http%3A%2F%2Fimg2.imgtn.bdimg.com%2Fit%2Fu%3D2231555916%2C2048616765%26fm%3D214%26gp%3D0.jpg"/>
          <p:cNvPicPr>
            <a:picLocks noChangeAspect="1" noChangeArrowheads="1"/>
          </p:cNvPicPr>
          <p:nvPr/>
        </p:nvPicPr>
        <p:blipFill>
          <a:blip r:embed="rId2"/>
          <a:srcRect/>
          <a:stretch>
            <a:fillRect/>
          </a:stretch>
        </p:blipFill>
        <p:spPr bwMode="auto">
          <a:xfrm>
            <a:off x="928662" y="2285998"/>
            <a:ext cx="3786214" cy="2286016"/>
          </a:xfrm>
          <a:prstGeom prst="rect">
            <a:avLst/>
          </a:prstGeom>
          <a:noFill/>
          <a:ln w="19050">
            <a:solidFill>
              <a:srgbClr val="00B050"/>
            </a:solid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1000" fill="hold"/>
                                        <p:tgtEl>
                                          <p:spTgt spid="57"/>
                                        </p:tgtEl>
                                        <p:attrNameLst>
                                          <p:attrName>ppt_x</p:attrName>
                                        </p:attrNameLst>
                                      </p:cBhvr>
                                      <p:tavLst>
                                        <p:tav tm="0">
                                          <p:val>
                                            <p:strVal val="#ppt_x"/>
                                          </p:val>
                                        </p:tav>
                                        <p:tav tm="100000">
                                          <p:val>
                                            <p:strVal val="#ppt_x"/>
                                          </p:val>
                                        </p:tav>
                                      </p:tavLst>
                                    </p:anim>
                                    <p:anim calcmode="lin" valueType="num">
                                      <p:cBhvr additive="base">
                                        <p:cTn id="30" dur="10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amond(in)">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51202"/>
                                        </p:tgtEl>
                                        <p:attrNameLst>
                                          <p:attrName>style.visibility</p:attrName>
                                        </p:attrNameLst>
                                      </p:cBhvr>
                                      <p:to>
                                        <p:strVal val="visible"/>
                                      </p:to>
                                    </p:set>
                                    <p:animEffect transition="in" filter="diamond(in)">
                                      <p:cBhvr>
                                        <p:cTn id="40" dur="1000"/>
                                        <p:tgtEl>
                                          <p:spTgt spid="51202"/>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slide(fromBottom)">
                                      <p:cBhvr>
                                        <p:cTn id="4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57" grpId="0"/>
      <p:bldP spid="11"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465963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三、面 试 类 型 与 应 对 技 巧</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14348" y="785800"/>
            <a:ext cx="3816651" cy="1588"/>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2857488" y="2214560"/>
            <a:ext cx="1560666" cy="1227282"/>
            <a:chOff x="2897899" y="2245268"/>
            <a:chExt cx="1638645" cy="1288604"/>
          </a:xfrm>
        </p:grpSpPr>
        <p:sp>
          <p:nvSpPr>
            <p:cNvPr id="10" name="圆角矩形 18"/>
            <p:cNvSpPr/>
            <p:nvPr/>
          </p:nvSpPr>
          <p:spPr>
            <a:xfrm>
              <a:off x="2897899" y="2245268"/>
              <a:ext cx="1638645" cy="1288604"/>
            </a:xfrm>
            <a:custGeom>
              <a:avLst/>
              <a:gdLst>
                <a:gd name="connsiteX0" fmla="*/ 0 w 1008553"/>
                <a:gd name="connsiteY0" fmla="*/ 308471 h 616941"/>
                <a:gd name="connsiteX1" fmla="*/ 308471 w 1008553"/>
                <a:gd name="connsiteY1" fmla="*/ 0 h 616941"/>
                <a:gd name="connsiteX2" fmla="*/ 700083 w 1008553"/>
                <a:gd name="connsiteY2" fmla="*/ 0 h 616941"/>
                <a:gd name="connsiteX3" fmla="*/ 1008554 w 1008553"/>
                <a:gd name="connsiteY3" fmla="*/ 308471 h 616941"/>
                <a:gd name="connsiteX4" fmla="*/ 1008553 w 1008553"/>
                <a:gd name="connsiteY4" fmla="*/ 308471 h 616941"/>
                <a:gd name="connsiteX5" fmla="*/ 700082 w 1008553"/>
                <a:gd name="connsiteY5" fmla="*/ 616942 h 616941"/>
                <a:gd name="connsiteX6" fmla="*/ 308471 w 1008553"/>
                <a:gd name="connsiteY6" fmla="*/ 616941 h 616941"/>
                <a:gd name="connsiteX7" fmla="*/ 0 w 1008553"/>
                <a:gd name="connsiteY7" fmla="*/ 308470 h 616941"/>
                <a:gd name="connsiteX8" fmla="*/ 0 w 1008553"/>
                <a:gd name="connsiteY8" fmla="*/ 308471 h 616941"/>
                <a:gd name="connsiteX0-1" fmla="*/ 0 w 1008554"/>
                <a:gd name="connsiteY0-2" fmla="*/ 308471 h 616942"/>
                <a:gd name="connsiteX1-3" fmla="*/ 308471 w 1008554"/>
                <a:gd name="connsiteY1-4" fmla="*/ 0 h 616942"/>
                <a:gd name="connsiteX2-5" fmla="*/ 700083 w 1008554"/>
                <a:gd name="connsiteY2-6" fmla="*/ 0 h 616942"/>
                <a:gd name="connsiteX3-7" fmla="*/ 1008554 w 1008554"/>
                <a:gd name="connsiteY3-8" fmla="*/ 308471 h 616942"/>
                <a:gd name="connsiteX4-9" fmla="*/ 1008553 w 1008554"/>
                <a:gd name="connsiteY4-10" fmla="*/ 308471 h 616942"/>
                <a:gd name="connsiteX5-11" fmla="*/ 959645 w 1008554"/>
                <a:gd name="connsiteY5-12" fmla="*/ 478631 h 616942"/>
                <a:gd name="connsiteX6-13" fmla="*/ 700082 w 1008554"/>
                <a:gd name="connsiteY6-14" fmla="*/ 616942 h 616942"/>
                <a:gd name="connsiteX7-15" fmla="*/ 308471 w 1008554"/>
                <a:gd name="connsiteY7-16" fmla="*/ 616941 h 616942"/>
                <a:gd name="connsiteX8-17" fmla="*/ 0 w 1008554"/>
                <a:gd name="connsiteY8-18" fmla="*/ 308470 h 616942"/>
                <a:gd name="connsiteX9" fmla="*/ 0 w 1008554"/>
                <a:gd name="connsiteY9" fmla="*/ 308471 h 616942"/>
                <a:gd name="connsiteX0-19" fmla="*/ 0 w 1008554"/>
                <a:gd name="connsiteY0-20" fmla="*/ 308471 h 616942"/>
                <a:gd name="connsiteX1-21" fmla="*/ 308471 w 1008554"/>
                <a:gd name="connsiteY1-22" fmla="*/ 0 h 616942"/>
                <a:gd name="connsiteX2-23" fmla="*/ 700083 w 1008554"/>
                <a:gd name="connsiteY2-24" fmla="*/ 0 h 616942"/>
                <a:gd name="connsiteX3-25" fmla="*/ 1008554 w 1008554"/>
                <a:gd name="connsiteY3-26" fmla="*/ 308471 h 616942"/>
                <a:gd name="connsiteX4-27" fmla="*/ 1008553 w 1008554"/>
                <a:gd name="connsiteY4-28" fmla="*/ 308471 h 616942"/>
                <a:gd name="connsiteX5-29" fmla="*/ 959645 w 1008554"/>
                <a:gd name="connsiteY5-30" fmla="*/ 478631 h 616942"/>
                <a:gd name="connsiteX6-31" fmla="*/ 700082 w 1008554"/>
                <a:gd name="connsiteY6-32" fmla="*/ 616942 h 616942"/>
                <a:gd name="connsiteX7-33" fmla="*/ 308471 w 1008554"/>
                <a:gd name="connsiteY7-34" fmla="*/ 616941 h 616942"/>
                <a:gd name="connsiteX8-35" fmla="*/ 0 w 1008554"/>
                <a:gd name="connsiteY8-36" fmla="*/ 308470 h 616942"/>
                <a:gd name="connsiteX9-37" fmla="*/ 0 w 1008554"/>
                <a:gd name="connsiteY9-38" fmla="*/ 308471 h 616942"/>
                <a:gd name="connsiteX0-39" fmla="*/ 0 w 1014414"/>
                <a:gd name="connsiteY0-40" fmla="*/ 308471 h 804577"/>
                <a:gd name="connsiteX1-41" fmla="*/ 308471 w 1014414"/>
                <a:gd name="connsiteY1-42" fmla="*/ 0 h 804577"/>
                <a:gd name="connsiteX2-43" fmla="*/ 700083 w 1014414"/>
                <a:gd name="connsiteY2-44" fmla="*/ 0 h 804577"/>
                <a:gd name="connsiteX3-45" fmla="*/ 1008554 w 1014414"/>
                <a:gd name="connsiteY3-46" fmla="*/ 308471 h 804577"/>
                <a:gd name="connsiteX4-47" fmla="*/ 1008553 w 1014414"/>
                <a:gd name="connsiteY4-48" fmla="*/ 308471 h 804577"/>
                <a:gd name="connsiteX5-49" fmla="*/ 1014414 w 1014414"/>
                <a:gd name="connsiteY5-50" fmla="*/ 797719 h 804577"/>
                <a:gd name="connsiteX6-51" fmla="*/ 700082 w 1014414"/>
                <a:gd name="connsiteY6-52" fmla="*/ 616942 h 804577"/>
                <a:gd name="connsiteX7-53" fmla="*/ 308471 w 1014414"/>
                <a:gd name="connsiteY7-54" fmla="*/ 616941 h 804577"/>
                <a:gd name="connsiteX8-55" fmla="*/ 0 w 1014414"/>
                <a:gd name="connsiteY8-56" fmla="*/ 308470 h 804577"/>
                <a:gd name="connsiteX9-57" fmla="*/ 0 w 1014414"/>
                <a:gd name="connsiteY9-58" fmla="*/ 308471 h 804577"/>
                <a:gd name="connsiteX0-59" fmla="*/ 0 w 1014414"/>
                <a:gd name="connsiteY0-60" fmla="*/ 308471 h 797719"/>
                <a:gd name="connsiteX1-61" fmla="*/ 308471 w 1014414"/>
                <a:gd name="connsiteY1-62" fmla="*/ 0 h 797719"/>
                <a:gd name="connsiteX2-63" fmla="*/ 700083 w 1014414"/>
                <a:gd name="connsiteY2-64" fmla="*/ 0 h 797719"/>
                <a:gd name="connsiteX3-65" fmla="*/ 1008554 w 1014414"/>
                <a:gd name="connsiteY3-66" fmla="*/ 308471 h 797719"/>
                <a:gd name="connsiteX4-67" fmla="*/ 1008553 w 1014414"/>
                <a:gd name="connsiteY4-68" fmla="*/ 308471 h 797719"/>
                <a:gd name="connsiteX5-69" fmla="*/ 1014414 w 1014414"/>
                <a:gd name="connsiteY5-70" fmla="*/ 797719 h 797719"/>
                <a:gd name="connsiteX6-71" fmla="*/ 700082 w 1014414"/>
                <a:gd name="connsiteY6-72" fmla="*/ 616942 h 797719"/>
                <a:gd name="connsiteX7-73" fmla="*/ 308471 w 1014414"/>
                <a:gd name="connsiteY7-74" fmla="*/ 616941 h 797719"/>
                <a:gd name="connsiteX8-75" fmla="*/ 0 w 1014414"/>
                <a:gd name="connsiteY8-76" fmla="*/ 308470 h 797719"/>
                <a:gd name="connsiteX9-77" fmla="*/ 0 w 1014414"/>
                <a:gd name="connsiteY9-78" fmla="*/ 308471 h 797719"/>
                <a:gd name="connsiteX0-79" fmla="*/ 0 w 1014414"/>
                <a:gd name="connsiteY0-80" fmla="*/ 308471 h 797719"/>
                <a:gd name="connsiteX1-81" fmla="*/ 308471 w 1014414"/>
                <a:gd name="connsiteY1-82" fmla="*/ 0 h 797719"/>
                <a:gd name="connsiteX2-83" fmla="*/ 700083 w 1014414"/>
                <a:gd name="connsiteY2-84" fmla="*/ 0 h 797719"/>
                <a:gd name="connsiteX3-85" fmla="*/ 1008554 w 1014414"/>
                <a:gd name="connsiteY3-86" fmla="*/ 308471 h 797719"/>
                <a:gd name="connsiteX4-87" fmla="*/ 1008553 w 1014414"/>
                <a:gd name="connsiteY4-88" fmla="*/ 308471 h 797719"/>
                <a:gd name="connsiteX5-89" fmla="*/ 1014414 w 1014414"/>
                <a:gd name="connsiteY5-90" fmla="*/ 797719 h 797719"/>
                <a:gd name="connsiteX6-91" fmla="*/ 700082 w 1014414"/>
                <a:gd name="connsiteY6-92" fmla="*/ 616942 h 797719"/>
                <a:gd name="connsiteX7-93" fmla="*/ 308471 w 1014414"/>
                <a:gd name="connsiteY7-94" fmla="*/ 616941 h 797719"/>
                <a:gd name="connsiteX8-95" fmla="*/ 0 w 1014414"/>
                <a:gd name="connsiteY8-96" fmla="*/ 308470 h 797719"/>
                <a:gd name="connsiteX9-97" fmla="*/ 0 w 1014414"/>
                <a:gd name="connsiteY9-98" fmla="*/ 308471 h 797719"/>
                <a:gd name="connsiteX0-99" fmla="*/ 0 w 1014414"/>
                <a:gd name="connsiteY0-100" fmla="*/ 308471 h 797719"/>
                <a:gd name="connsiteX1-101" fmla="*/ 308471 w 1014414"/>
                <a:gd name="connsiteY1-102" fmla="*/ 0 h 797719"/>
                <a:gd name="connsiteX2-103" fmla="*/ 700083 w 1014414"/>
                <a:gd name="connsiteY2-104" fmla="*/ 0 h 797719"/>
                <a:gd name="connsiteX3-105" fmla="*/ 1008554 w 1014414"/>
                <a:gd name="connsiteY3-106" fmla="*/ 308471 h 797719"/>
                <a:gd name="connsiteX4-107" fmla="*/ 1008553 w 1014414"/>
                <a:gd name="connsiteY4-108" fmla="*/ 308471 h 797719"/>
                <a:gd name="connsiteX5-109" fmla="*/ 1014414 w 1014414"/>
                <a:gd name="connsiteY5-110" fmla="*/ 797719 h 797719"/>
                <a:gd name="connsiteX6-111" fmla="*/ 700082 w 1014414"/>
                <a:gd name="connsiteY6-112" fmla="*/ 616942 h 797719"/>
                <a:gd name="connsiteX7-113" fmla="*/ 308471 w 1014414"/>
                <a:gd name="connsiteY7-114" fmla="*/ 616941 h 797719"/>
                <a:gd name="connsiteX8-115" fmla="*/ 0 w 1014414"/>
                <a:gd name="connsiteY8-116" fmla="*/ 308470 h 797719"/>
                <a:gd name="connsiteX9-117" fmla="*/ 0 w 1014414"/>
                <a:gd name="connsiteY9-118" fmla="*/ 308471 h 7977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1014414" h="797719">
                  <a:moveTo>
                    <a:pt x="0" y="308471"/>
                  </a:moveTo>
                  <a:cubicBezTo>
                    <a:pt x="0" y="138107"/>
                    <a:pt x="138107" y="0"/>
                    <a:pt x="308471" y="0"/>
                  </a:cubicBezTo>
                  <a:lnTo>
                    <a:pt x="700083" y="0"/>
                  </a:lnTo>
                  <a:cubicBezTo>
                    <a:pt x="870447" y="0"/>
                    <a:pt x="1008554" y="138107"/>
                    <a:pt x="1008554" y="308471"/>
                  </a:cubicBezTo>
                  <a:lnTo>
                    <a:pt x="1008553" y="308471"/>
                  </a:lnTo>
                  <a:cubicBezTo>
                    <a:pt x="1010507" y="471554"/>
                    <a:pt x="1012460" y="634636"/>
                    <a:pt x="1014414" y="797719"/>
                  </a:cubicBezTo>
                  <a:cubicBezTo>
                    <a:pt x="953478" y="675299"/>
                    <a:pt x="830043" y="622465"/>
                    <a:pt x="700082" y="616942"/>
                  </a:cubicBezTo>
                  <a:lnTo>
                    <a:pt x="308471" y="616941"/>
                  </a:lnTo>
                  <a:cubicBezTo>
                    <a:pt x="138107" y="616941"/>
                    <a:pt x="0" y="478834"/>
                    <a:pt x="0" y="308470"/>
                  </a:cubicBezTo>
                  <a:lnTo>
                    <a:pt x="0" y="30847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72966" y="2320275"/>
              <a:ext cx="453182" cy="509830"/>
            </a:xfrm>
            <a:prstGeom prst="rect">
              <a:avLst/>
            </a:prstGeom>
            <a:effectLst/>
          </p:spPr>
        </p:pic>
        <p:sp>
          <p:nvSpPr>
            <p:cNvPr id="12" name="TextBox 11"/>
            <p:cNvSpPr txBox="1"/>
            <p:nvPr/>
          </p:nvSpPr>
          <p:spPr>
            <a:xfrm>
              <a:off x="3347943" y="2845328"/>
              <a:ext cx="1050104" cy="323155"/>
            </a:xfrm>
            <a:prstGeom prst="rect">
              <a:avLst/>
            </a:prstGeom>
            <a:noFill/>
          </p:spPr>
          <p:txBody>
            <a:bodyPr wrap="square" rtlCol="0">
              <a:spAutoFit/>
            </a:bodyPr>
            <a:lstStyle/>
            <a:p>
              <a:r>
                <a:rPr lang="en-US" altLang="zh-CN" sz="1400" dirty="0" smtClean="0">
                  <a:solidFill>
                    <a:schemeClr val="bg1"/>
                  </a:solidFill>
                  <a:latin typeface="Impact" panose="020B0806030902050204" pitchFamily="34" charset="0"/>
                </a:rPr>
                <a:t>         3</a:t>
              </a:r>
              <a:endParaRPr lang="zh-CN" altLang="en-US" sz="1400" dirty="0">
                <a:solidFill>
                  <a:schemeClr val="bg1"/>
                </a:solidFill>
                <a:latin typeface="Impact" panose="020B0806030902050204" pitchFamily="34" charset="0"/>
              </a:endParaRPr>
            </a:p>
          </p:txBody>
        </p:sp>
      </p:grpSp>
      <p:grpSp>
        <p:nvGrpSpPr>
          <p:cNvPr id="13" name="组合 12"/>
          <p:cNvGrpSpPr/>
          <p:nvPr/>
        </p:nvGrpSpPr>
        <p:grpSpPr>
          <a:xfrm>
            <a:off x="2857488" y="3286130"/>
            <a:ext cx="1560666" cy="1227282"/>
            <a:chOff x="2883535" y="3190485"/>
            <a:chExt cx="1638645" cy="1288604"/>
          </a:xfrm>
        </p:grpSpPr>
        <p:sp>
          <p:nvSpPr>
            <p:cNvPr id="14" name="圆角矩形 18"/>
            <p:cNvSpPr/>
            <p:nvPr/>
          </p:nvSpPr>
          <p:spPr>
            <a:xfrm>
              <a:off x="2883535" y="3190485"/>
              <a:ext cx="1638645" cy="1288604"/>
            </a:xfrm>
            <a:custGeom>
              <a:avLst/>
              <a:gdLst>
                <a:gd name="connsiteX0" fmla="*/ 0 w 1008553"/>
                <a:gd name="connsiteY0" fmla="*/ 308471 h 616941"/>
                <a:gd name="connsiteX1" fmla="*/ 308471 w 1008553"/>
                <a:gd name="connsiteY1" fmla="*/ 0 h 616941"/>
                <a:gd name="connsiteX2" fmla="*/ 700083 w 1008553"/>
                <a:gd name="connsiteY2" fmla="*/ 0 h 616941"/>
                <a:gd name="connsiteX3" fmla="*/ 1008554 w 1008553"/>
                <a:gd name="connsiteY3" fmla="*/ 308471 h 616941"/>
                <a:gd name="connsiteX4" fmla="*/ 1008553 w 1008553"/>
                <a:gd name="connsiteY4" fmla="*/ 308471 h 616941"/>
                <a:gd name="connsiteX5" fmla="*/ 700082 w 1008553"/>
                <a:gd name="connsiteY5" fmla="*/ 616942 h 616941"/>
                <a:gd name="connsiteX6" fmla="*/ 308471 w 1008553"/>
                <a:gd name="connsiteY6" fmla="*/ 616941 h 616941"/>
                <a:gd name="connsiteX7" fmla="*/ 0 w 1008553"/>
                <a:gd name="connsiteY7" fmla="*/ 308470 h 616941"/>
                <a:gd name="connsiteX8" fmla="*/ 0 w 1008553"/>
                <a:gd name="connsiteY8" fmla="*/ 308471 h 616941"/>
                <a:gd name="connsiteX0-1" fmla="*/ 0 w 1008554"/>
                <a:gd name="connsiteY0-2" fmla="*/ 308471 h 616942"/>
                <a:gd name="connsiteX1-3" fmla="*/ 308471 w 1008554"/>
                <a:gd name="connsiteY1-4" fmla="*/ 0 h 616942"/>
                <a:gd name="connsiteX2-5" fmla="*/ 700083 w 1008554"/>
                <a:gd name="connsiteY2-6" fmla="*/ 0 h 616942"/>
                <a:gd name="connsiteX3-7" fmla="*/ 1008554 w 1008554"/>
                <a:gd name="connsiteY3-8" fmla="*/ 308471 h 616942"/>
                <a:gd name="connsiteX4-9" fmla="*/ 1008553 w 1008554"/>
                <a:gd name="connsiteY4-10" fmla="*/ 308471 h 616942"/>
                <a:gd name="connsiteX5-11" fmla="*/ 959645 w 1008554"/>
                <a:gd name="connsiteY5-12" fmla="*/ 478631 h 616942"/>
                <a:gd name="connsiteX6-13" fmla="*/ 700082 w 1008554"/>
                <a:gd name="connsiteY6-14" fmla="*/ 616942 h 616942"/>
                <a:gd name="connsiteX7-15" fmla="*/ 308471 w 1008554"/>
                <a:gd name="connsiteY7-16" fmla="*/ 616941 h 616942"/>
                <a:gd name="connsiteX8-17" fmla="*/ 0 w 1008554"/>
                <a:gd name="connsiteY8-18" fmla="*/ 308470 h 616942"/>
                <a:gd name="connsiteX9" fmla="*/ 0 w 1008554"/>
                <a:gd name="connsiteY9" fmla="*/ 308471 h 616942"/>
                <a:gd name="connsiteX0-19" fmla="*/ 0 w 1008554"/>
                <a:gd name="connsiteY0-20" fmla="*/ 308471 h 616942"/>
                <a:gd name="connsiteX1-21" fmla="*/ 308471 w 1008554"/>
                <a:gd name="connsiteY1-22" fmla="*/ 0 h 616942"/>
                <a:gd name="connsiteX2-23" fmla="*/ 700083 w 1008554"/>
                <a:gd name="connsiteY2-24" fmla="*/ 0 h 616942"/>
                <a:gd name="connsiteX3-25" fmla="*/ 1008554 w 1008554"/>
                <a:gd name="connsiteY3-26" fmla="*/ 308471 h 616942"/>
                <a:gd name="connsiteX4-27" fmla="*/ 1008553 w 1008554"/>
                <a:gd name="connsiteY4-28" fmla="*/ 308471 h 616942"/>
                <a:gd name="connsiteX5-29" fmla="*/ 959645 w 1008554"/>
                <a:gd name="connsiteY5-30" fmla="*/ 478631 h 616942"/>
                <a:gd name="connsiteX6-31" fmla="*/ 700082 w 1008554"/>
                <a:gd name="connsiteY6-32" fmla="*/ 616942 h 616942"/>
                <a:gd name="connsiteX7-33" fmla="*/ 308471 w 1008554"/>
                <a:gd name="connsiteY7-34" fmla="*/ 616941 h 616942"/>
                <a:gd name="connsiteX8-35" fmla="*/ 0 w 1008554"/>
                <a:gd name="connsiteY8-36" fmla="*/ 308470 h 616942"/>
                <a:gd name="connsiteX9-37" fmla="*/ 0 w 1008554"/>
                <a:gd name="connsiteY9-38" fmla="*/ 308471 h 616942"/>
                <a:gd name="connsiteX0-39" fmla="*/ 0 w 1014414"/>
                <a:gd name="connsiteY0-40" fmla="*/ 308471 h 804577"/>
                <a:gd name="connsiteX1-41" fmla="*/ 308471 w 1014414"/>
                <a:gd name="connsiteY1-42" fmla="*/ 0 h 804577"/>
                <a:gd name="connsiteX2-43" fmla="*/ 700083 w 1014414"/>
                <a:gd name="connsiteY2-44" fmla="*/ 0 h 804577"/>
                <a:gd name="connsiteX3-45" fmla="*/ 1008554 w 1014414"/>
                <a:gd name="connsiteY3-46" fmla="*/ 308471 h 804577"/>
                <a:gd name="connsiteX4-47" fmla="*/ 1008553 w 1014414"/>
                <a:gd name="connsiteY4-48" fmla="*/ 308471 h 804577"/>
                <a:gd name="connsiteX5-49" fmla="*/ 1014414 w 1014414"/>
                <a:gd name="connsiteY5-50" fmla="*/ 797719 h 804577"/>
                <a:gd name="connsiteX6-51" fmla="*/ 700082 w 1014414"/>
                <a:gd name="connsiteY6-52" fmla="*/ 616942 h 804577"/>
                <a:gd name="connsiteX7-53" fmla="*/ 308471 w 1014414"/>
                <a:gd name="connsiteY7-54" fmla="*/ 616941 h 804577"/>
                <a:gd name="connsiteX8-55" fmla="*/ 0 w 1014414"/>
                <a:gd name="connsiteY8-56" fmla="*/ 308470 h 804577"/>
                <a:gd name="connsiteX9-57" fmla="*/ 0 w 1014414"/>
                <a:gd name="connsiteY9-58" fmla="*/ 308471 h 804577"/>
                <a:gd name="connsiteX0-59" fmla="*/ 0 w 1014414"/>
                <a:gd name="connsiteY0-60" fmla="*/ 308471 h 797719"/>
                <a:gd name="connsiteX1-61" fmla="*/ 308471 w 1014414"/>
                <a:gd name="connsiteY1-62" fmla="*/ 0 h 797719"/>
                <a:gd name="connsiteX2-63" fmla="*/ 700083 w 1014414"/>
                <a:gd name="connsiteY2-64" fmla="*/ 0 h 797719"/>
                <a:gd name="connsiteX3-65" fmla="*/ 1008554 w 1014414"/>
                <a:gd name="connsiteY3-66" fmla="*/ 308471 h 797719"/>
                <a:gd name="connsiteX4-67" fmla="*/ 1008553 w 1014414"/>
                <a:gd name="connsiteY4-68" fmla="*/ 308471 h 797719"/>
                <a:gd name="connsiteX5-69" fmla="*/ 1014414 w 1014414"/>
                <a:gd name="connsiteY5-70" fmla="*/ 797719 h 797719"/>
                <a:gd name="connsiteX6-71" fmla="*/ 700082 w 1014414"/>
                <a:gd name="connsiteY6-72" fmla="*/ 616942 h 797719"/>
                <a:gd name="connsiteX7-73" fmla="*/ 308471 w 1014414"/>
                <a:gd name="connsiteY7-74" fmla="*/ 616941 h 797719"/>
                <a:gd name="connsiteX8-75" fmla="*/ 0 w 1014414"/>
                <a:gd name="connsiteY8-76" fmla="*/ 308470 h 797719"/>
                <a:gd name="connsiteX9-77" fmla="*/ 0 w 1014414"/>
                <a:gd name="connsiteY9-78" fmla="*/ 308471 h 797719"/>
                <a:gd name="connsiteX0-79" fmla="*/ 0 w 1014414"/>
                <a:gd name="connsiteY0-80" fmla="*/ 308471 h 797719"/>
                <a:gd name="connsiteX1-81" fmla="*/ 308471 w 1014414"/>
                <a:gd name="connsiteY1-82" fmla="*/ 0 h 797719"/>
                <a:gd name="connsiteX2-83" fmla="*/ 700083 w 1014414"/>
                <a:gd name="connsiteY2-84" fmla="*/ 0 h 797719"/>
                <a:gd name="connsiteX3-85" fmla="*/ 1008554 w 1014414"/>
                <a:gd name="connsiteY3-86" fmla="*/ 308471 h 797719"/>
                <a:gd name="connsiteX4-87" fmla="*/ 1008553 w 1014414"/>
                <a:gd name="connsiteY4-88" fmla="*/ 308471 h 797719"/>
                <a:gd name="connsiteX5-89" fmla="*/ 1014414 w 1014414"/>
                <a:gd name="connsiteY5-90" fmla="*/ 797719 h 797719"/>
                <a:gd name="connsiteX6-91" fmla="*/ 700082 w 1014414"/>
                <a:gd name="connsiteY6-92" fmla="*/ 616942 h 797719"/>
                <a:gd name="connsiteX7-93" fmla="*/ 308471 w 1014414"/>
                <a:gd name="connsiteY7-94" fmla="*/ 616941 h 797719"/>
                <a:gd name="connsiteX8-95" fmla="*/ 0 w 1014414"/>
                <a:gd name="connsiteY8-96" fmla="*/ 308470 h 797719"/>
                <a:gd name="connsiteX9-97" fmla="*/ 0 w 1014414"/>
                <a:gd name="connsiteY9-98" fmla="*/ 308471 h 797719"/>
                <a:gd name="connsiteX0-99" fmla="*/ 0 w 1014414"/>
                <a:gd name="connsiteY0-100" fmla="*/ 308471 h 797719"/>
                <a:gd name="connsiteX1-101" fmla="*/ 308471 w 1014414"/>
                <a:gd name="connsiteY1-102" fmla="*/ 0 h 797719"/>
                <a:gd name="connsiteX2-103" fmla="*/ 700083 w 1014414"/>
                <a:gd name="connsiteY2-104" fmla="*/ 0 h 797719"/>
                <a:gd name="connsiteX3-105" fmla="*/ 1008554 w 1014414"/>
                <a:gd name="connsiteY3-106" fmla="*/ 308471 h 797719"/>
                <a:gd name="connsiteX4-107" fmla="*/ 1008553 w 1014414"/>
                <a:gd name="connsiteY4-108" fmla="*/ 308471 h 797719"/>
                <a:gd name="connsiteX5-109" fmla="*/ 1014414 w 1014414"/>
                <a:gd name="connsiteY5-110" fmla="*/ 797719 h 797719"/>
                <a:gd name="connsiteX6-111" fmla="*/ 700082 w 1014414"/>
                <a:gd name="connsiteY6-112" fmla="*/ 616942 h 797719"/>
                <a:gd name="connsiteX7-113" fmla="*/ 308471 w 1014414"/>
                <a:gd name="connsiteY7-114" fmla="*/ 616941 h 797719"/>
                <a:gd name="connsiteX8-115" fmla="*/ 0 w 1014414"/>
                <a:gd name="connsiteY8-116" fmla="*/ 308470 h 797719"/>
                <a:gd name="connsiteX9-117" fmla="*/ 0 w 1014414"/>
                <a:gd name="connsiteY9-118" fmla="*/ 308471 h 7977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1014414" h="797719">
                  <a:moveTo>
                    <a:pt x="0" y="308471"/>
                  </a:moveTo>
                  <a:cubicBezTo>
                    <a:pt x="0" y="138107"/>
                    <a:pt x="138107" y="0"/>
                    <a:pt x="308471" y="0"/>
                  </a:cubicBezTo>
                  <a:lnTo>
                    <a:pt x="700083" y="0"/>
                  </a:lnTo>
                  <a:cubicBezTo>
                    <a:pt x="870447" y="0"/>
                    <a:pt x="1008554" y="138107"/>
                    <a:pt x="1008554" y="308471"/>
                  </a:cubicBezTo>
                  <a:lnTo>
                    <a:pt x="1008553" y="308471"/>
                  </a:lnTo>
                  <a:cubicBezTo>
                    <a:pt x="1010507" y="471554"/>
                    <a:pt x="1012460" y="634636"/>
                    <a:pt x="1014414" y="797719"/>
                  </a:cubicBezTo>
                  <a:cubicBezTo>
                    <a:pt x="953478" y="675299"/>
                    <a:pt x="830043" y="622465"/>
                    <a:pt x="700082" y="616942"/>
                  </a:cubicBezTo>
                  <a:lnTo>
                    <a:pt x="308471" y="616941"/>
                  </a:lnTo>
                  <a:cubicBezTo>
                    <a:pt x="138107" y="616941"/>
                    <a:pt x="0" y="478834"/>
                    <a:pt x="0" y="308470"/>
                  </a:cubicBezTo>
                  <a:lnTo>
                    <a:pt x="0" y="30847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8602" y="3415507"/>
              <a:ext cx="437179" cy="317949"/>
            </a:xfrm>
            <a:prstGeom prst="rect">
              <a:avLst/>
            </a:prstGeom>
            <a:effectLst/>
          </p:spPr>
        </p:pic>
        <p:sp>
          <p:nvSpPr>
            <p:cNvPr id="16" name="TextBox 15"/>
            <p:cNvSpPr txBox="1"/>
            <p:nvPr/>
          </p:nvSpPr>
          <p:spPr>
            <a:xfrm>
              <a:off x="3294108" y="3790545"/>
              <a:ext cx="597837" cy="323155"/>
            </a:xfrm>
            <a:prstGeom prst="rect">
              <a:avLst/>
            </a:prstGeom>
            <a:noFill/>
          </p:spPr>
          <p:txBody>
            <a:bodyPr wrap="square" rtlCol="0">
              <a:spAutoFit/>
            </a:bodyPr>
            <a:lstStyle/>
            <a:p>
              <a:r>
                <a:rPr lang="en-US" altLang="zh-CN" sz="1400" dirty="0" smtClean="0">
                  <a:solidFill>
                    <a:schemeClr val="bg1"/>
                  </a:solidFill>
                  <a:latin typeface="Impact" panose="020B0806030902050204" pitchFamily="34" charset="0"/>
                </a:rPr>
                <a:t>         5</a:t>
              </a:r>
              <a:endParaRPr lang="zh-CN" altLang="en-US" sz="1400" dirty="0">
                <a:solidFill>
                  <a:schemeClr val="bg1"/>
                </a:solidFill>
                <a:latin typeface="Impact" panose="020B0806030902050204" pitchFamily="34" charset="0"/>
              </a:endParaRPr>
            </a:p>
          </p:txBody>
        </p:sp>
      </p:grpSp>
      <p:grpSp>
        <p:nvGrpSpPr>
          <p:cNvPr id="17" name="组合 16"/>
          <p:cNvGrpSpPr/>
          <p:nvPr/>
        </p:nvGrpSpPr>
        <p:grpSpPr>
          <a:xfrm>
            <a:off x="4500562" y="2214560"/>
            <a:ext cx="1560666" cy="1227282"/>
            <a:chOff x="4554777" y="2055164"/>
            <a:chExt cx="1638645" cy="1288604"/>
          </a:xfrm>
        </p:grpSpPr>
        <p:sp>
          <p:nvSpPr>
            <p:cNvPr id="18" name="圆角矩形 18"/>
            <p:cNvSpPr/>
            <p:nvPr/>
          </p:nvSpPr>
          <p:spPr>
            <a:xfrm flipH="1">
              <a:off x="4554777" y="2055164"/>
              <a:ext cx="1638645" cy="1288604"/>
            </a:xfrm>
            <a:custGeom>
              <a:avLst/>
              <a:gdLst>
                <a:gd name="connsiteX0" fmla="*/ 0 w 1008553"/>
                <a:gd name="connsiteY0" fmla="*/ 308471 h 616941"/>
                <a:gd name="connsiteX1" fmla="*/ 308471 w 1008553"/>
                <a:gd name="connsiteY1" fmla="*/ 0 h 616941"/>
                <a:gd name="connsiteX2" fmla="*/ 700083 w 1008553"/>
                <a:gd name="connsiteY2" fmla="*/ 0 h 616941"/>
                <a:gd name="connsiteX3" fmla="*/ 1008554 w 1008553"/>
                <a:gd name="connsiteY3" fmla="*/ 308471 h 616941"/>
                <a:gd name="connsiteX4" fmla="*/ 1008553 w 1008553"/>
                <a:gd name="connsiteY4" fmla="*/ 308471 h 616941"/>
                <a:gd name="connsiteX5" fmla="*/ 700082 w 1008553"/>
                <a:gd name="connsiteY5" fmla="*/ 616942 h 616941"/>
                <a:gd name="connsiteX6" fmla="*/ 308471 w 1008553"/>
                <a:gd name="connsiteY6" fmla="*/ 616941 h 616941"/>
                <a:gd name="connsiteX7" fmla="*/ 0 w 1008553"/>
                <a:gd name="connsiteY7" fmla="*/ 308470 h 616941"/>
                <a:gd name="connsiteX8" fmla="*/ 0 w 1008553"/>
                <a:gd name="connsiteY8" fmla="*/ 308471 h 616941"/>
                <a:gd name="connsiteX0-1" fmla="*/ 0 w 1008554"/>
                <a:gd name="connsiteY0-2" fmla="*/ 308471 h 616942"/>
                <a:gd name="connsiteX1-3" fmla="*/ 308471 w 1008554"/>
                <a:gd name="connsiteY1-4" fmla="*/ 0 h 616942"/>
                <a:gd name="connsiteX2-5" fmla="*/ 700083 w 1008554"/>
                <a:gd name="connsiteY2-6" fmla="*/ 0 h 616942"/>
                <a:gd name="connsiteX3-7" fmla="*/ 1008554 w 1008554"/>
                <a:gd name="connsiteY3-8" fmla="*/ 308471 h 616942"/>
                <a:gd name="connsiteX4-9" fmla="*/ 1008553 w 1008554"/>
                <a:gd name="connsiteY4-10" fmla="*/ 308471 h 616942"/>
                <a:gd name="connsiteX5-11" fmla="*/ 959645 w 1008554"/>
                <a:gd name="connsiteY5-12" fmla="*/ 478631 h 616942"/>
                <a:gd name="connsiteX6-13" fmla="*/ 700082 w 1008554"/>
                <a:gd name="connsiteY6-14" fmla="*/ 616942 h 616942"/>
                <a:gd name="connsiteX7-15" fmla="*/ 308471 w 1008554"/>
                <a:gd name="connsiteY7-16" fmla="*/ 616941 h 616942"/>
                <a:gd name="connsiteX8-17" fmla="*/ 0 w 1008554"/>
                <a:gd name="connsiteY8-18" fmla="*/ 308470 h 616942"/>
                <a:gd name="connsiteX9" fmla="*/ 0 w 1008554"/>
                <a:gd name="connsiteY9" fmla="*/ 308471 h 616942"/>
                <a:gd name="connsiteX0-19" fmla="*/ 0 w 1008554"/>
                <a:gd name="connsiteY0-20" fmla="*/ 308471 h 616942"/>
                <a:gd name="connsiteX1-21" fmla="*/ 308471 w 1008554"/>
                <a:gd name="connsiteY1-22" fmla="*/ 0 h 616942"/>
                <a:gd name="connsiteX2-23" fmla="*/ 700083 w 1008554"/>
                <a:gd name="connsiteY2-24" fmla="*/ 0 h 616942"/>
                <a:gd name="connsiteX3-25" fmla="*/ 1008554 w 1008554"/>
                <a:gd name="connsiteY3-26" fmla="*/ 308471 h 616942"/>
                <a:gd name="connsiteX4-27" fmla="*/ 1008553 w 1008554"/>
                <a:gd name="connsiteY4-28" fmla="*/ 308471 h 616942"/>
                <a:gd name="connsiteX5-29" fmla="*/ 959645 w 1008554"/>
                <a:gd name="connsiteY5-30" fmla="*/ 478631 h 616942"/>
                <a:gd name="connsiteX6-31" fmla="*/ 700082 w 1008554"/>
                <a:gd name="connsiteY6-32" fmla="*/ 616942 h 616942"/>
                <a:gd name="connsiteX7-33" fmla="*/ 308471 w 1008554"/>
                <a:gd name="connsiteY7-34" fmla="*/ 616941 h 616942"/>
                <a:gd name="connsiteX8-35" fmla="*/ 0 w 1008554"/>
                <a:gd name="connsiteY8-36" fmla="*/ 308470 h 616942"/>
                <a:gd name="connsiteX9-37" fmla="*/ 0 w 1008554"/>
                <a:gd name="connsiteY9-38" fmla="*/ 308471 h 616942"/>
                <a:gd name="connsiteX0-39" fmla="*/ 0 w 1014414"/>
                <a:gd name="connsiteY0-40" fmla="*/ 308471 h 804577"/>
                <a:gd name="connsiteX1-41" fmla="*/ 308471 w 1014414"/>
                <a:gd name="connsiteY1-42" fmla="*/ 0 h 804577"/>
                <a:gd name="connsiteX2-43" fmla="*/ 700083 w 1014414"/>
                <a:gd name="connsiteY2-44" fmla="*/ 0 h 804577"/>
                <a:gd name="connsiteX3-45" fmla="*/ 1008554 w 1014414"/>
                <a:gd name="connsiteY3-46" fmla="*/ 308471 h 804577"/>
                <a:gd name="connsiteX4-47" fmla="*/ 1008553 w 1014414"/>
                <a:gd name="connsiteY4-48" fmla="*/ 308471 h 804577"/>
                <a:gd name="connsiteX5-49" fmla="*/ 1014414 w 1014414"/>
                <a:gd name="connsiteY5-50" fmla="*/ 797719 h 804577"/>
                <a:gd name="connsiteX6-51" fmla="*/ 700082 w 1014414"/>
                <a:gd name="connsiteY6-52" fmla="*/ 616942 h 804577"/>
                <a:gd name="connsiteX7-53" fmla="*/ 308471 w 1014414"/>
                <a:gd name="connsiteY7-54" fmla="*/ 616941 h 804577"/>
                <a:gd name="connsiteX8-55" fmla="*/ 0 w 1014414"/>
                <a:gd name="connsiteY8-56" fmla="*/ 308470 h 804577"/>
                <a:gd name="connsiteX9-57" fmla="*/ 0 w 1014414"/>
                <a:gd name="connsiteY9-58" fmla="*/ 308471 h 804577"/>
                <a:gd name="connsiteX0-59" fmla="*/ 0 w 1014414"/>
                <a:gd name="connsiteY0-60" fmla="*/ 308471 h 797719"/>
                <a:gd name="connsiteX1-61" fmla="*/ 308471 w 1014414"/>
                <a:gd name="connsiteY1-62" fmla="*/ 0 h 797719"/>
                <a:gd name="connsiteX2-63" fmla="*/ 700083 w 1014414"/>
                <a:gd name="connsiteY2-64" fmla="*/ 0 h 797719"/>
                <a:gd name="connsiteX3-65" fmla="*/ 1008554 w 1014414"/>
                <a:gd name="connsiteY3-66" fmla="*/ 308471 h 797719"/>
                <a:gd name="connsiteX4-67" fmla="*/ 1008553 w 1014414"/>
                <a:gd name="connsiteY4-68" fmla="*/ 308471 h 797719"/>
                <a:gd name="connsiteX5-69" fmla="*/ 1014414 w 1014414"/>
                <a:gd name="connsiteY5-70" fmla="*/ 797719 h 797719"/>
                <a:gd name="connsiteX6-71" fmla="*/ 700082 w 1014414"/>
                <a:gd name="connsiteY6-72" fmla="*/ 616942 h 797719"/>
                <a:gd name="connsiteX7-73" fmla="*/ 308471 w 1014414"/>
                <a:gd name="connsiteY7-74" fmla="*/ 616941 h 797719"/>
                <a:gd name="connsiteX8-75" fmla="*/ 0 w 1014414"/>
                <a:gd name="connsiteY8-76" fmla="*/ 308470 h 797719"/>
                <a:gd name="connsiteX9-77" fmla="*/ 0 w 1014414"/>
                <a:gd name="connsiteY9-78" fmla="*/ 308471 h 797719"/>
                <a:gd name="connsiteX0-79" fmla="*/ 0 w 1014414"/>
                <a:gd name="connsiteY0-80" fmla="*/ 308471 h 797719"/>
                <a:gd name="connsiteX1-81" fmla="*/ 308471 w 1014414"/>
                <a:gd name="connsiteY1-82" fmla="*/ 0 h 797719"/>
                <a:gd name="connsiteX2-83" fmla="*/ 700083 w 1014414"/>
                <a:gd name="connsiteY2-84" fmla="*/ 0 h 797719"/>
                <a:gd name="connsiteX3-85" fmla="*/ 1008554 w 1014414"/>
                <a:gd name="connsiteY3-86" fmla="*/ 308471 h 797719"/>
                <a:gd name="connsiteX4-87" fmla="*/ 1008553 w 1014414"/>
                <a:gd name="connsiteY4-88" fmla="*/ 308471 h 797719"/>
                <a:gd name="connsiteX5-89" fmla="*/ 1014414 w 1014414"/>
                <a:gd name="connsiteY5-90" fmla="*/ 797719 h 797719"/>
                <a:gd name="connsiteX6-91" fmla="*/ 700082 w 1014414"/>
                <a:gd name="connsiteY6-92" fmla="*/ 616942 h 797719"/>
                <a:gd name="connsiteX7-93" fmla="*/ 308471 w 1014414"/>
                <a:gd name="connsiteY7-94" fmla="*/ 616941 h 797719"/>
                <a:gd name="connsiteX8-95" fmla="*/ 0 w 1014414"/>
                <a:gd name="connsiteY8-96" fmla="*/ 308470 h 797719"/>
                <a:gd name="connsiteX9-97" fmla="*/ 0 w 1014414"/>
                <a:gd name="connsiteY9-98" fmla="*/ 308471 h 797719"/>
                <a:gd name="connsiteX0-99" fmla="*/ 0 w 1014414"/>
                <a:gd name="connsiteY0-100" fmla="*/ 308471 h 797719"/>
                <a:gd name="connsiteX1-101" fmla="*/ 308471 w 1014414"/>
                <a:gd name="connsiteY1-102" fmla="*/ 0 h 797719"/>
                <a:gd name="connsiteX2-103" fmla="*/ 700083 w 1014414"/>
                <a:gd name="connsiteY2-104" fmla="*/ 0 h 797719"/>
                <a:gd name="connsiteX3-105" fmla="*/ 1008554 w 1014414"/>
                <a:gd name="connsiteY3-106" fmla="*/ 308471 h 797719"/>
                <a:gd name="connsiteX4-107" fmla="*/ 1008553 w 1014414"/>
                <a:gd name="connsiteY4-108" fmla="*/ 308471 h 797719"/>
                <a:gd name="connsiteX5-109" fmla="*/ 1014414 w 1014414"/>
                <a:gd name="connsiteY5-110" fmla="*/ 797719 h 797719"/>
                <a:gd name="connsiteX6-111" fmla="*/ 700082 w 1014414"/>
                <a:gd name="connsiteY6-112" fmla="*/ 616942 h 797719"/>
                <a:gd name="connsiteX7-113" fmla="*/ 308471 w 1014414"/>
                <a:gd name="connsiteY7-114" fmla="*/ 616941 h 797719"/>
                <a:gd name="connsiteX8-115" fmla="*/ 0 w 1014414"/>
                <a:gd name="connsiteY8-116" fmla="*/ 308470 h 797719"/>
                <a:gd name="connsiteX9-117" fmla="*/ 0 w 1014414"/>
                <a:gd name="connsiteY9-118" fmla="*/ 308471 h 7977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1014414" h="797719">
                  <a:moveTo>
                    <a:pt x="0" y="308471"/>
                  </a:moveTo>
                  <a:cubicBezTo>
                    <a:pt x="0" y="138107"/>
                    <a:pt x="138107" y="0"/>
                    <a:pt x="308471" y="0"/>
                  </a:cubicBezTo>
                  <a:lnTo>
                    <a:pt x="700083" y="0"/>
                  </a:lnTo>
                  <a:cubicBezTo>
                    <a:pt x="870447" y="0"/>
                    <a:pt x="1008554" y="138107"/>
                    <a:pt x="1008554" y="308471"/>
                  </a:cubicBezTo>
                  <a:lnTo>
                    <a:pt x="1008553" y="308471"/>
                  </a:lnTo>
                  <a:cubicBezTo>
                    <a:pt x="1010507" y="471554"/>
                    <a:pt x="1012460" y="634636"/>
                    <a:pt x="1014414" y="797719"/>
                  </a:cubicBezTo>
                  <a:cubicBezTo>
                    <a:pt x="953478" y="675299"/>
                    <a:pt x="830043" y="622465"/>
                    <a:pt x="700082" y="616942"/>
                  </a:cubicBezTo>
                  <a:lnTo>
                    <a:pt x="308471" y="616941"/>
                  </a:lnTo>
                  <a:cubicBezTo>
                    <a:pt x="138107" y="616941"/>
                    <a:pt x="0" y="478834"/>
                    <a:pt x="0" y="308470"/>
                  </a:cubicBezTo>
                  <a:lnTo>
                    <a:pt x="0" y="30847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Freeform 47"/>
            <p:cNvSpPr>
              <a:spLocks noChangeAspect="1" noEditPoints="1"/>
            </p:cNvSpPr>
            <p:nvPr/>
          </p:nvSpPr>
          <p:spPr bwMode="auto">
            <a:xfrm>
              <a:off x="5178357" y="2259072"/>
              <a:ext cx="501569" cy="406800"/>
            </a:xfrm>
            <a:custGeom>
              <a:avLst/>
              <a:gdLst>
                <a:gd name="T0" fmla="*/ 214 w 329"/>
                <a:gd name="T1" fmla="*/ 10 h 267"/>
                <a:gd name="T2" fmla="*/ 297 w 329"/>
                <a:gd name="T3" fmla="*/ 115 h 267"/>
                <a:gd name="T4" fmla="*/ 221 w 329"/>
                <a:gd name="T5" fmla="*/ 247 h 267"/>
                <a:gd name="T6" fmla="*/ 137 w 329"/>
                <a:gd name="T7" fmla="*/ 265 h 267"/>
                <a:gd name="T8" fmla="*/ 128 w 329"/>
                <a:gd name="T9" fmla="*/ 256 h 267"/>
                <a:gd name="T10" fmla="*/ 113 w 329"/>
                <a:gd name="T11" fmla="*/ 170 h 267"/>
                <a:gd name="T12" fmla="*/ 11 w 329"/>
                <a:gd name="T13" fmla="*/ 151 h 267"/>
                <a:gd name="T14" fmla="*/ 11 w 329"/>
                <a:gd name="T15" fmla="*/ 10 h 267"/>
                <a:gd name="T16" fmla="*/ 227 w 329"/>
                <a:gd name="T17" fmla="*/ 195 h 267"/>
                <a:gd name="T18" fmla="*/ 227 w 329"/>
                <a:gd name="T19" fmla="*/ 187 h 267"/>
                <a:gd name="T20" fmla="*/ 292 w 329"/>
                <a:gd name="T21" fmla="*/ 176 h 267"/>
                <a:gd name="T22" fmla="*/ 227 w 329"/>
                <a:gd name="T23" fmla="*/ 149 h 267"/>
                <a:gd name="T24" fmla="*/ 292 w 329"/>
                <a:gd name="T25" fmla="*/ 149 h 267"/>
                <a:gd name="T26" fmla="*/ 126 w 329"/>
                <a:gd name="T27" fmla="*/ 86 h 267"/>
                <a:gd name="T28" fmla="*/ 126 w 329"/>
                <a:gd name="T29" fmla="*/ 77 h 267"/>
                <a:gd name="T30" fmla="*/ 192 w 329"/>
                <a:gd name="T31" fmla="*/ 67 h 267"/>
                <a:gd name="T32" fmla="*/ 126 w 329"/>
                <a:gd name="T33" fmla="*/ 39 h 267"/>
                <a:gd name="T34" fmla="*/ 192 w 329"/>
                <a:gd name="T35" fmla="*/ 39 h 267"/>
                <a:gd name="T36" fmla="*/ 58 w 329"/>
                <a:gd name="T37" fmla="*/ 36 h 267"/>
                <a:gd name="T38" fmla="*/ 77 w 329"/>
                <a:gd name="T39" fmla="*/ 83 h 267"/>
                <a:gd name="T40" fmla="*/ 96 w 329"/>
                <a:gd name="T41" fmla="*/ 36 h 267"/>
                <a:gd name="T42" fmla="*/ 70 w 329"/>
                <a:gd name="T43" fmla="*/ 124 h 267"/>
                <a:gd name="T44" fmla="*/ 77 w 329"/>
                <a:gd name="T45" fmla="*/ 95 h 267"/>
                <a:gd name="T46" fmla="*/ 73 w 329"/>
                <a:gd name="T47" fmla="*/ 94 h 267"/>
                <a:gd name="T48" fmla="*/ 81 w 329"/>
                <a:gd name="T49" fmla="*/ 93 h 267"/>
                <a:gd name="T50" fmla="*/ 88 w 329"/>
                <a:gd name="T51" fmla="*/ 85 h 267"/>
                <a:gd name="T52" fmla="*/ 65 w 329"/>
                <a:gd name="T53" fmla="*/ 85 h 267"/>
                <a:gd name="T54" fmla="*/ 81 w 329"/>
                <a:gd name="T55" fmla="*/ 45 h 267"/>
                <a:gd name="T56" fmla="*/ 53 w 329"/>
                <a:gd name="T57" fmla="*/ 56 h 267"/>
                <a:gd name="T58" fmla="*/ 94 w 329"/>
                <a:gd name="T59" fmla="*/ 72 h 267"/>
                <a:gd name="T60" fmla="*/ 94 w 329"/>
                <a:gd name="T61" fmla="*/ 50 h 267"/>
                <a:gd name="T62" fmla="*/ 224 w 329"/>
                <a:gd name="T63" fmla="*/ 126 h 267"/>
                <a:gd name="T64" fmla="*/ 186 w 329"/>
                <a:gd name="T65" fmla="*/ 162 h 267"/>
                <a:gd name="T66" fmla="*/ 173 w 329"/>
                <a:gd name="T67" fmla="*/ 200 h 267"/>
                <a:gd name="T68" fmla="*/ 127 w 329"/>
                <a:gd name="T69" fmla="*/ 170 h 267"/>
                <a:gd name="T70" fmla="*/ 155 w 329"/>
                <a:gd name="T71" fmla="*/ 221 h 267"/>
                <a:gd name="T72" fmla="*/ 182 w 329"/>
                <a:gd name="T73" fmla="*/ 229 h 267"/>
                <a:gd name="T74" fmla="*/ 221 w 329"/>
                <a:gd name="T75" fmla="*/ 233 h 267"/>
                <a:gd name="T76" fmla="*/ 288 w 329"/>
                <a:gd name="T77" fmla="*/ 127 h 267"/>
                <a:gd name="T78" fmla="*/ 146 w 329"/>
                <a:gd name="T79" fmla="*/ 115 h 267"/>
                <a:gd name="T80" fmla="*/ 203 w 329"/>
                <a:gd name="T81" fmla="*/ 20 h 267"/>
                <a:gd name="T82" fmla="*/ 21 w 329"/>
                <a:gd name="T83" fmla="*/ 20 h 267"/>
                <a:gd name="T84" fmla="*/ 21 w 329"/>
                <a:gd name="T85" fmla="*/ 141 h 267"/>
                <a:gd name="T86" fmla="*/ 210 w 329"/>
                <a:gd name="T87" fmla="*/ 108 h 267"/>
                <a:gd name="T88" fmla="*/ 148 w 329"/>
                <a:gd name="T89" fmla="*/ 148 h 267"/>
                <a:gd name="T90" fmla="*/ 171 w 329"/>
                <a:gd name="T91" fmla="*/ 174 h 267"/>
                <a:gd name="T92" fmla="*/ 188 w 329"/>
                <a:gd name="T93" fmla="*/ 148 h 267"/>
                <a:gd name="T94" fmla="*/ 210 w 329"/>
                <a:gd name="T95" fmla="*/ 10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9" h="267">
                  <a:moveTo>
                    <a:pt x="36" y="0"/>
                  </a:moveTo>
                  <a:cubicBezTo>
                    <a:pt x="188" y="0"/>
                    <a:pt x="188" y="0"/>
                    <a:pt x="188" y="0"/>
                  </a:cubicBezTo>
                  <a:cubicBezTo>
                    <a:pt x="198" y="0"/>
                    <a:pt x="207" y="4"/>
                    <a:pt x="214" y="10"/>
                  </a:cubicBezTo>
                  <a:cubicBezTo>
                    <a:pt x="220" y="17"/>
                    <a:pt x="224" y="26"/>
                    <a:pt x="224" y="36"/>
                  </a:cubicBezTo>
                  <a:cubicBezTo>
                    <a:pt x="224" y="93"/>
                    <a:pt x="224" y="93"/>
                    <a:pt x="224" y="93"/>
                  </a:cubicBezTo>
                  <a:cubicBezTo>
                    <a:pt x="252" y="94"/>
                    <a:pt x="278" y="102"/>
                    <a:pt x="297" y="115"/>
                  </a:cubicBezTo>
                  <a:cubicBezTo>
                    <a:pt x="317" y="129"/>
                    <a:pt x="329" y="148"/>
                    <a:pt x="329" y="170"/>
                  </a:cubicBezTo>
                  <a:cubicBezTo>
                    <a:pt x="329" y="192"/>
                    <a:pt x="317" y="211"/>
                    <a:pt x="297" y="225"/>
                  </a:cubicBezTo>
                  <a:cubicBezTo>
                    <a:pt x="277" y="239"/>
                    <a:pt x="251" y="247"/>
                    <a:pt x="221" y="247"/>
                  </a:cubicBezTo>
                  <a:cubicBezTo>
                    <a:pt x="215" y="247"/>
                    <a:pt x="208" y="247"/>
                    <a:pt x="202" y="246"/>
                  </a:cubicBezTo>
                  <a:cubicBezTo>
                    <a:pt x="196" y="245"/>
                    <a:pt x="191" y="244"/>
                    <a:pt x="186" y="243"/>
                  </a:cubicBezTo>
                  <a:cubicBezTo>
                    <a:pt x="137" y="265"/>
                    <a:pt x="137" y="265"/>
                    <a:pt x="137" y="265"/>
                  </a:cubicBezTo>
                  <a:cubicBezTo>
                    <a:pt x="134" y="267"/>
                    <a:pt x="130" y="265"/>
                    <a:pt x="128" y="261"/>
                  </a:cubicBezTo>
                  <a:cubicBezTo>
                    <a:pt x="127" y="260"/>
                    <a:pt x="127" y="258"/>
                    <a:pt x="128" y="256"/>
                  </a:cubicBezTo>
                  <a:cubicBezTo>
                    <a:pt x="128" y="256"/>
                    <a:pt x="128" y="256"/>
                    <a:pt x="128" y="256"/>
                  </a:cubicBezTo>
                  <a:cubicBezTo>
                    <a:pt x="140" y="221"/>
                    <a:pt x="140" y="221"/>
                    <a:pt x="140" y="221"/>
                  </a:cubicBezTo>
                  <a:cubicBezTo>
                    <a:pt x="132" y="215"/>
                    <a:pt x="126" y="207"/>
                    <a:pt x="121" y="200"/>
                  </a:cubicBezTo>
                  <a:cubicBezTo>
                    <a:pt x="116" y="191"/>
                    <a:pt x="113" y="181"/>
                    <a:pt x="113" y="170"/>
                  </a:cubicBezTo>
                  <a:cubicBezTo>
                    <a:pt x="113" y="167"/>
                    <a:pt x="113" y="165"/>
                    <a:pt x="113" y="162"/>
                  </a:cubicBezTo>
                  <a:cubicBezTo>
                    <a:pt x="36" y="162"/>
                    <a:pt x="36" y="162"/>
                    <a:pt x="36" y="162"/>
                  </a:cubicBezTo>
                  <a:cubicBezTo>
                    <a:pt x="26" y="162"/>
                    <a:pt x="17" y="158"/>
                    <a:pt x="11" y="151"/>
                  </a:cubicBezTo>
                  <a:cubicBezTo>
                    <a:pt x="4" y="145"/>
                    <a:pt x="0" y="136"/>
                    <a:pt x="0" y="126"/>
                  </a:cubicBezTo>
                  <a:cubicBezTo>
                    <a:pt x="0" y="36"/>
                    <a:pt x="0" y="36"/>
                    <a:pt x="0" y="36"/>
                  </a:cubicBezTo>
                  <a:cubicBezTo>
                    <a:pt x="0" y="26"/>
                    <a:pt x="4" y="17"/>
                    <a:pt x="11" y="10"/>
                  </a:cubicBezTo>
                  <a:cubicBezTo>
                    <a:pt x="17" y="4"/>
                    <a:pt x="26" y="0"/>
                    <a:pt x="36" y="0"/>
                  </a:cubicBezTo>
                  <a:close/>
                  <a:moveTo>
                    <a:pt x="227" y="187"/>
                  </a:moveTo>
                  <a:cubicBezTo>
                    <a:pt x="227" y="195"/>
                    <a:pt x="227" y="195"/>
                    <a:pt x="227" y="195"/>
                  </a:cubicBezTo>
                  <a:cubicBezTo>
                    <a:pt x="292" y="195"/>
                    <a:pt x="292" y="195"/>
                    <a:pt x="292" y="195"/>
                  </a:cubicBezTo>
                  <a:cubicBezTo>
                    <a:pt x="292" y="187"/>
                    <a:pt x="292" y="187"/>
                    <a:pt x="292" y="187"/>
                  </a:cubicBezTo>
                  <a:cubicBezTo>
                    <a:pt x="227" y="187"/>
                    <a:pt x="227" y="187"/>
                    <a:pt x="227" y="187"/>
                  </a:cubicBezTo>
                  <a:close/>
                  <a:moveTo>
                    <a:pt x="227" y="168"/>
                  </a:moveTo>
                  <a:cubicBezTo>
                    <a:pt x="227" y="176"/>
                    <a:pt x="227" y="176"/>
                    <a:pt x="227" y="176"/>
                  </a:cubicBezTo>
                  <a:cubicBezTo>
                    <a:pt x="292" y="176"/>
                    <a:pt x="292" y="176"/>
                    <a:pt x="292" y="176"/>
                  </a:cubicBezTo>
                  <a:cubicBezTo>
                    <a:pt x="292" y="168"/>
                    <a:pt x="292" y="168"/>
                    <a:pt x="292" y="168"/>
                  </a:cubicBezTo>
                  <a:cubicBezTo>
                    <a:pt x="227" y="168"/>
                    <a:pt x="227" y="168"/>
                    <a:pt x="227" y="168"/>
                  </a:cubicBezTo>
                  <a:close/>
                  <a:moveTo>
                    <a:pt x="227" y="149"/>
                  </a:moveTo>
                  <a:cubicBezTo>
                    <a:pt x="227" y="157"/>
                    <a:pt x="227" y="157"/>
                    <a:pt x="227" y="157"/>
                  </a:cubicBezTo>
                  <a:cubicBezTo>
                    <a:pt x="292" y="157"/>
                    <a:pt x="292" y="157"/>
                    <a:pt x="292" y="157"/>
                  </a:cubicBezTo>
                  <a:cubicBezTo>
                    <a:pt x="292" y="149"/>
                    <a:pt x="292" y="149"/>
                    <a:pt x="292" y="149"/>
                  </a:cubicBezTo>
                  <a:cubicBezTo>
                    <a:pt x="227" y="149"/>
                    <a:pt x="227" y="149"/>
                    <a:pt x="227" y="149"/>
                  </a:cubicBezTo>
                  <a:close/>
                  <a:moveTo>
                    <a:pt x="126" y="77"/>
                  </a:moveTo>
                  <a:cubicBezTo>
                    <a:pt x="126" y="86"/>
                    <a:pt x="126" y="86"/>
                    <a:pt x="126" y="86"/>
                  </a:cubicBezTo>
                  <a:cubicBezTo>
                    <a:pt x="192" y="86"/>
                    <a:pt x="192" y="86"/>
                    <a:pt x="192" y="86"/>
                  </a:cubicBezTo>
                  <a:cubicBezTo>
                    <a:pt x="192" y="77"/>
                    <a:pt x="192" y="77"/>
                    <a:pt x="192" y="77"/>
                  </a:cubicBezTo>
                  <a:cubicBezTo>
                    <a:pt x="126" y="77"/>
                    <a:pt x="126" y="77"/>
                    <a:pt x="126" y="77"/>
                  </a:cubicBezTo>
                  <a:close/>
                  <a:moveTo>
                    <a:pt x="126" y="58"/>
                  </a:moveTo>
                  <a:cubicBezTo>
                    <a:pt x="126" y="67"/>
                    <a:pt x="126" y="67"/>
                    <a:pt x="126" y="67"/>
                  </a:cubicBezTo>
                  <a:cubicBezTo>
                    <a:pt x="192" y="67"/>
                    <a:pt x="192" y="67"/>
                    <a:pt x="192" y="67"/>
                  </a:cubicBezTo>
                  <a:cubicBezTo>
                    <a:pt x="192" y="58"/>
                    <a:pt x="192" y="58"/>
                    <a:pt x="192" y="58"/>
                  </a:cubicBezTo>
                  <a:cubicBezTo>
                    <a:pt x="126" y="58"/>
                    <a:pt x="126" y="58"/>
                    <a:pt x="126" y="58"/>
                  </a:cubicBezTo>
                  <a:close/>
                  <a:moveTo>
                    <a:pt x="126" y="39"/>
                  </a:moveTo>
                  <a:cubicBezTo>
                    <a:pt x="126" y="48"/>
                    <a:pt x="126" y="48"/>
                    <a:pt x="126" y="48"/>
                  </a:cubicBezTo>
                  <a:cubicBezTo>
                    <a:pt x="192" y="48"/>
                    <a:pt x="192" y="48"/>
                    <a:pt x="192" y="48"/>
                  </a:cubicBezTo>
                  <a:cubicBezTo>
                    <a:pt x="192" y="39"/>
                    <a:pt x="192" y="39"/>
                    <a:pt x="192" y="39"/>
                  </a:cubicBezTo>
                  <a:cubicBezTo>
                    <a:pt x="126" y="39"/>
                    <a:pt x="126" y="39"/>
                    <a:pt x="126" y="39"/>
                  </a:cubicBezTo>
                  <a:close/>
                  <a:moveTo>
                    <a:pt x="77" y="28"/>
                  </a:moveTo>
                  <a:cubicBezTo>
                    <a:pt x="70" y="28"/>
                    <a:pt x="63" y="31"/>
                    <a:pt x="58" y="36"/>
                  </a:cubicBezTo>
                  <a:cubicBezTo>
                    <a:pt x="53" y="41"/>
                    <a:pt x="50" y="48"/>
                    <a:pt x="50" y="56"/>
                  </a:cubicBezTo>
                  <a:cubicBezTo>
                    <a:pt x="50" y="63"/>
                    <a:pt x="53" y="70"/>
                    <a:pt x="58" y="75"/>
                  </a:cubicBezTo>
                  <a:cubicBezTo>
                    <a:pt x="63" y="80"/>
                    <a:pt x="70" y="83"/>
                    <a:pt x="77" y="83"/>
                  </a:cubicBezTo>
                  <a:cubicBezTo>
                    <a:pt x="85" y="83"/>
                    <a:pt x="92" y="80"/>
                    <a:pt x="96" y="75"/>
                  </a:cubicBezTo>
                  <a:cubicBezTo>
                    <a:pt x="101" y="70"/>
                    <a:pt x="104" y="63"/>
                    <a:pt x="104" y="56"/>
                  </a:cubicBezTo>
                  <a:cubicBezTo>
                    <a:pt x="104" y="48"/>
                    <a:pt x="101" y="41"/>
                    <a:pt x="96" y="36"/>
                  </a:cubicBezTo>
                  <a:cubicBezTo>
                    <a:pt x="92" y="31"/>
                    <a:pt x="85" y="28"/>
                    <a:pt x="77" y="28"/>
                  </a:cubicBezTo>
                  <a:close/>
                  <a:moveTo>
                    <a:pt x="76" y="95"/>
                  </a:moveTo>
                  <a:cubicBezTo>
                    <a:pt x="70" y="124"/>
                    <a:pt x="70" y="124"/>
                    <a:pt x="70" y="124"/>
                  </a:cubicBezTo>
                  <a:cubicBezTo>
                    <a:pt x="77" y="129"/>
                    <a:pt x="77" y="129"/>
                    <a:pt x="77" y="129"/>
                  </a:cubicBezTo>
                  <a:cubicBezTo>
                    <a:pt x="83" y="124"/>
                    <a:pt x="83" y="124"/>
                    <a:pt x="83" y="124"/>
                  </a:cubicBezTo>
                  <a:cubicBezTo>
                    <a:pt x="77" y="95"/>
                    <a:pt x="77" y="95"/>
                    <a:pt x="77" y="95"/>
                  </a:cubicBezTo>
                  <a:cubicBezTo>
                    <a:pt x="80" y="94"/>
                    <a:pt x="80" y="94"/>
                    <a:pt x="80" y="94"/>
                  </a:cubicBezTo>
                  <a:cubicBezTo>
                    <a:pt x="77" y="91"/>
                    <a:pt x="77" y="91"/>
                    <a:pt x="77" y="91"/>
                  </a:cubicBezTo>
                  <a:cubicBezTo>
                    <a:pt x="73" y="94"/>
                    <a:pt x="73" y="94"/>
                    <a:pt x="73" y="94"/>
                  </a:cubicBezTo>
                  <a:cubicBezTo>
                    <a:pt x="76" y="95"/>
                    <a:pt x="76" y="95"/>
                    <a:pt x="76" y="95"/>
                  </a:cubicBezTo>
                  <a:close/>
                  <a:moveTo>
                    <a:pt x="88" y="85"/>
                  </a:moveTo>
                  <a:cubicBezTo>
                    <a:pt x="81" y="93"/>
                    <a:pt x="81" y="93"/>
                    <a:pt x="81" y="93"/>
                  </a:cubicBezTo>
                  <a:cubicBezTo>
                    <a:pt x="88" y="124"/>
                    <a:pt x="88" y="124"/>
                    <a:pt x="88" y="124"/>
                  </a:cubicBezTo>
                  <a:cubicBezTo>
                    <a:pt x="116" y="124"/>
                    <a:pt x="116" y="124"/>
                    <a:pt x="116" y="124"/>
                  </a:cubicBezTo>
                  <a:cubicBezTo>
                    <a:pt x="115" y="106"/>
                    <a:pt x="104" y="90"/>
                    <a:pt x="88" y="85"/>
                  </a:cubicBezTo>
                  <a:close/>
                  <a:moveTo>
                    <a:pt x="66" y="124"/>
                  </a:moveTo>
                  <a:cubicBezTo>
                    <a:pt x="72" y="93"/>
                    <a:pt x="72" y="93"/>
                    <a:pt x="72" y="93"/>
                  </a:cubicBezTo>
                  <a:cubicBezTo>
                    <a:pt x="65" y="85"/>
                    <a:pt x="65" y="85"/>
                    <a:pt x="65" y="85"/>
                  </a:cubicBezTo>
                  <a:cubicBezTo>
                    <a:pt x="50" y="90"/>
                    <a:pt x="38" y="106"/>
                    <a:pt x="38" y="124"/>
                  </a:cubicBezTo>
                  <a:cubicBezTo>
                    <a:pt x="66" y="124"/>
                    <a:pt x="66" y="124"/>
                    <a:pt x="66" y="124"/>
                  </a:cubicBezTo>
                  <a:close/>
                  <a:moveTo>
                    <a:pt x="81" y="45"/>
                  </a:moveTo>
                  <a:cubicBezTo>
                    <a:pt x="80" y="46"/>
                    <a:pt x="80" y="46"/>
                    <a:pt x="79" y="46"/>
                  </a:cubicBezTo>
                  <a:cubicBezTo>
                    <a:pt x="70" y="51"/>
                    <a:pt x="59" y="51"/>
                    <a:pt x="54" y="51"/>
                  </a:cubicBezTo>
                  <a:cubicBezTo>
                    <a:pt x="54" y="53"/>
                    <a:pt x="53" y="54"/>
                    <a:pt x="53" y="56"/>
                  </a:cubicBezTo>
                  <a:cubicBezTo>
                    <a:pt x="53" y="62"/>
                    <a:pt x="56" y="68"/>
                    <a:pt x="60" y="72"/>
                  </a:cubicBezTo>
                  <a:cubicBezTo>
                    <a:pt x="65" y="77"/>
                    <a:pt x="71" y="79"/>
                    <a:pt x="77" y="79"/>
                  </a:cubicBezTo>
                  <a:cubicBezTo>
                    <a:pt x="84" y="79"/>
                    <a:pt x="90" y="77"/>
                    <a:pt x="94" y="72"/>
                  </a:cubicBezTo>
                  <a:cubicBezTo>
                    <a:pt x="98" y="68"/>
                    <a:pt x="101" y="62"/>
                    <a:pt x="101" y="56"/>
                  </a:cubicBezTo>
                  <a:cubicBezTo>
                    <a:pt x="101" y="54"/>
                    <a:pt x="101" y="52"/>
                    <a:pt x="100" y="51"/>
                  </a:cubicBezTo>
                  <a:cubicBezTo>
                    <a:pt x="98" y="51"/>
                    <a:pt x="96" y="51"/>
                    <a:pt x="94" y="50"/>
                  </a:cubicBezTo>
                  <a:cubicBezTo>
                    <a:pt x="89" y="49"/>
                    <a:pt x="85" y="48"/>
                    <a:pt x="81" y="45"/>
                  </a:cubicBezTo>
                  <a:close/>
                  <a:moveTo>
                    <a:pt x="224" y="107"/>
                  </a:moveTo>
                  <a:cubicBezTo>
                    <a:pt x="224" y="126"/>
                    <a:pt x="224" y="126"/>
                    <a:pt x="224" y="126"/>
                  </a:cubicBezTo>
                  <a:cubicBezTo>
                    <a:pt x="224" y="136"/>
                    <a:pt x="220" y="145"/>
                    <a:pt x="214" y="151"/>
                  </a:cubicBezTo>
                  <a:cubicBezTo>
                    <a:pt x="207" y="158"/>
                    <a:pt x="198" y="162"/>
                    <a:pt x="188" y="162"/>
                  </a:cubicBezTo>
                  <a:cubicBezTo>
                    <a:pt x="186" y="162"/>
                    <a:pt x="186" y="162"/>
                    <a:pt x="186" y="162"/>
                  </a:cubicBezTo>
                  <a:cubicBezTo>
                    <a:pt x="186" y="196"/>
                    <a:pt x="186" y="196"/>
                    <a:pt x="186" y="196"/>
                  </a:cubicBezTo>
                  <a:cubicBezTo>
                    <a:pt x="186" y="200"/>
                    <a:pt x="183" y="203"/>
                    <a:pt x="179" y="203"/>
                  </a:cubicBezTo>
                  <a:cubicBezTo>
                    <a:pt x="176" y="203"/>
                    <a:pt x="174" y="202"/>
                    <a:pt x="173" y="200"/>
                  </a:cubicBezTo>
                  <a:cubicBezTo>
                    <a:pt x="144" y="162"/>
                    <a:pt x="144" y="162"/>
                    <a:pt x="144" y="162"/>
                  </a:cubicBezTo>
                  <a:cubicBezTo>
                    <a:pt x="128" y="162"/>
                    <a:pt x="128" y="162"/>
                    <a:pt x="128" y="162"/>
                  </a:cubicBezTo>
                  <a:cubicBezTo>
                    <a:pt x="128" y="165"/>
                    <a:pt x="127" y="167"/>
                    <a:pt x="127" y="170"/>
                  </a:cubicBezTo>
                  <a:cubicBezTo>
                    <a:pt x="127" y="178"/>
                    <a:pt x="130" y="185"/>
                    <a:pt x="134" y="192"/>
                  </a:cubicBezTo>
                  <a:cubicBezTo>
                    <a:pt x="138" y="200"/>
                    <a:pt x="144" y="206"/>
                    <a:pt x="152" y="212"/>
                  </a:cubicBezTo>
                  <a:cubicBezTo>
                    <a:pt x="155" y="214"/>
                    <a:pt x="156" y="217"/>
                    <a:pt x="155" y="221"/>
                  </a:cubicBezTo>
                  <a:cubicBezTo>
                    <a:pt x="147" y="245"/>
                    <a:pt x="147" y="245"/>
                    <a:pt x="147" y="245"/>
                  </a:cubicBezTo>
                  <a:cubicBezTo>
                    <a:pt x="182" y="229"/>
                    <a:pt x="182" y="229"/>
                    <a:pt x="182" y="229"/>
                  </a:cubicBezTo>
                  <a:cubicBezTo>
                    <a:pt x="182" y="229"/>
                    <a:pt x="182" y="229"/>
                    <a:pt x="182" y="229"/>
                  </a:cubicBezTo>
                  <a:cubicBezTo>
                    <a:pt x="183" y="228"/>
                    <a:pt x="185" y="228"/>
                    <a:pt x="187" y="228"/>
                  </a:cubicBezTo>
                  <a:cubicBezTo>
                    <a:pt x="192" y="230"/>
                    <a:pt x="198" y="231"/>
                    <a:pt x="204" y="232"/>
                  </a:cubicBezTo>
                  <a:cubicBezTo>
                    <a:pt x="209" y="232"/>
                    <a:pt x="215" y="233"/>
                    <a:pt x="221" y="233"/>
                  </a:cubicBezTo>
                  <a:cubicBezTo>
                    <a:pt x="248" y="233"/>
                    <a:pt x="271" y="225"/>
                    <a:pt x="288" y="214"/>
                  </a:cubicBezTo>
                  <a:cubicBezTo>
                    <a:pt x="305" y="202"/>
                    <a:pt x="315" y="187"/>
                    <a:pt x="315" y="170"/>
                  </a:cubicBezTo>
                  <a:cubicBezTo>
                    <a:pt x="315" y="153"/>
                    <a:pt x="305" y="138"/>
                    <a:pt x="288" y="127"/>
                  </a:cubicBezTo>
                  <a:cubicBezTo>
                    <a:pt x="272" y="115"/>
                    <a:pt x="249" y="108"/>
                    <a:pt x="224" y="107"/>
                  </a:cubicBezTo>
                  <a:close/>
                  <a:moveTo>
                    <a:pt x="118" y="148"/>
                  </a:moveTo>
                  <a:cubicBezTo>
                    <a:pt x="123" y="135"/>
                    <a:pt x="133" y="124"/>
                    <a:pt x="146" y="115"/>
                  </a:cubicBezTo>
                  <a:cubicBezTo>
                    <a:pt x="162" y="103"/>
                    <a:pt x="185" y="95"/>
                    <a:pt x="210" y="93"/>
                  </a:cubicBezTo>
                  <a:cubicBezTo>
                    <a:pt x="210" y="36"/>
                    <a:pt x="210" y="36"/>
                    <a:pt x="210" y="36"/>
                  </a:cubicBezTo>
                  <a:cubicBezTo>
                    <a:pt x="210" y="30"/>
                    <a:pt x="207" y="24"/>
                    <a:pt x="203" y="20"/>
                  </a:cubicBezTo>
                  <a:cubicBezTo>
                    <a:pt x="200" y="17"/>
                    <a:pt x="194" y="14"/>
                    <a:pt x="188" y="14"/>
                  </a:cubicBezTo>
                  <a:cubicBezTo>
                    <a:pt x="36" y="14"/>
                    <a:pt x="36" y="14"/>
                    <a:pt x="36" y="14"/>
                  </a:cubicBezTo>
                  <a:cubicBezTo>
                    <a:pt x="30" y="14"/>
                    <a:pt x="25" y="17"/>
                    <a:pt x="21" y="20"/>
                  </a:cubicBezTo>
                  <a:cubicBezTo>
                    <a:pt x="17" y="24"/>
                    <a:pt x="15" y="30"/>
                    <a:pt x="15" y="36"/>
                  </a:cubicBezTo>
                  <a:cubicBezTo>
                    <a:pt x="15" y="126"/>
                    <a:pt x="15" y="126"/>
                    <a:pt x="15" y="126"/>
                  </a:cubicBezTo>
                  <a:cubicBezTo>
                    <a:pt x="15" y="132"/>
                    <a:pt x="17" y="137"/>
                    <a:pt x="21" y="141"/>
                  </a:cubicBezTo>
                  <a:cubicBezTo>
                    <a:pt x="25" y="145"/>
                    <a:pt x="30" y="148"/>
                    <a:pt x="36" y="148"/>
                  </a:cubicBezTo>
                  <a:cubicBezTo>
                    <a:pt x="118" y="148"/>
                    <a:pt x="118" y="148"/>
                    <a:pt x="118" y="148"/>
                  </a:cubicBezTo>
                  <a:close/>
                  <a:moveTo>
                    <a:pt x="210" y="108"/>
                  </a:moveTo>
                  <a:cubicBezTo>
                    <a:pt x="188" y="110"/>
                    <a:pt x="168" y="116"/>
                    <a:pt x="154" y="127"/>
                  </a:cubicBezTo>
                  <a:cubicBezTo>
                    <a:pt x="145" y="133"/>
                    <a:pt x="138" y="140"/>
                    <a:pt x="134" y="148"/>
                  </a:cubicBezTo>
                  <a:cubicBezTo>
                    <a:pt x="148" y="148"/>
                    <a:pt x="148" y="148"/>
                    <a:pt x="148" y="148"/>
                  </a:cubicBezTo>
                  <a:cubicBezTo>
                    <a:pt x="148" y="148"/>
                    <a:pt x="148" y="148"/>
                    <a:pt x="148" y="148"/>
                  </a:cubicBezTo>
                  <a:cubicBezTo>
                    <a:pt x="150" y="148"/>
                    <a:pt x="152" y="149"/>
                    <a:pt x="154" y="150"/>
                  </a:cubicBezTo>
                  <a:cubicBezTo>
                    <a:pt x="171" y="174"/>
                    <a:pt x="171" y="174"/>
                    <a:pt x="171" y="174"/>
                  </a:cubicBezTo>
                  <a:cubicBezTo>
                    <a:pt x="171" y="155"/>
                    <a:pt x="171" y="155"/>
                    <a:pt x="171" y="155"/>
                  </a:cubicBezTo>
                  <a:cubicBezTo>
                    <a:pt x="171" y="151"/>
                    <a:pt x="175" y="148"/>
                    <a:pt x="179" y="148"/>
                  </a:cubicBezTo>
                  <a:cubicBezTo>
                    <a:pt x="188" y="148"/>
                    <a:pt x="188" y="148"/>
                    <a:pt x="188" y="148"/>
                  </a:cubicBezTo>
                  <a:cubicBezTo>
                    <a:pt x="194" y="148"/>
                    <a:pt x="200" y="145"/>
                    <a:pt x="203" y="141"/>
                  </a:cubicBezTo>
                  <a:cubicBezTo>
                    <a:pt x="207" y="137"/>
                    <a:pt x="210" y="132"/>
                    <a:pt x="210" y="126"/>
                  </a:cubicBezTo>
                  <a:lnTo>
                    <a:pt x="210" y="108"/>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0" name="TextBox 19"/>
            <p:cNvSpPr txBox="1"/>
            <p:nvPr/>
          </p:nvSpPr>
          <p:spPr>
            <a:xfrm>
              <a:off x="4917884" y="2639658"/>
              <a:ext cx="692090" cy="323155"/>
            </a:xfrm>
            <a:prstGeom prst="rect">
              <a:avLst/>
            </a:prstGeom>
            <a:noFill/>
          </p:spPr>
          <p:txBody>
            <a:bodyPr wrap="none" rtlCol="0">
              <a:spAutoFit/>
            </a:bodyPr>
            <a:lstStyle/>
            <a:p>
              <a:r>
                <a:rPr lang="en-US" altLang="zh-CN" sz="1400" dirty="0" smtClean="0">
                  <a:solidFill>
                    <a:schemeClr val="bg1"/>
                  </a:solidFill>
                  <a:latin typeface="Impact" panose="020B0806030902050204" pitchFamily="34" charset="0"/>
                </a:rPr>
                <a:t>            4</a:t>
              </a:r>
              <a:endParaRPr lang="zh-CN" altLang="en-US" sz="1400" dirty="0">
                <a:solidFill>
                  <a:schemeClr val="bg1"/>
                </a:solidFill>
                <a:latin typeface="Impact" panose="020B0806030902050204" pitchFamily="34" charset="0"/>
              </a:endParaRPr>
            </a:p>
          </p:txBody>
        </p:sp>
      </p:grpSp>
      <p:grpSp>
        <p:nvGrpSpPr>
          <p:cNvPr id="21" name="组合 20"/>
          <p:cNvGrpSpPr/>
          <p:nvPr/>
        </p:nvGrpSpPr>
        <p:grpSpPr>
          <a:xfrm>
            <a:off x="4500562" y="1357304"/>
            <a:ext cx="1295834" cy="1019023"/>
            <a:chOff x="4554777" y="1108187"/>
            <a:chExt cx="1360581" cy="1069939"/>
          </a:xfrm>
        </p:grpSpPr>
        <p:sp>
          <p:nvSpPr>
            <p:cNvPr id="22" name="圆角矩形 18"/>
            <p:cNvSpPr/>
            <p:nvPr/>
          </p:nvSpPr>
          <p:spPr>
            <a:xfrm flipH="1">
              <a:off x="4554777" y="1108187"/>
              <a:ext cx="1360581" cy="1069939"/>
            </a:xfrm>
            <a:custGeom>
              <a:avLst/>
              <a:gdLst>
                <a:gd name="connsiteX0" fmla="*/ 0 w 1008553"/>
                <a:gd name="connsiteY0" fmla="*/ 308471 h 616941"/>
                <a:gd name="connsiteX1" fmla="*/ 308471 w 1008553"/>
                <a:gd name="connsiteY1" fmla="*/ 0 h 616941"/>
                <a:gd name="connsiteX2" fmla="*/ 700083 w 1008553"/>
                <a:gd name="connsiteY2" fmla="*/ 0 h 616941"/>
                <a:gd name="connsiteX3" fmla="*/ 1008554 w 1008553"/>
                <a:gd name="connsiteY3" fmla="*/ 308471 h 616941"/>
                <a:gd name="connsiteX4" fmla="*/ 1008553 w 1008553"/>
                <a:gd name="connsiteY4" fmla="*/ 308471 h 616941"/>
                <a:gd name="connsiteX5" fmla="*/ 700082 w 1008553"/>
                <a:gd name="connsiteY5" fmla="*/ 616942 h 616941"/>
                <a:gd name="connsiteX6" fmla="*/ 308471 w 1008553"/>
                <a:gd name="connsiteY6" fmla="*/ 616941 h 616941"/>
                <a:gd name="connsiteX7" fmla="*/ 0 w 1008553"/>
                <a:gd name="connsiteY7" fmla="*/ 308470 h 616941"/>
                <a:gd name="connsiteX8" fmla="*/ 0 w 1008553"/>
                <a:gd name="connsiteY8" fmla="*/ 308471 h 616941"/>
                <a:gd name="connsiteX0-1" fmla="*/ 0 w 1008554"/>
                <a:gd name="connsiteY0-2" fmla="*/ 308471 h 616942"/>
                <a:gd name="connsiteX1-3" fmla="*/ 308471 w 1008554"/>
                <a:gd name="connsiteY1-4" fmla="*/ 0 h 616942"/>
                <a:gd name="connsiteX2-5" fmla="*/ 700083 w 1008554"/>
                <a:gd name="connsiteY2-6" fmla="*/ 0 h 616942"/>
                <a:gd name="connsiteX3-7" fmla="*/ 1008554 w 1008554"/>
                <a:gd name="connsiteY3-8" fmla="*/ 308471 h 616942"/>
                <a:gd name="connsiteX4-9" fmla="*/ 1008553 w 1008554"/>
                <a:gd name="connsiteY4-10" fmla="*/ 308471 h 616942"/>
                <a:gd name="connsiteX5-11" fmla="*/ 959645 w 1008554"/>
                <a:gd name="connsiteY5-12" fmla="*/ 478631 h 616942"/>
                <a:gd name="connsiteX6-13" fmla="*/ 700082 w 1008554"/>
                <a:gd name="connsiteY6-14" fmla="*/ 616942 h 616942"/>
                <a:gd name="connsiteX7-15" fmla="*/ 308471 w 1008554"/>
                <a:gd name="connsiteY7-16" fmla="*/ 616941 h 616942"/>
                <a:gd name="connsiteX8-17" fmla="*/ 0 w 1008554"/>
                <a:gd name="connsiteY8-18" fmla="*/ 308470 h 616942"/>
                <a:gd name="connsiteX9" fmla="*/ 0 w 1008554"/>
                <a:gd name="connsiteY9" fmla="*/ 308471 h 616942"/>
                <a:gd name="connsiteX0-19" fmla="*/ 0 w 1008554"/>
                <a:gd name="connsiteY0-20" fmla="*/ 308471 h 616942"/>
                <a:gd name="connsiteX1-21" fmla="*/ 308471 w 1008554"/>
                <a:gd name="connsiteY1-22" fmla="*/ 0 h 616942"/>
                <a:gd name="connsiteX2-23" fmla="*/ 700083 w 1008554"/>
                <a:gd name="connsiteY2-24" fmla="*/ 0 h 616942"/>
                <a:gd name="connsiteX3-25" fmla="*/ 1008554 w 1008554"/>
                <a:gd name="connsiteY3-26" fmla="*/ 308471 h 616942"/>
                <a:gd name="connsiteX4-27" fmla="*/ 1008553 w 1008554"/>
                <a:gd name="connsiteY4-28" fmla="*/ 308471 h 616942"/>
                <a:gd name="connsiteX5-29" fmla="*/ 959645 w 1008554"/>
                <a:gd name="connsiteY5-30" fmla="*/ 478631 h 616942"/>
                <a:gd name="connsiteX6-31" fmla="*/ 700082 w 1008554"/>
                <a:gd name="connsiteY6-32" fmla="*/ 616942 h 616942"/>
                <a:gd name="connsiteX7-33" fmla="*/ 308471 w 1008554"/>
                <a:gd name="connsiteY7-34" fmla="*/ 616941 h 616942"/>
                <a:gd name="connsiteX8-35" fmla="*/ 0 w 1008554"/>
                <a:gd name="connsiteY8-36" fmla="*/ 308470 h 616942"/>
                <a:gd name="connsiteX9-37" fmla="*/ 0 w 1008554"/>
                <a:gd name="connsiteY9-38" fmla="*/ 308471 h 616942"/>
                <a:gd name="connsiteX0-39" fmla="*/ 0 w 1014414"/>
                <a:gd name="connsiteY0-40" fmla="*/ 308471 h 804577"/>
                <a:gd name="connsiteX1-41" fmla="*/ 308471 w 1014414"/>
                <a:gd name="connsiteY1-42" fmla="*/ 0 h 804577"/>
                <a:gd name="connsiteX2-43" fmla="*/ 700083 w 1014414"/>
                <a:gd name="connsiteY2-44" fmla="*/ 0 h 804577"/>
                <a:gd name="connsiteX3-45" fmla="*/ 1008554 w 1014414"/>
                <a:gd name="connsiteY3-46" fmla="*/ 308471 h 804577"/>
                <a:gd name="connsiteX4-47" fmla="*/ 1008553 w 1014414"/>
                <a:gd name="connsiteY4-48" fmla="*/ 308471 h 804577"/>
                <a:gd name="connsiteX5-49" fmla="*/ 1014414 w 1014414"/>
                <a:gd name="connsiteY5-50" fmla="*/ 797719 h 804577"/>
                <a:gd name="connsiteX6-51" fmla="*/ 700082 w 1014414"/>
                <a:gd name="connsiteY6-52" fmla="*/ 616942 h 804577"/>
                <a:gd name="connsiteX7-53" fmla="*/ 308471 w 1014414"/>
                <a:gd name="connsiteY7-54" fmla="*/ 616941 h 804577"/>
                <a:gd name="connsiteX8-55" fmla="*/ 0 w 1014414"/>
                <a:gd name="connsiteY8-56" fmla="*/ 308470 h 804577"/>
                <a:gd name="connsiteX9-57" fmla="*/ 0 w 1014414"/>
                <a:gd name="connsiteY9-58" fmla="*/ 308471 h 804577"/>
                <a:gd name="connsiteX0-59" fmla="*/ 0 w 1014414"/>
                <a:gd name="connsiteY0-60" fmla="*/ 308471 h 797719"/>
                <a:gd name="connsiteX1-61" fmla="*/ 308471 w 1014414"/>
                <a:gd name="connsiteY1-62" fmla="*/ 0 h 797719"/>
                <a:gd name="connsiteX2-63" fmla="*/ 700083 w 1014414"/>
                <a:gd name="connsiteY2-64" fmla="*/ 0 h 797719"/>
                <a:gd name="connsiteX3-65" fmla="*/ 1008554 w 1014414"/>
                <a:gd name="connsiteY3-66" fmla="*/ 308471 h 797719"/>
                <a:gd name="connsiteX4-67" fmla="*/ 1008553 w 1014414"/>
                <a:gd name="connsiteY4-68" fmla="*/ 308471 h 797719"/>
                <a:gd name="connsiteX5-69" fmla="*/ 1014414 w 1014414"/>
                <a:gd name="connsiteY5-70" fmla="*/ 797719 h 797719"/>
                <a:gd name="connsiteX6-71" fmla="*/ 700082 w 1014414"/>
                <a:gd name="connsiteY6-72" fmla="*/ 616942 h 797719"/>
                <a:gd name="connsiteX7-73" fmla="*/ 308471 w 1014414"/>
                <a:gd name="connsiteY7-74" fmla="*/ 616941 h 797719"/>
                <a:gd name="connsiteX8-75" fmla="*/ 0 w 1014414"/>
                <a:gd name="connsiteY8-76" fmla="*/ 308470 h 797719"/>
                <a:gd name="connsiteX9-77" fmla="*/ 0 w 1014414"/>
                <a:gd name="connsiteY9-78" fmla="*/ 308471 h 797719"/>
                <a:gd name="connsiteX0-79" fmla="*/ 0 w 1014414"/>
                <a:gd name="connsiteY0-80" fmla="*/ 308471 h 797719"/>
                <a:gd name="connsiteX1-81" fmla="*/ 308471 w 1014414"/>
                <a:gd name="connsiteY1-82" fmla="*/ 0 h 797719"/>
                <a:gd name="connsiteX2-83" fmla="*/ 700083 w 1014414"/>
                <a:gd name="connsiteY2-84" fmla="*/ 0 h 797719"/>
                <a:gd name="connsiteX3-85" fmla="*/ 1008554 w 1014414"/>
                <a:gd name="connsiteY3-86" fmla="*/ 308471 h 797719"/>
                <a:gd name="connsiteX4-87" fmla="*/ 1008553 w 1014414"/>
                <a:gd name="connsiteY4-88" fmla="*/ 308471 h 797719"/>
                <a:gd name="connsiteX5-89" fmla="*/ 1014414 w 1014414"/>
                <a:gd name="connsiteY5-90" fmla="*/ 797719 h 797719"/>
                <a:gd name="connsiteX6-91" fmla="*/ 700082 w 1014414"/>
                <a:gd name="connsiteY6-92" fmla="*/ 616942 h 797719"/>
                <a:gd name="connsiteX7-93" fmla="*/ 308471 w 1014414"/>
                <a:gd name="connsiteY7-94" fmla="*/ 616941 h 797719"/>
                <a:gd name="connsiteX8-95" fmla="*/ 0 w 1014414"/>
                <a:gd name="connsiteY8-96" fmla="*/ 308470 h 797719"/>
                <a:gd name="connsiteX9-97" fmla="*/ 0 w 1014414"/>
                <a:gd name="connsiteY9-98" fmla="*/ 308471 h 797719"/>
                <a:gd name="connsiteX0-99" fmla="*/ 0 w 1014414"/>
                <a:gd name="connsiteY0-100" fmla="*/ 308471 h 797719"/>
                <a:gd name="connsiteX1-101" fmla="*/ 308471 w 1014414"/>
                <a:gd name="connsiteY1-102" fmla="*/ 0 h 797719"/>
                <a:gd name="connsiteX2-103" fmla="*/ 700083 w 1014414"/>
                <a:gd name="connsiteY2-104" fmla="*/ 0 h 797719"/>
                <a:gd name="connsiteX3-105" fmla="*/ 1008554 w 1014414"/>
                <a:gd name="connsiteY3-106" fmla="*/ 308471 h 797719"/>
                <a:gd name="connsiteX4-107" fmla="*/ 1008553 w 1014414"/>
                <a:gd name="connsiteY4-108" fmla="*/ 308471 h 797719"/>
                <a:gd name="connsiteX5-109" fmla="*/ 1014414 w 1014414"/>
                <a:gd name="connsiteY5-110" fmla="*/ 797719 h 797719"/>
                <a:gd name="connsiteX6-111" fmla="*/ 700082 w 1014414"/>
                <a:gd name="connsiteY6-112" fmla="*/ 616942 h 797719"/>
                <a:gd name="connsiteX7-113" fmla="*/ 308471 w 1014414"/>
                <a:gd name="connsiteY7-114" fmla="*/ 616941 h 797719"/>
                <a:gd name="connsiteX8-115" fmla="*/ 0 w 1014414"/>
                <a:gd name="connsiteY8-116" fmla="*/ 308470 h 797719"/>
                <a:gd name="connsiteX9-117" fmla="*/ 0 w 1014414"/>
                <a:gd name="connsiteY9-118" fmla="*/ 308471 h 7977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1014414" h="797719">
                  <a:moveTo>
                    <a:pt x="0" y="308471"/>
                  </a:moveTo>
                  <a:cubicBezTo>
                    <a:pt x="0" y="138107"/>
                    <a:pt x="138107" y="0"/>
                    <a:pt x="308471" y="0"/>
                  </a:cubicBezTo>
                  <a:lnTo>
                    <a:pt x="700083" y="0"/>
                  </a:lnTo>
                  <a:cubicBezTo>
                    <a:pt x="870447" y="0"/>
                    <a:pt x="1008554" y="138107"/>
                    <a:pt x="1008554" y="308471"/>
                  </a:cubicBezTo>
                  <a:lnTo>
                    <a:pt x="1008553" y="308471"/>
                  </a:lnTo>
                  <a:cubicBezTo>
                    <a:pt x="1010507" y="471554"/>
                    <a:pt x="1012460" y="634636"/>
                    <a:pt x="1014414" y="797719"/>
                  </a:cubicBezTo>
                  <a:cubicBezTo>
                    <a:pt x="953478" y="675299"/>
                    <a:pt x="830043" y="622465"/>
                    <a:pt x="700082" y="616942"/>
                  </a:cubicBezTo>
                  <a:lnTo>
                    <a:pt x="308471" y="616941"/>
                  </a:lnTo>
                  <a:cubicBezTo>
                    <a:pt x="138107" y="616941"/>
                    <a:pt x="0" y="478834"/>
                    <a:pt x="0" y="308470"/>
                  </a:cubicBezTo>
                  <a:lnTo>
                    <a:pt x="0" y="30847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0314" y="1270254"/>
              <a:ext cx="369505" cy="312207"/>
            </a:xfrm>
            <a:prstGeom prst="rect">
              <a:avLst/>
            </a:prstGeom>
            <a:effectLst/>
          </p:spPr>
        </p:pic>
        <p:sp>
          <p:nvSpPr>
            <p:cNvPr id="24" name="TextBox 23"/>
            <p:cNvSpPr txBox="1"/>
            <p:nvPr/>
          </p:nvSpPr>
          <p:spPr>
            <a:xfrm>
              <a:off x="4767497" y="1582461"/>
              <a:ext cx="658428" cy="323155"/>
            </a:xfrm>
            <a:prstGeom prst="rect">
              <a:avLst/>
            </a:prstGeom>
            <a:noFill/>
          </p:spPr>
          <p:txBody>
            <a:bodyPr wrap="none" rtlCol="0">
              <a:spAutoFit/>
            </a:bodyPr>
            <a:lstStyle/>
            <a:p>
              <a:r>
                <a:rPr lang="en-US" altLang="zh-CN" sz="1400" dirty="0" smtClean="0">
                  <a:solidFill>
                    <a:schemeClr val="bg1"/>
                  </a:solidFill>
                  <a:latin typeface="Impact" panose="020B0806030902050204" pitchFamily="34" charset="0"/>
                </a:rPr>
                <a:t>           2</a:t>
              </a:r>
              <a:endParaRPr lang="zh-CN" altLang="en-US" sz="1400" dirty="0">
                <a:solidFill>
                  <a:schemeClr val="bg1"/>
                </a:solidFill>
                <a:latin typeface="Impact" panose="020B0806030902050204" pitchFamily="34" charset="0"/>
              </a:endParaRPr>
            </a:p>
          </p:txBody>
        </p:sp>
      </p:grpSp>
      <p:grpSp>
        <p:nvGrpSpPr>
          <p:cNvPr id="25" name="组合 24"/>
          <p:cNvGrpSpPr/>
          <p:nvPr/>
        </p:nvGrpSpPr>
        <p:grpSpPr>
          <a:xfrm>
            <a:off x="3357554" y="1500180"/>
            <a:ext cx="1023015" cy="804483"/>
            <a:chOff x="3448051" y="1311363"/>
            <a:chExt cx="1074130" cy="844679"/>
          </a:xfrm>
        </p:grpSpPr>
        <p:sp>
          <p:nvSpPr>
            <p:cNvPr id="32" name="圆角矩形 18"/>
            <p:cNvSpPr/>
            <p:nvPr/>
          </p:nvSpPr>
          <p:spPr>
            <a:xfrm>
              <a:off x="3448051" y="1311363"/>
              <a:ext cx="1074130" cy="844679"/>
            </a:xfrm>
            <a:custGeom>
              <a:avLst/>
              <a:gdLst>
                <a:gd name="connsiteX0" fmla="*/ 0 w 1008553"/>
                <a:gd name="connsiteY0" fmla="*/ 308471 h 616941"/>
                <a:gd name="connsiteX1" fmla="*/ 308471 w 1008553"/>
                <a:gd name="connsiteY1" fmla="*/ 0 h 616941"/>
                <a:gd name="connsiteX2" fmla="*/ 700083 w 1008553"/>
                <a:gd name="connsiteY2" fmla="*/ 0 h 616941"/>
                <a:gd name="connsiteX3" fmla="*/ 1008554 w 1008553"/>
                <a:gd name="connsiteY3" fmla="*/ 308471 h 616941"/>
                <a:gd name="connsiteX4" fmla="*/ 1008553 w 1008553"/>
                <a:gd name="connsiteY4" fmla="*/ 308471 h 616941"/>
                <a:gd name="connsiteX5" fmla="*/ 700082 w 1008553"/>
                <a:gd name="connsiteY5" fmla="*/ 616942 h 616941"/>
                <a:gd name="connsiteX6" fmla="*/ 308471 w 1008553"/>
                <a:gd name="connsiteY6" fmla="*/ 616941 h 616941"/>
                <a:gd name="connsiteX7" fmla="*/ 0 w 1008553"/>
                <a:gd name="connsiteY7" fmla="*/ 308470 h 616941"/>
                <a:gd name="connsiteX8" fmla="*/ 0 w 1008553"/>
                <a:gd name="connsiteY8" fmla="*/ 308471 h 616941"/>
                <a:gd name="connsiteX0-1" fmla="*/ 0 w 1008554"/>
                <a:gd name="connsiteY0-2" fmla="*/ 308471 h 616942"/>
                <a:gd name="connsiteX1-3" fmla="*/ 308471 w 1008554"/>
                <a:gd name="connsiteY1-4" fmla="*/ 0 h 616942"/>
                <a:gd name="connsiteX2-5" fmla="*/ 700083 w 1008554"/>
                <a:gd name="connsiteY2-6" fmla="*/ 0 h 616942"/>
                <a:gd name="connsiteX3-7" fmla="*/ 1008554 w 1008554"/>
                <a:gd name="connsiteY3-8" fmla="*/ 308471 h 616942"/>
                <a:gd name="connsiteX4-9" fmla="*/ 1008553 w 1008554"/>
                <a:gd name="connsiteY4-10" fmla="*/ 308471 h 616942"/>
                <a:gd name="connsiteX5-11" fmla="*/ 959645 w 1008554"/>
                <a:gd name="connsiteY5-12" fmla="*/ 478631 h 616942"/>
                <a:gd name="connsiteX6-13" fmla="*/ 700082 w 1008554"/>
                <a:gd name="connsiteY6-14" fmla="*/ 616942 h 616942"/>
                <a:gd name="connsiteX7-15" fmla="*/ 308471 w 1008554"/>
                <a:gd name="connsiteY7-16" fmla="*/ 616941 h 616942"/>
                <a:gd name="connsiteX8-17" fmla="*/ 0 w 1008554"/>
                <a:gd name="connsiteY8-18" fmla="*/ 308470 h 616942"/>
                <a:gd name="connsiteX9" fmla="*/ 0 w 1008554"/>
                <a:gd name="connsiteY9" fmla="*/ 308471 h 616942"/>
                <a:gd name="connsiteX0-19" fmla="*/ 0 w 1008554"/>
                <a:gd name="connsiteY0-20" fmla="*/ 308471 h 616942"/>
                <a:gd name="connsiteX1-21" fmla="*/ 308471 w 1008554"/>
                <a:gd name="connsiteY1-22" fmla="*/ 0 h 616942"/>
                <a:gd name="connsiteX2-23" fmla="*/ 700083 w 1008554"/>
                <a:gd name="connsiteY2-24" fmla="*/ 0 h 616942"/>
                <a:gd name="connsiteX3-25" fmla="*/ 1008554 w 1008554"/>
                <a:gd name="connsiteY3-26" fmla="*/ 308471 h 616942"/>
                <a:gd name="connsiteX4-27" fmla="*/ 1008553 w 1008554"/>
                <a:gd name="connsiteY4-28" fmla="*/ 308471 h 616942"/>
                <a:gd name="connsiteX5-29" fmla="*/ 959645 w 1008554"/>
                <a:gd name="connsiteY5-30" fmla="*/ 478631 h 616942"/>
                <a:gd name="connsiteX6-31" fmla="*/ 700082 w 1008554"/>
                <a:gd name="connsiteY6-32" fmla="*/ 616942 h 616942"/>
                <a:gd name="connsiteX7-33" fmla="*/ 308471 w 1008554"/>
                <a:gd name="connsiteY7-34" fmla="*/ 616941 h 616942"/>
                <a:gd name="connsiteX8-35" fmla="*/ 0 w 1008554"/>
                <a:gd name="connsiteY8-36" fmla="*/ 308470 h 616942"/>
                <a:gd name="connsiteX9-37" fmla="*/ 0 w 1008554"/>
                <a:gd name="connsiteY9-38" fmla="*/ 308471 h 616942"/>
                <a:gd name="connsiteX0-39" fmla="*/ 0 w 1014414"/>
                <a:gd name="connsiteY0-40" fmla="*/ 308471 h 804577"/>
                <a:gd name="connsiteX1-41" fmla="*/ 308471 w 1014414"/>
                <a:gd name="connsiteY1-42" fmla="*/ 0 h 804577"/>
                <a:gd name="connsiteX2-43" fmla="*/ 700083 w 1014414"/>
                <a:gd name="connsiteY2-44" fmla="*/ 0 h 804577"/>
                <a:gd name="connsiteX3-45" fmla="*/ 1008554 w 1014414"/>
                <a:gd name="connsiteY3-46" fmla="*/ 308471 h 804577"/>
                <a:gd name="connsiteX4-47" fmla="*/ 1008553 w 1014414"/>
                <a:gd name="connsiteY4-48" fmla="*/ 308471 h 804577"/>
                <a:gd name="connsiteX5-49" fmla="*/ 1014414 w 1014414"/>
                <a:gd name="connsiteY5-50" fmla="*/ 797719 h 804577"/>
                <a:gd name="connsiteX6-51" fmla="*/ 700082 w 1014414"/>
                <a:gd name="connsiteY6-52" fmla="*/ 616942 h 804577"/>
                <a:gd name="connsiteX7-53" fmla="*/ 308471 w 1014414"/>
                <a:gd name="connsiteY7-54" fmla="*/ 616941 h 804577"/>
                <a:gd name="connsiteX8-55" fmla="*/ 0 w 1014414"/>
                <a:gd name="connsiteY8-56" fmla="*/ 308470 h 804577"/>
                <a:gd name="connsiteX9-57" fmla="*/ 0 w 1014414"/>
                <a:gd name="connsiteY9-58" fmla="*/ 308471 h 804577"/>
                <a:gd name="connsiteX0-59" fmla="*/ 0 w 1014414"/>
                <a:gd name="connsiteY0-60" fmla="*/ 308471 h 797719"/>
                <a:gd name="connsiteX1-61" fmla="*/ 308471 w 1014414"/>
                <a:gd name="connsiteY1-62" fmla="*/ 0 h 797719"/>
                <a:gd name="connsiteX2-63" fmla="*/ 700083 w 1014414"/>
                <a:gd name="connsiteY2-64" fmla="*/ 0 h 797719"/>
                <a:gd name="connsiteX3-65" fmla="*/ 1008554 w 1014414"/>
                <a:gd name="connsiteY3-66" fmla="*/ 308471 h 797719"/>
                <a:gd name="connsiteX4-67" fmla="*/ 1008553 w 1014414"/>
                <a:gd name="connsiteY4-68" fmla="*/ 308471 h 797719"/>
                <a:gd name="connsiteX5-69" fmla="*/ 1014414 w 1014414"/>
                <a:gd name="connsiteY5-70" fmla="*/ 797719 h 797719"/>
                <a:gd name="connsiteX6-71" fmla="*/ 700082 w 1014414"/>
                <a:gd name="connsiteY6-72" fmla="*/ 616942 h 797719"/>
                <a:gd name="connsiteX7-73" fmla="*/ 308471 w 1014414"/>
                <a:gd name="connsiteY7-74" fmla="*/ 616941 h 797719"/>
                <a:gd name="connsiteX8-75" fmla="*/ 0 w 1014414"/>
                <a:gd name="connsiteY8-76" fmla="*/ 308470 h 797719"/>
                <a:gd name="connsiteX9-77" fmla="*/ 0 w 1014414"/>
                <a:gd name="connsiteY9-78" fmla="*/ 308471 h 797719"/>
                <a:gd name="connsiteX0-79" fmla="*/ 0 w 1014414"/>
                <a:gd name="connsiteY0-80" fmla="*/ 308471 h 797719"/>
                <a:gd name="connsiteX1-81" fmla="*/ 308471 w 1014414"/>
                <a:gd name="connsiteY1-82" fmla="*/ 0 h 797719"/>
                <a:gd name="connsiteX2-83" fmla="*/ 700083 w 1014414"/>
                <a:gd name="connsiteY2-84" fmla="*/ 0 h 797719"/>
                <a:gd name="connsiteX3-85" fmla="*/ 1008554 w 1014414"/>
                <a:gd name="connsiteY3-86" fmla="*/ 308471 h 797719"/>
                <a:gd name="connsiteX4-87" fmla="*/ 1008553 w 1014414"/>
                <a:gd name="connsiteY4-88" fmla="*/ 308471 h 797719"/>
                <a:gd name="connsiteX5-89" fmla="*/ 1014414 w 1014414"/>
                <a:gd name="connsiteY5-90" fmla="*/ 797719 h 797719"/>
                <a:gd name="connsiteX6-91" fmla="*/ 700082 w 1014414"/>
                <a:gd name="connsiteY6-92" fmla="*/ 616942 h 797719"/>
                <a:gd name="connsiteX7-93" fmla="*/ 308471 w 1014414"/>
                <a:gd name="connsiteY7-94" fmla="*/ 616941 h 797719"/>
                <a:gd name="connsiteX8-95" fmla="*/ 0 w 1014414"/>
                <a:gd name="connsiteY8-96" fmla="*/ 308470 h 797719"/>
                <a:gd name="connsiteX9-97" fmla="*/ 0 w 1014414"/>
                <a:gd name="connsiteY9-98" fmla="*/ 308471 h 797719"/>
                <a:gd name="connsiteX0-99" fmla="*/ 0 w 1014414"/>
                <a:gd name="connsiteY0-100" fmla="*/ 308471 h 797719"/>
                <a:gd name="connsiteX1-101" fmla="*/ 308471 w 1014414"/>
                <a:gd name="connsiteY1-102" fmla="*/ 0 h 797719"/>
                <a:gd name="connsiteX2-103" fmla="*/ 700083 w 1014414"/>
                <a:gd name="connsiteY2-104" fmla="*/ 0 h 797719"/>
                <a:gd name="connsiteX3-105" fmla="*/ 1008554 w 1014414"/>
                <a:gd name="connsiteY3-106" fmla="*/ 308471 h 797719"/>
                <a:gd name="connsiteX4-107" fmla="*/ 1008553 w 1014414"/>
                <a:gd name="connsiteY4-108" fmla="*/ 308471 h 797719"/>
                <a:gd name="connsiteX5-109" fmla="*/ 1014414 w 1014414"/>
                <a:gd name="connsiteY5-110" fmla="*/ 797719 h 797719"/>
                <a:gd name="connsiteX6-111" fmla="*/ 700082 w 1014414"/>
                <a:gd name="connsiteY6-112" fmla="*/ 616942 h 797719"/>
                <a:gd name="connsiteX7-113" fmla="*/ 308471 w 1014414"/>
                <a:gd name="connsiteY7-114" fmla="*/ 616941 h 797719"/>
                <a:gd name="connsiteX8-115" fmla="*/ 0 w 1014414"/>
                <a:gd name="connsiteY8-116" fmla="*/ 308470 h 797719"/>
                <a:gd name="connsiteX9-117" fmla="*/ 0 w 1014414"/>
                <a:gd name="connsiteY9-118" fmla="*/ 308471 h 7977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1014414" h="797719">
                  <a:moveTo>
                    <a:pt x="0" y="308471"/>
                  </a:moveTo>
                  <a:cubicBezTo>
                    <a:pt x="0" y="138107"/>
                    <a:pt x="138107" y="0"/>
                    <a:pt x="308471" y="0"/>
                  </a:cubicBezTo>
                  <a:lnTo>
                    <a:pt x="700083" y="0"/>
                  </a:lnTo>
                  <a:cubicBezTo>
                    <a:pt x="870447" y="0"/>
                    <a:pt x="1008554" y="138107"/>
                    <a:pt x="1008554" y="308471"/>
                  </a:cubicBezTo>
                  <a:lnTo>
                    <a:pt x="1008553" y="308471"/>
                  </a:lnTo>
                  <a:cubicBezTo>
                    <a:pt x="1010507" y="471554"/>
                    <a:pt x="1012460" y="634636"/>
                    <a:pt x="1014414" y="797719"/>
                  </a:cubicBezTo>
                  <a:cubicBezTo>
                    <a:pt x="953478" y="675299"/>
                    <a:pt x="830043" y="622465"/>
                    <a:pt x="700082" y="616942"/>
                  </a:cubicBezTo>
                  <a:lnTo>
                    <a:pt x="308471" y="616941"/>
                  </a:lnTo>
                  <a:cubicBezTo>
                    <a:pt x="138107" y="616941"/>
                    <a:pt x="0" y="478834"/>
                    <a:pt x="0" y="308470"/>
                  </a:cubicBezTo>
                  <a:lnTo>
                    <a:pt x="0" y="30847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3" name="组合 32"/>
            <p:cNvGrpSpPr>
              <a:grpSpLocks noChangeAspect="1"/>
            </p:cNvGrpSpPr>
            <p:nvPr/>
          </p:nvGrpSpPr>
          <p:grpSpPr>
            <a:xfrm>
              <a:off x="3826453" y="1395323"/>
              <a:ext cx="291460" cy="252000"/>
              <a:chOff x="7600810" y="3209993"/>
              <a:chExt cx="674520" cy="583200"/>
            </a:xfrm>
          </p:grpSpPr>
          <p:sp>
            <p:nvSpPr>
              <p:cNvPr id="35" name="Freeform 52"/>
              <p:cNvSpPr>
                <a:spLocks noEditPoints="1"/>
              </p:cNvSpPr>
              <p:nvPr/>
            </p:nvSpPr>
            <p:spPr bwMode="auto">
              <a:xfrm>
                <a:off x="7715998" y="3458009"/>
                <a:ext cx="456598" cy="250091"/>
              </a:xfrm>
              <a:custGeom>
                <a:avLst/>
                <a:gdLst>
                  <a:gd name="T0" fmla="*/ 148 w 186"/>
                  <a:gd name="T1" fmla="*/ 81 h 102"/>
                  <a:gd name="T2" fmla="*/ 92 w 186"/>
                  <a:gd name="T3" fmla="*/ 88 h 102"/>
                  <a:gd name="T4" fmla="*/ 92 w 186"/>
                  <a:gd name="T5" fmla="*/ 64 h 102"/>
                  <a:gd name="T6" fmla="*/ 148 w 186"/>
                  <a:gd name="T7" fmla="*/ 71 h 102"/>
                  <a:gd name="T8" fmla="*/ 92 w 186"/>
                  <a:gd name="T9" fmla="*/ 64 h 102"/>
                  <a:gd name="T10" fmla="*/ 186 w 186"/>
                  <a:gd name="T11" fmla="*/ 44 h 102"/>
                  <a:gd name="T12" fmla="*/ 92 w 186"/>
                  <a:gd name="T13" fmla="*/ 51 h 102"/>
                  <a:gd name="T14" fmla="*/ 92 w 186"/>
                  <a:gd name="T15" fmla="*/ 25 h 102"/>
                  <a:gd name="T16" fmla="*/ 186 w 186"/>
                  <a:gd name="T17" fmla="*/ 32 h 102"/>
                  <a:gd name="T18" fmla="*/ 92 w 186"/>
                  <a:gd name="T19" fmla="*/ 25 h 102"/>
                  <a:gd name="T20" fmla="*/ 186 w 186"/>
                  <a:gd name="T21" fmla="*/ 6 h 102"/>
                  <a:gd name="T22" fmla="*/ 92 w 186"/>
                  <a:gd name="T23" fmla="*/ 13 h 102"/>
                  <a:gd name="T24" fmla="*/ 28 w 186"/>
                  <a:gd name="T25" fmla="*/ 3 h 102"/>
                  <a:gd name="T26" fmla="*/ 26 w 186"/>
                  <a:gd name="T27" fmla="*/ 4 h 102"/>
                  <a:gd name="T28" fmla="*/ 25 w 186"/>
                  <a:gd name="T29" fmla="*/ 4 h 102"/>
                  <a:gd name="T30" fmla="*/ 24 w 186"/>
                  <a:gd name="T31" fmla="*/ 5 h 102"/>
                  <a:gd name="T32" fmla="*/ 24 w 186"/>
                  <a:gd name="T33" fmla="*/ 5 h 102"/>
                  <a:gd name="T34" fmla="*/ 23 w 186"/>
                  <a:gd name="T35" fmla="*/ 6 h 102"/>
                  <a:gd name="T36" fmla="*/ 23 w 186"/>
                  <a:gd name="T37" fmla="*/ 6 h 102"/>
                  <a:gd name="T38" fmla="*/ 22 w 186"/>
                  <a:gd name="T39" fmla="*/ 6 h 102"/>
                  <a:gd name="T40" fmla="*/ 21 w 186"/>
                  <a:gd name="T41" fmla="*/ 7 h 102"/>
                  <a:gd name="T42" fmla="*/ 21 w 186"/>
                  <a:gd name="T43" fmla="*/ 7 h 102"/>
                  <a:gd name="T44" fmla="*/ 20 w 186"/>
                  <a:gd name="T45" fmla="*/ 8 h 102"/>
                  <a:gd name="T46" fmla="*/ 20 w 186"/>
                  <a:gd name="T47" fmla="*/ 8 h 102"/>
                  <a:gd name="T48" fmla="*/ 19 w 186"/>
                  <a:gd name="T49" fmla="*/ 8 h 102"/>
                  <a:gd name="T50" fmla="*/ 19 w 186"/>
                  <a:gd name="T51" fmla="*/ 9 h 102"/>
                  <a:gd name="T52" fmla="*/ 18 w 186"/>
                  <a:gd name="T53" fmla="*/ 9 h 102"/>
                  <a:gd name="T54" fmla="*/ 18 w 186"/>
                  <a:gd name="T55" fmla="*/ 10 h 102"/>
                  <a:gd name="T56" fmla="*/ 18 w 186"/>
                  <a:gd name="T57" fmla="*/ 10 h 102"/>
                  <a:gd name="T58" fmla="*/ 8 w 186"/>
                  <a:gd name="T59" fmla="*/ 28 h 102"/>
                  <a:gd name="T60" fmla="*/ 2 w 186"/>
                  <a:gd name="T61" fmla="*/ 61 h 102"/>
                  <a:gd name="T62" fmla="*/ 40 w 186"/>
                  <a:gd name="T63" fmla="*/ 1 h 102"/>
                  <a:gd name="T64" fmla="*/ 16 w 186"/>
                  <a:gd name="T65" fmla="*/ 30 h 102"/>
                  <a:gd name="T66" fmla="*/ 42 w 186"/>
                  <a:gd name="T67" fmla="*/ 16 h 102"/>
                  <a:gd name="T68" fmla="*/ 45 w 186"/>
                  <a:gd name="T69" fmla="*/ 30 h 102"/>
                  <a:gd name="T70" fmla="*/ 49 w 186"/>
                  <a:gd name="T71" fmla="*/ 30 h 102"/>
                  <a:gd name="T72" fmla="*/ 64 w 186"/>
                  <a:gd name="T73" fmla="*/ 33 h 102"/>
                  <a:gd name="T74" fmla="*/ 15 w 186"/>
                  <a:gd name="T75" fmla="*/ 33 h 102"/>
                  <a:gd name="T76" fmla="*/ 16 w 186"/>
                  <a:gd name="T77" fmla="*/ 30 h 102"/>
                  <a:gd name="T78" fmla="*/ 53 w 186"/>
                  <a:gd name="T79" fmla="*/ 38 h 102"/>
                  <a:gd name="T80" fmla="*/ 46 w 186"/>
                  <a:gd name="T81" fmla="*/ 38 h 102"/>
                  <a:gd name="T82" fmla="*/ 29 w 186"/>
                  <a:gd name="T83" fmla="*/ 35 h 102"/>
                  <a:gd name="T84" fmla="*/ 29 w 186"/>
                  <a:gd name="T85" fmla="*/ 42 h 102"/>
                  <a:gd name="T86" fmla="*/ 29 w 186"/>
                  <a:gd name="T87" fmla="*/ 35 h 102"/>
                  <a:gd name="T88" fmla="*/ 0 w 186"/>
                  <a:gd name="T89" fmla="*/ 102 h 102"/>
                  <a:gd name="T90" fmla="*/ 28 w 186"/>
                  <a:gd name="T91" fmla="*/ 96 h 102"/>
                  <a:gd name="T92" fmla="*/ 79 w 186"/>
                  <a:gd name="T9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02">
                    <a:moveTo>
                      <a:pt x="92" y="81"/>
                    </a:moveTo>
                    <a:cubicBezTo>
                      <a:pt x="148" y="81"/>
                      <a:pt x="148" y="81"/>
                      <a:pt x="148" y="81"/>
                    </a:cubicBezTo>
                    <a:cubicBezTo>
                      <a:pt x="148" y="88"/>
                      <a:pt x="148" y="88"/>
                      <a:pt x="148" y="88"/>
                    </a:cubicBezTo>
                    <a:cubicBezTo>
                      <a:pt x="92" y="88"/>
                      <a:pt x="92" y="88"/>
                      <a:pt x="92" y="88"/>
                    </a:cubicBezTo>
                    <a:cubicBezTo>
                      <a:pt x="92" y="81"/>
                      <a:pt x="92" y="81"/>
                      <a:pt x="92" y="81"/>
                    </a:cubicBezTo>
                    <a:close/>
                    <a:moveTo>
                      <a:pt x="92" y="64"/>
                    </a:moveTo>
                    <a:cubicBezTo>
                      <a:pt x="148" y="64"/>
                      <a:pt x="148" y="64"/>
                      <a:pt x="148" y="64"/>
                    </a:cubicBezTo>
                    <a:cubicBezTo>
                      <a:pt x="148" y="71"/>
                      <a:pt x="148" y="71"/>
                      <a:pt x="148" y="71"/>
                    </a:cubicBezTo>
                    <a:cubicBezTo>
                      <a:pt x="92" y="71"/>
                      <a:pt x="92" y="71"/>
                      <a:pt x="92" y="71"/>
                    </a:cubicBezTo>
                    <a:cubicBezTo>
                      <a:pt x="92" y="64"/>
                      <a:pt x="92" y="64"/>
                      <a:pt x="92" y="64"/>
                    </a:cubicBezTo>
                    <a:close/>
                    <a:moveTo>
                      <a:pt x="92" y="44"/>
                    </a:moveTo>
                    <a:cubicBezTo>
                      <a:pt x="186" y="44"/>
                      <a:pt x="186" y="44"/>
                      <a:pt x="186" y="44"/>
                    </a:cubicBezTo>
                    <a:cubicBezTo>
                      <a:pt x="186" y="51"/>
                      <a:pt x="186" y="51"/>
                      <a:pt x="186" y="51"/>
                    </a:cubicBezTo>
                    <a:cubicBezTo>
                      <a:pt x="92" y="51"/>
                      <a:pt x="92" y="51"/>
                      <a:pt x="92" y="51"/>
                    </a:cubicBezTo>
                    <a:cubicBezTo>
                      <a:pt x="92" y="44"/>
                      <a:pt x="92" y="44"/>
                      <a:pt x="92" y="44"/>
                    </a:cubicBezTo>
                    <a:close/>
                    <a:moveTo>
                      <a:pt x="92" y="25"/>
                    </a:moveTo>
                    <a:cubicBezTo>
                      <a:pt x="186" y="25"/>
                      <a:pt x="186" y="25"/>
                      <a:pt x="186" y="25"/>
                    </a:cubicBezTo>
                    <a:cubicBezTo>
                      <a:pt x="186" y="32"/>
                      <a:pt x="186" y="32"/>
                      <a:pt x="186" y="32"/>
                    </a:cubicBezTo>
                    <a:cubicBezTo>
                      <a:pt x="92" y="32"/>
                      <a:pt x="92" y="32"/>
                      <a:pt x="92" y="32"/>
                    </a:cubicBezTo>
                    <a:cubicBezTo>
                      <a:pt x="92" y="25"/>
                      <a:pt x="92" y="25"/>
                      <a:pt x="92" y="25"/>
                    </a:cubicBezTo>
                    <a:close/>
                    <a:moveTo>
                      <a:pt x="92" y="6"/>
                    </a:moveTo>
                    <a:cubicBezTo>
                      <a:pt x="186" y="6"/>
                      <a:pt x="186" y="6"/>
                      <a:pt x="186" y="6"/>
                    </a:cubicBezTo>
                    <a:cubicBezTo>
                      <a:pt x="186" y="13"/>
                      <a:pt x="186" y="13"/>
                      <a:pt x="186" y="13"/>
                    </a:cubicBezTo>
                    <a:cubicBezTo>
                      <a:pt x="92" y="13"/>
                      <a:pt x="92" y="13"/>
                      <a:pt x="92" y="13"/>
                    </a:cubicBezTo>
                    <a:cubicBezTo>
                      <a:pt x="92" y="6"/>
                      <a:pt x="92" y="6"/>
                      <a:pt x="92" y="6"/>
                    </a:cubicBezTo>
                    <a:close/>
                    <a:moveTo>
                      <a:pt x="28" y="3"/>
                    </a:moveTo>
                    <a:cubicBezTo>
                      <a:pt x="28" y="3"/>
                      <a:pt x="28" y="3"/>
                      <a:pt x="28" y="3"/>
                    </a:cubicBezTo>
                    <a:cubicBezTo>
                      <a:pt x="27" y="4"/>
                      <a:pt x="26" y="4"/>
                      <a:pt x="26" y="4"/>
                    </a:cubicBezTo>
                    <a:cubicBezTo>
                      <a:pt x="26" y="4"/>
                      <a:pt x="26" y="4"/>
                      <a:pt x="26" y="4"/>
                    </a:cubicBezTo>
                    <a:cubicBezTo>
                      <a:pt x="26" y="4"/>
                      <a:pt x="25" y="4"/>
                      <a:pt x="25" y="4"/>
                    </a:cubicBezTo>
                    <a:cubicBezTo>
                      <a:pt x="25" y="5"/>
                      <a:pt x="25" y="5"/>
                      <a:pt x="25" y="5"/>
                    </a:cubicBezTo>
                    <a:cubicBezTo>
                      <a:pt x="25" y="5"/>
                      <a:pt x="24" y="5"/>
                      <a:pt x="24" y="5"/>
                    </a:cubicBezTo>
                    <a:cubicBezTo>
                      <a:pt x="24" y="5"/>
                      <a:pt x="24" y="5"/>
                      <a:pt x="24" y="5"/>
                    </a:cubicBezTo>
                    <a:cubicBezTo>
                      <a:pt x="24" y="5"/>
                      <a:pt x="24" y="5"/>
                      <a:pt x="24" y="5"/>
                    </a:cubicBezTo>
                    <a:cubicBezTo>
                      <a:pt x="23" y="5"/>
                      <a:pt x="23" y="5"/>
                      <a:pt x="23" y="5"/>
                    </a:cubicBezTo>
                    <a:cubicBezTo>
                      <a:pt x="23" y="6"/>
                      <a:pt x="23" y="6"/>
                      <a:pt x="23" y="6"/>
                    </a:cubicBezTo>
                    <a:cubicBezTo>
                      <a:pt x="23" y="6"/>
                      <a:pt x="23" y="6"/>
                      <a:pt x="23" y="6"/>
                    </a:cubicBezTo>
                    <a:cubicBezTo>
                      <a:pt x="23" y="6"/>
                      <a:pt x="23" y="6"/>
                      <a:pt x="23" y="6"/>
                    </a:cubicBezTo>
                    <a:cubicBezTo>
                      <a:pt x="22" y="6"/>
                      <a:pt x="22" y="6"/>
                      <a:pt x="22" y="6"/>
                    </a:cubicBezTo>
                    <a:cubicBezTo>
                      <a:pt x="22" y="6"/>
                      <a:pt x="22" y="6"/>
                      <a:pt x="22" y="6"/>
                    </a:cubicBezTo>
                    <a:cubicBezTo>
                      <a:pt x="22" y="7"/>
                      <a:pt x="22" y="7"/>
                      <a:pt x="22" y="7"/>
                    </a:cubicBezTo>
                    <a:cubicBezTo>
                      <a:pt x="22" y="7"/>
                      <a:pt x="22" y="7"/>
                      <a:pt x="21" y="7"/>
                    </a:cubicBezTo>
                    <a:cubicBezTo>
                      <a:pt x="21" y="7"/>
                      <a:pt x="21" y="7"/>
                      <a:pt x="21" y="7"/>
                    </a:cubicBezTo>
                    <a:cubicBezTo>
                      <a:pt x="21" y="7"/>
                      <a:pt x="21" y="7"/>
                      <a:pt x="21" y="7"/>
                    </a:cubicBezTo>
                    <a:cubicBezTo>
                      <a:pt x="21" y="7"/>
                      <a:pt x="21" y="7"/>
                      <a:pt x="21" y="7"/>
                    </a:cubicBezTo>
                    <a:cubicBezTo>
                      <a:pt x="21" y="7"/>
                      <a:pt x="21" y="7"/>
                      <a:pt x="20" y="8"/>
                    </a:cubicBezTo>
                    <a:cubicBezTo>
                      <a:pt x="20" y="8"/>
                      <a:pt x="20" y="8"/>
                      <a:pt x="20" y="8"/>
                    </a:cubicBezTo>
                    <a:cubicBezTo>
                      <a:pt x="20" y="8"/>
                      <a:pt x="20" y="8"/>
                      <a:pt x="20" y="8"/>
                    </a:cubicBezTo>
                    <a:cubicBezTo>
                      <a:pt x="20" y="8"/>
                      <a:pt x="20" y="8"/>
                      <a:pt x="20" y="8"/>
                    </a:cubicBezTo>
                    <a:cubicBezTo>
                      <a:pt x="20" y="8"/>
                      <a:pt x="20" y="8"/>
                      <a:pt x="19" y="8"/>
                    </a:cubicBezTo>
                    <a:cubicBezTo>
                      <a:pt x="19" y="8"/>
                      <a:pt x="19" y="8"/>
                      <a:pt x="19" y="8"/>
                    </a:cubicBezTo>
                    <a:cubicBezTo>
                      <a:pt x="19" y="9"/>
                      <a:pt x="19" y="9"/>
                      <a:pt x="19" y="9"/>
                    </a:cubicBezTo>
                    <a:cubicBezTo>
                      <a:pt x="19" y="9"/>
                      <a:pt x="19" y="9"/>
                      <a:pt x="19" y="9"/>
                    </a:cubicBezTo>
                    <a:cubicBezTo>
                      <a:pt x="19" y="9"/>
                      <a:pt x="19" y="9"/>
                      <a:pt x="18" y="9"/>
                    </a:cubicBezTo>
                    <a:cubicBezTo>
                      <a:pt x="18" y="9"/>
                      <a:pt x="18" y="9"/>
                      <a:pt x="18" y="9"/>
                    </a:cubicBezTo>
                    <a:cubicBezTo>
                      <a:pt x="18" y="9"/>
                      <a:pt x="18" y="10"/>
                      <a:pt x="18" y="10"/>
                    </a:cubicBezTo>
                    <a:cubicBezTo>
                      <a:pt x="18" y="10"/>
                      <a:pt x="18" y="10"/>
                      <a:pt x="18" y="10"/>
                    </a:cubicBezTo>
                    <a:cubicBezTo>
                      <a:pt x="18" y="10"/>
                      <a:pt x="18" y="10"/>
                      <a:pt x="18" y="10"/>
                    </a:cubicBezTo>
                    <a:cubicBezTo>
                      <a:pt x="18" y="10"/>
                      <a:pt x="18" y="10"/>
                      <a:pt x="18" y="10"/>
                    </a:cubicBezTo>
                    <a:cubicBezTo>
                      <a:pt x="13" y="15"/>
                      <a:pt x="9" y="21"/>
                      <a:pt x="8" y="28"/>
                    </a:cubicBezTo>
                    <a:cubicBezTo>
                      <a:pt x="8" y="28"/>
                      <a:pt x="8" y="28"/>
                      <a:pt x="8" y="28"/>
                    </a:cubicBezTo>
                    <a:cubicBezTo>
                      <a:pt x="6" y="38"/>
                      <a:pt x="17" y="55"/>
                      <a:pt x="2" y="61"/>
                    </a:cubicBezTo>
                    <a:cubicBezTo>
                      <a:pt x="75" y="61"/>
                      <a:pt x="75" y="61"/>
                      <a:pt x="75" y="61"/>
                    </a:cubicBezTo>
                    <a:cubicBezTo>
                      <a:pt x="82" y="40"/>
                      <a:pt x="74" y="0"/>
                      <a:pt x="40" y="1"/>
                    </a:cubicBezTo>
                    <a:cubicBezTo>
                      <a:pt x="36" y="1"/>
                      <a:pt x="31" y="2"/>
                      <a:pt x="28" y="3"/>
                    </a:cubicBezTo>
                    <a:close/>
                    <a:moveTo>
                      <a:pt x="16" y="30"/>
                    </a:moveTo>
                    <a:cubicBezTo>
                      <a:pt x="40" y="30"/>
                      <a:pt x="40" y="30"/>
                      <a:pt x="40" y="30"/>
                    </a:cubicBezTo>
                    <a:cubicBezTo>
                      <a:pt x="42" y="16"/>
                      <a:pt x="42" y="16"/>
                      <a:pt x="42" y="16"/>
                    </a:cubicBezTo>
                    <a:cubicBezTo>
                      <a:pt x="43" y="30"/>
                      <a:pt x="43" y="30"/>
                      <a:pt x="43" y="30"/>
                    </a:cubicBezTo>
                    <a:cubicBezTo>
                      <a:pt x="45" y="30"/>
                      <a:pt x="45" y="30"/>
                      <a:pt x="45" y="30"/>
                    </a:cubicBezTo>
                    <a:cubicBezTo>
                      <a:pt x="46" y="23"/>
                      <a:pt x="46" y="23"/>
                      <a:pt x="46" y="23"/>
                    </a:cubicBezTo>
                    <a:cubicBezTo>
                      <a:pt x="49" y="30"/>
                      <a:pt x="49" y="30"/>
                      <a:pt x="49" y="30"/>
                    </a:cubicBezTo>
                    <a:cubicBezTo>
                      <a:pt x="64" y="30"/>
                      <a:pt x="64" y="30"/>
                      <a:pt x="64" y="30"/>
                    </a:cubicBezTo>
                    <a:cubicBezTo>
                      <a:pt x="64" y="31"/>
                      <a:pt x="64" y="32"/>
                      <a:pt x="64" y="33"/>
                    </a:cubicBezTo>
                    <a:cubicBezTo>
                      <a:pt x="64" y="47"/>
                      <a:pt x="53" y="58"/>
                      <a:pt x="40" y="58"/>
                    </a:cubicBezTo>
                    <a:cubicBezTo>
                      <a:pt x="26" y="58"/>
                      <a:pt x="15" y="47"/>
                      <a:pt x="15" y="33"/>
                    </a:cubicBezTo>
                    <a:cubicBezTo>
                      <a:pt x="15" y="31"/>
                      <a:pt x="15" y="29"/>
                      <a:pt x="16" y="27"/>
                    </a:cubicBezTo>
                    <a:cubicBezTo>
                      <a:pt x="16" y="29"/>
                      <a:pt x="16" y="30"/>
                      <a:pt x="16" y="30"/>
                    </a:cubicBezTo>
                    <a:close/>
                    <a:moveTo>
                      <a:pt x="49" y="35"/>
                    </a:moveTo>
                    <a:cubicBezTo>
                      <a:pt x="51" y="35"/>
                      <a:pt x="53" y="37"/>
                      <a:pt x="53" y="38"/>
                    </a:cubicBezTo>
                    <a:cubicBezTo>
                      <a:pt x="53" y="40"/>
                      <a:pt x="51" y="42"/>
                      <a:pt x="49" y="42"/>
                    </a:cubicBezTo>
                    <a:cubicBezTo>
                      <a:pt x="47" y="42"/>
                      <a:pt x="46" y="40"/>
                      <a:pt x="46" y="38"/>
                    </a:cubicBezTo>
                    <a:cubicBezTo>
                      <a:pt x="46" y="37"/>
                      <a:pt x="47" y="35"/>
                      <a:pt x="49" y="35"/>
                    </a:cubicBezTo>
                    <a:close/>
                    <a:moveTo>
                      <a:pt x="29" y="35"/>
                    </a:moveTo>
                    <a:cubicBezTo>
                      <a:pt x="31" y="35"/>
                      <a:pt x="33" y="37"/>
                      <a:pt x="33" y="38"/>
                    </a:cubicBezTo>
                    <a:cubicBezTo>
                      <a:pt x="33" y="40"/>
                      <a:pt x="31" y="42"/>
                      <a:pt x="29" y="42"/>
                    </a:cubicBezTo>
                    <a:cubicBezTo>
                      <a:pt x="28" y="42"/>
                      <a:pt x="26" y="40"/>
                      <a:pt x="26" y="38"/>
                    </a:cubicBezTo>
                    <a:cubicBezTo>
                      <a:pt x="26" y="37"/>
                      <a:pt x="28" y="35"/>
                      <a:pt x="29" y="35"/>
                    </a:cubicBezTo>
                    <a:close/>
                    <a:moveTo>
                      <a:pt x="79" y="102"/>
                    </a:moveTo>
                    <a:cubicBezTo>
                      <a:pt x="0" y="102"/>
                      <a:pt x="0" y="102"/>
                      <a:pt x="0" y="102"/>
                    </a:cubicBezTo>
                    <a:cubicBezTo>
                      <a:pt x="1" y="83"/>
                      <a:pt x="12" y="68"/>
                      <a:pt x="28" y="63"/>
                    </a:cubicBezTo>
                    <a:cubicBezTo>
                      <a:pt x="28" y="96"/>
                      <a:pt x="28" y="96"/>
                      <a:pt x="28" y="96"/>
                    </a:cubicBezTo>
                    <a:cubicBezTo>
                      <a:pt x="51" y="63"/>
                      <a:pt x="51" y="63"/>
                      <a:pt x="51" y="63"/>
                    </a:cubicBezTo>
                    <a:cubicBezTo>
                      <a:pt x="67" y="68"/>
                      <a:pt x="78" y="83"/>
                      <a:pt x="79"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53"/>
              <p:cNvSpPr>
                <a:spLocks noEditPoints="1"/>
              </p:cNvSpPr>
              <p:nvPr/>
            </p:nvSpPr>
            <p:spPr bwMode="auto">
              <a:xfrm>
                <a:off x="7600810" y="3209993"/>
                <a:ext cx="674520" cy="583200"/>
              </a:xfrm>
              <a:custGeom>
                <a:avLst/>
                <a:gdLst>
                  <a:gd name="T0" fmla="*/ 265 w 275"/>
                  <a:gd name="T1" fmla="*/ 71 h 238"/>
                  <a:gd name="T2" fmla="*/ 243 w 275"/>
                  <a:gd name="T3" fmla="*/ 62 h 238"/>
                  <a:gd name="T4" fmla="*/ 217 w 275"/>
                  <a:gd name="T5" fmla="*/ 62 h 238"/>
                  <a:gd name="T6" fmla="*/ 194 w 275"/>
                  <a:gd name="T7" fmla="*/ 43 h 238"/>
                  <a:gd name="T8" fmla="*/ 172 w 275"/>
                  <a:gd name="T9" fmla="*/ 43 h 238"/>
                  <a:gd name="T10" fmla="*/ 145 w 275"/>
                  <a:gd name="T11" fmla="*/ 0 h 238"/>
                  <a:gd name="T12" fmla="*/ 126 w 275"/>
                  <a:gd name="T13" fmla="*/ 0 h 238"/>
                  <a:gd name="T14" fmla="*/ 100 w 275"/>
                  <a:gd name="T15" fmla="*/ 43 h 238"/>
                  <a:gd name="T16" fmla="*/ 76 w 275"/>
                  <a:gd name="T17" fmla="*/ 44 h 238"/>
                  <a:gd name="T18" fmla="*/ 53 w 275"/>
                  <a:gd name="T19" fmla="*/ 62 h 238"/>
                  <a:gd name="T20" fmla="*/ 31 w 275"/>
                  <a:gd name="T21" fmla="*/ 62 h 238"/>
                  <a:gd name="T22" fmla="*/ 9 w 275"/>
                  <a:gd name="T23" fmla="*/ 71 h 238"/>
                  <a:gd name="T24" fmla="*/ 0 w 275"/>
                  <a:gd name="T25" fmla="*/ 93 h 238"/>
                  <a:gd name="T26" fmla="*/ 0 w 275"/>
                  <a:gd name="T27" fmla="*/ 207 h 238"/>
                  <a:gd name="T28" fmla="*/ 9 w 275"/>
                  <a:gd name="T29" fmla="*/ 229 h 238"/>
                  <a:gd name="T30" fmla="*/ 31 w 275"/>
                  <a:gd name="T31" fmla="*/ 238 h 238"/>
                  <a:gd name="T32" fmla="*/ 243 w 275"/>
                  <a:gd name="T33" fmla="*/ 238 h 238"/>
                  <a:gd name="T34" fmla="*/ 265 w 275"/>
                  <a:gd name="T35" fmla="*/ 229 h 238"/>
                  <a:gd name="T36" fmla="*/ 275 w 275"/>
                  <a:gd name="T37" fmla="*/ 207 h 238"/>
                  <a:gd name="T38" fmla="*/ 275 w 275"/>
                  <a:gd name="T39" fmla="*/ 93 h 238"/>
                  <a:gd name="T40" fmla="*/ 265 w 275"/>
                  <a:gd name="T41" fmla="*/ 71 h 238"/>
                  <a:gd name="T42" fmla="*/ 77 w 275"/>
                  <a:gd name="T43" fmla="*/ 50 h 238"/>
                  <a:gd name="T44" fmla="*/ 194 w 275"/>
                  <a:gd name="T45" fmla="*/ 49 h 238"/>
                  <a:gd name="T46" fmla="*/ 210 w 275"/>
                  <a:gd name="T47" fmla="*/ 58 h 238"/>
                  <a:gd name="T48" fmla="*/ 201 w 275"/>
                  <a:gd name="T49" fmla="*/ 56 h 238"/>
                  <a:gd name="T50" fmla="*/ 83 w 275"/>
                  <a:gd name="T51" fmla="*/ 57 h 238"/>
                  <a:gd name="T52" fmla="*/ 66 w 275"/>
                  <a:gd name="T53" fmla="*/ 74 h 238"/>
                  <a:gd name="T54" fmla="*/ 68 w 275"/>
                  <a:gd name="T55" fmla="*/ 83 h 238"/>
                  <a:gd name="T56" fmla="*/ 59 w 275"/>
                  <a:gd name="T57" fmla="*/ 68 h 238"/>
                  <a:gd name="T58" fmla="*/ 77 w 275"/>
                  <a:gd name="T59" fmla="*/ 50 h 238"/>
                  <a:gd name="T60" fmla="*/ 258 w 275"/>
                  <a:gd name="T61" fmla="*/ 207 h 238"/>
                  <a:gd name="T62" fmla="*/ 254 w 275"/>
                  <a:gd name="T63" fmla="*/ 217 h 238"/>
                  <a:gd name="T64" fmla="*/ 243 w 275"/>
                  <a:gd name="T65" fmla="*/ 222 h 238"/>
                  <a:gd name="T66" fmla="*/ 31 w 275"/>
                  <a:gd name="T67" fmla="*/ 222 h 238"/>
                  <a:gd name="T68" fmla="*/ 21 w 275"/>
                  <a:gd name="T69" fmla="*/ 217 h 238"/>
                  <a:gd name="T70" fmla="*/ 17 w 275"/>
                  <a:gd name="T71" fmla="*/ 207 h 238"/>
                  <a:gd name="T72" fmla="*/ 17 w 275"/>
                  <a:gd name="T73" fmla="*/ 93 h 238"/>
                  <a:gd name="T74" fmla="*/ 21 w 275"/>
                  <a:gd name="T75" fmla="*/ 83 h 238"/>
                  <a:gd name="T76" fmla="*/ 31 w 275"/>
                  <a:gd name="T77" fmla="*/ 78 h 238"/>
                  <a:gd name="T78" fmla="*/ 54 w 275"/>
                  <a:gd name="T79" fmla="*/ 78 h 238"/>
                  <a:gd name="T80" fmla="*/ 76 w 275"/>
                  <a:gd name="T81" fmla="*/ 92 h 238"/>
                  <a:gd name="T82" fmla="*/ 194 w 275"/>
                  <a:gd name="T83" fmla="*/ 92 h 238"/>
                  <a:gd name="T84" fmla="*/ 215 w 275"/>
                  <a:gd name="T85" fmla="*/ 78 h 238"/>
                  <a:gd name="T86" fmla="*/ 243 w 275"/>
                  <a:gd name="T87" fmla="*/ 78 h 238"/>
                  <a:gd name="T88" fmla="*/ 254 w 275"/>
                  <a:gd name="T89" fmla="*/ 83 h 238"/>
                  <a:gd name="T90" fmla="*/ 258 w 275"/>
                  <a:gd name="T91" fmla="*/ 93 h 238"/>
                  <a:gd name="T92" fmla="*/ 258 w 275"/>
                  <a:gd name="T93" fmla="*/ 20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5" h="238">
                    <a:moveTo>
                      <a:pt x="265" y="71"/>
                    </a:moveTo>
                    <a:cubicBezTo>
                      <a:pt x="260" y="65"/>
                      <a:pt x="252" y="62"/>
                      <a:pt x="243" y="62"/>
                    </a:cubicBezTo>
                    <a:cubicBezTo>
                      <a:pt x="217" y="62"/>
                      <a:pt x="217" y="62"/>
                      <a:pt x="217" y="62"/>
                    </a:cubicBezTo>
                    <a:cubicBezTo>
                      <a:pt x="215" y="51"/>
                      <a:pt x="205" y="43"/>
                      <a:pt x="194" y="43"/>
                    </a:cubicBezTo>
                    <a:cubicBezTo>
                      <a:pt x="172" y="43"/>
                      <a:pt x="172" y="43"/>
                      <a:pt x="172" y="43"/>
                    </a:cubicBezTo>
                    <a:cubicBezTo>
                      <a:pt x="155" y="30"/>
                      <a:pt x="148" y="15"/>
                      <a:pt x="145" y="0"/>
                    </a:cubicBezTo>
                    <a:cubicBezTo>
                      <a:pt x="138" y="0"/>
                      <a:pt x="132" y="0"/>
                      <a:pt x="126" y="0"/>
                    </a:cubicBezTo>
                    <a:cubicBezTo>
                      <a:pt x="123" y="20"/>
                      <a:pt x="114" y="33"/>
                      <a:pt x="100" y="43"/>
                    </a:cubicBezTo>
                    <a:cubicBezTo>
                      <a:pt x="76" y="44"/>
                      <a:pt x="76" y="44"/>
                      <a:pt x="76" y="44"/>
                    </a:cubicBezTo>
                    <a:cubicBezTo>
                      <a:pt x="65" y="44"/>
                      <a:pt x="56" y="51"/>
                      <a:pt x="53" y="62"/>
                    </a:cubicBezTo>
                    <a:cubicBezTo>
                      <a:pt x="31" y="62"/>
                      <a:pt x="31" y="62"/>
                      <a:pt x="31" y="62"/>
                    </a:cubicBezTo>
                    <a:cubicBezTo>
                      <a:pt x="23" y="62"/>
                      <a:pt x="15" y="65"/>
                      <a:pt x="9" y="71"/>
                    </a:cubicBezTo>
                    <a:cubicBezTo>
                      <a:pt x="3" y="77"/>
                      <a:pt x="0" y="84"/>
                      <a:pt x="0" y="93"/>
                    </a:cubicBezTo>
                    <a:cubicBezTo>
                      <a:pt x="0" y="207"/>
                      <a:pt x="0" y="207"/>
                      <a:pt x="0" y="207"/>
                    </a:cubicBezTo>
                    <a:cubicBezTo>
                      <a:pt x="0" y="215"/>
                      <a:pt x="3" y="223"/>
                      <a:pt x="9" y="229"/>
                    </a:cubicBezTo>
                    <a:cubicBezTo>
                      <a:pt x="15" y="235"/>
                      <a:pt x="23" y="238"/>
                      <a:pt x="31" y="238"/>
                    </a:cubicBezTo>
                    <a:cubicBezTo>
                      <a:pt x="243" y="238"/>
                      <a:pt x="243" y="238"/>
                      <a:pt x="243" y="238"/>
                    </a:cubicBezTo>
                    <a:cubicBezTo>
                      <a:pt x="252" y="238"/>
                      <a:pt x="260" y="235"/>
                      <a:pt x="265" y="229"/>
                    </a:cubicBezTo>
                    <a:cubicBezTo>
                      <a:pt x="271" y="223"/>
                      <a:pt x="275" y="215"/>
                      <a:pt x="275" y="207"/>
                    </a:cubicBezTo>
                    <a:cubicBezTo>
                      <a:pt x="275" y="93"/>
                      <a:pt x="275" y="93"/>
                      <a:pt x="275" y="93"/>
                    </a:cubicBezTo>
                    <a:cubicBezTo>
                      <a:pt x="275" y="84"/>
                      <a:pt x="271" y="77"/>
                      <a:pt x="265" y="71"/>
                    </a:cubicBezTo>
                    <a:close/>
                    <a:moveTo>
                      <a:pt x="77" y="50"/>
                    </a:moveTo>
                    <a:cubicBezTo>
                      <a:pt x="194" y="49"/>
                      <a:pt x="194" y="49"/>
                      <a:pt x="194" y="49"/>
                    </a:cubicBezTo>
                    <a:cubicBezTo>
                      <a:pt x="201" y="49"/>
                      <a:pt x="207" y="53"/>
                      <a:pt x="210" y="58"/>
                    </a:cubicBezTo>
                    <a:cubicBezTo>
                      <a:pt x="207" y="57"/>
                      <a:pt x="204" y="56"/>
                      <a:pt x="201" y="56"/>
                    </a:cubicBezTo>
                    <a:cubicBezTo>
                      <a:pt x="83" y="57"/>
                      <a:pt x="83" y="57"/>
                      <a:pt x="83" y="57"/>
                    </a:cubicBezTo>
                    <a:cubicBezTo>
                      <a:pt x="74" y="57"/>
                      <a:pt x="66" y="65"/>
                      <a:pt x="66" y="74"/>
                    </a:cubicBezTo>
                    <a:cubicBezTo>
                      <a:pt x="66" y="77"/>
                      <a:pt x="66" y="80"/>
                      <a:pt x="68" y="83"/>
                    </a:cubicBezTo>
                    <a:cubicBezTo>
                      <a:pt x="63" y="80"/>
                      <a:pt x="59" y="74"/>
                      <a:pt x="59" y="68"/>
                    </a:cubicBezTo>
                    <a:cubicBezTo>
                      <a:pt x="59" y="58"/>
                      <a:pt x="67" y="50"/>
                      <a:pt x="77" y="50"/>
                    </a:cubicBezTo>
                    <a:close/>
                    <a:moveTo>
                      <a:pt x="258" y="207"/>
                    </a:moveTo>
                    <a:cubicBezTo>
                      <a:pt x="258" y="211"/>
                      <a:pt x="256" y="214"/>
                      <a:pt x="254" y="217"/>
                    </a:cubicBezTo>
                    <a:cubicBezTo>
                      <a:pt x="251" y="220"/>
                      <a:pt x="247" y="222"/>
                      <a:pt x="243" y="222"/>
                    </a:cubicBezTo>
                    <a:cubicBezTo>
                      <a:pt x="31" y="222"/>
                      <a:pt x="31" y="222"/>
                      <a:pt x="31" y="222"/>
                    </a:cubicBezTo>
                    <a:cubicBezTo>
                      <a:pt x="27" y="222"/>
                      <a:pt x="24" y="220"/>
                      <a:pt x="21" y="217"/>
                    </a:cubicBezTo>
                    <a:cubicBezTo>
                      <a:pt x="18" y="214"/>
                      <a:pt x="17" y="211"/>
                      <a:pt x="17" y="207"/>
                    </a:cubicBezTo>
                    <a:cubicBezTo>
                      <a:pt x="17" y="93"/>
                      <a:pt x="17" y="93"/>
                      <a:pt x="17" y="93"/>
                    </a:cubicBezTo>
                    <a:cubicBezTo>
                      <a:pt x="17" y="89"/>
                      <a:pt x="18" y="85"/>
                      <a:pt x="21" y="83"/>
                    </a:cubicBezTo>
                    <a:cubicBezTo>
                      <a:pt x="24" y="80"/>
                      <a:pt x="27" y="78"/>
                      <a:pt x="31" y="78"/>
                    </a:cubicBezTo>
                    <a:cubicBezTo>
                      <a:pt x="54" y="78"/>
                      <a:pt x="54" y="78"/>
                      <a:pt x="54" y="78"/>
                    </a:cubicBezTo>
                    <a:cubicBezTo>
                      <a:pt x="58" y="87"/>
                      <a:pt x="67" y="92"/>
                      <a:pt x="76" y="92"/>
                    </a:cubicBezTo>
                    <a:cubicBezTo>
                      <a:pt x="194" y="92"/>
                      <a:pt x="194" y="92"/>
                      <a:pt x="194" y="92"/>
                    </a:cubicBezTo>
                    <a:cubicBezTo>
                      <a:pt x="203" y="92"/>
                      <a:pt x="211" y="86"/>
                      <a:pt x="215" y="78"/>
                    </a:cubicBezTo>
                    <a:cubicBezTo>
                      <a:pt x="243" y="78"/>
                      <a:pt x="243" y="78"/>
                      <a:pt x="243" y="78"/>
                    </a:cubicBezTo>
                    <a:cubicBezTo>
                      <a:pt x="247" y="78"/>
                      <a:pt x="251" y="80"/>
                      <a:pt x="254" y="83"/>
                    </a:cubicBezTo>
                    <a:cubicBezTo>
                      <a:pt x="256" y="85"/>
                      <a:pt x="258" y="89"/>
                      <a:pt x="258" y="93"/>
                    </a:cubicBezTo>
                    <a:lnTo>
                      <a:pt x="258" y="20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4" name="TextBox 33"/>
            <p:cNvSpPr txBox="1"/>
            <p:nvPr/>
          </p:nvSpPr>
          <p:spPr>
            <a:xfrm>
              <a:off x="3528901" y="1615901"/>
              <a:ext cx="569224" cy="323155"/>
            </a:xfrm>
            <a:prstGeom prst="rect">
              <a:avLst/>
            </a:prstGeom>
            <a:noFill/>
          </p:spPr>
          <p:txBody>
            <a:bodyPr wrap="none" rtlCol="0">
              <a:spAutoFit/>
            </a:bodyPr>
            <a:lstStyle/>
            <a:p>
              <a:r>
                <a:rPr lang="en-US" altLang="zh-CN" sz="1400" dirty="0" smtClean="0">
                  <a:solidFill>
                    <a:schemeClr val="bg1"/>
                  </a:solidFill>
                  <a:latin typeface="Impact" panose="020B0806030902050204" pitchFamily="34" charset="0"/>
                </a:rPr>
                <a:t>         1</a:t>
              </a:r>
              <a:endParaRPr lang="zh-CN" altLang="en-US" sz="1400" dirty="0">
                <a:solidFill>
                  <a:schemeClr val="bg1"/>
                </a:solidFill>
                <a:latin typeface="Impact" panose="020B0806030902050204" pitchFamily="34" charset="0"/>
              </a:endParaRPr>
            </a:p>
          </p:txBody>
        </p:sp>
      </p:grpSp>
      <p:grpSp>
        <p:nvGrpSpPr>
          <p:cNvPr id="37" name="组合 36"/>
          <p:cNvGrpSpPr/>
          <p:nvPr/>
        </p:nvGrpSpPr>
        <p:grpSpPr>
          <a:xfrm>
            <a:off x="4429124" y="3286130"/>
            <a:ext cx="1936680" cy="1522974"/>
            <a:chOff x="4554777" y="3176232"/>
            <a:chExt cx="2033447" cy="1599070"/>
          </a:xfrm>
        </p:grpSpPr>
        <p:sp>
          <p:nvSpPr>
            <p:cNvPr id="38" name="圆角矩形 18"/>
            <p:cNvSpPr/>
            <p:nvPr/>
          </p:nvSpPr>
          <p:spPr>
            <a:xfrm flipH="1">
              <a:off x="4554777" y="3176232"/>
              <a:ext cx="2033447" cy="1599070"/>
            </a:xfrm>
            <a:custGeom>
              <a:avLst/>
              <a:gdLst>
                <a:gd name="connsiteX0" fmla="*/ 0 w 1008553"/>
                <a:gd name="connsiteY0" fmla="*/ 308471 h 616941"/>
                <a:gd name="connsiteX1" fmla="*/ 308471 w 1008553"/>
                <a:gd name="connsiteY1" fmla="*/ 0 h 616941"/>
                <a:gd name="connsiteX2" fmla="*/ 700083 w 1008553"/>
                <a:gd name="connsiteY2" fmla="*/ 0 h 616941"/>
                <a:gd name="connsiteX3" fmla="*/ 1008554 w 1008553"/>
                <a:gd name="connsiteY3" fmla="*/ 308471 h 616941"/>
                <a:gd name="connsiteX4" fmla="*/ 1008553 w 1008553"/>
                <a:gd name="connsiteY4" fmla="*/ 308471 h 616941"/>
                <a:gd name="connsiteX5" fmla="*/ 700082 w 1008553"/>
                <a:gd name="connsiteY5" fmla="*/ 616942 h 616941"/>
                <a:gd name="connsiteX6" fmla="*/ 308471 w 1008553"/>
                <a:gd name="connsiteY6" fmla="*/ 616941 h 616941"/>
                <a:gd name="connsiteX7" fmla="*/ 0 w 1008553"/>
                <a:gd name="connsiteY7" fmla="*/ 308470 h 616941"/>
                <a:gd name="connsiteX8" fmla="*/ 0 w 1008553"/>
                <a:gd name="connsiteY8" fmla="*/ 308471 h 616941"/>
                <a:gd name="connsiteX0-1" fmla="*/ 0 w 1008554"/>
                <a:gd name="connsiteY0-2" fmla="*/ 308471 h 616942"/>
                <a:gd name="connsiteX1-3" fmla="*/ 308471 w 1008554"/>
                <a:gd name="connsiteY1-4" fmla="*/ 0 h 616942"/>
                <a:gd name="connsiteX2-5" fmla="*/ 700083 w 1008554"/>
                <a:gd name="connsiteY2-6" fmla="*/ 0 h 616942"/>
                <a:gd name="connsiteX3-7" fmla="*/ 1008554 w 1008554"/>
                <a:gd name="connsiteY3-8" fmla="*/ 308471 h 616942"/>
                <a:gd name="connsiteX4-9" fmla="*/ 1008553 w 1008554"/>
                <a:gd name="connsiteY4-10" fmla="*/ 308471 h 616942"/>
                <a:gd name="connsiteX5-11" fmla="*/ 959645 w 1008554"/>
                <a:gd name="connsiteY5-12" fmla="*/ 478631 h 616942"/>
                <a:gd name="connsiteX6-13" fmla="*/ 700082 w 1008554"/>
                <a:gd name="connsiteY6-14" fmla="*/ 616942 h 616942"/>
                <a:gd name="connsiteX7-15" fmla="*/ 308471 w 1008554"/>
                <a:gd name="connsiteY7-16" fmla="*/ 616941 h 616942"/>
                <a:gd name="connsiteX8-17" fmla="*/ 0 w 1008554"/>
                <a:gd name="connsiteY8-18" fmla="*/ 308470 h 616942"/>
                <a:gd name="connsiteX9" fmla="*/ 0 w 1008554"/>
                <a:gd name="connsiteY9" fmla="*/ 308471 h 616942"/>
                <a:gd name="connsiteX0-19" fmla="*/ 0 w 1008554"/>
                <a:gd name="connsiteY0-20" fmla="*/ 308471 h 616942"/>
                <a:gd name="connsiteX1-21" fmla="*/ 308471 w 1008554"/>
                <a:gd name="connsiteY1-22" fmla="*/ 0 h 616942"/>
                <a:gd name="connsiteX2-23" fmla="*/ 700083 w 1008554"/>
                <a:gd name="connsiteY2-24" fmla="*/ 0 h 616942"/>
                <a:gd name="connsiteX3-25" fmla="*/ 1008554 w 1008554"/>
                <a:gd name="connsiteY3-26" fmla="*/ 308471 h 616942"/>
                <a:gd name="connsiteX4-27" fmla="*/ 1008553 w 1008554"/>
                <a:gd name="connsiteY4-28" fmla="*/ 308471 h 616942"/>
                <a:gd name="connsiteX5-29" fmla="*/ 959645 w 1008554"/>
                <a:gd name="connsiteY5-30" fmla="*/ 478631 h 616942"/>
                <a:gd name="connsiteX6-31" fmla="*/ 700082 w 1008554"/>
                <a:gd name="connsiteY6-32" fmla="*/ 616942 h 616942"/>
                <a:gd name="connsiteX7-33" fmla="*/ 308471 w 1008554"/>
                <a:gd name="connsiteY7-34" fmla="*/ 616941 h 616942"/>
                <a:gd name="connsiteX8-35" fmla="*/ 0 w 1008554"/>
                <a:gd name="connsiteY8-36" fmla="*/ 308470 h 616942"/>
                <a:gd name="connsiteX9-37" fmla="*/ 0 w 1008554"/>
                <a:gd name="connsiteY9-38" fmla="*/ 308471 h 616942"/>
                <a:gd name="connsiteX0-39" fmla="*/ 0 w 1014414"/>
                <a:gd name="connsiteY0-40" fmla="*/ 308471 h 804577"/>
                <a:gd name="connsiteX1-41" fmla="*/ 308471 w 1014414"/>
                <a:gd name="connsiteY1-42" fmla="*/ 0 h 804577"/>
                <a:gd name="connsiteX2-43" fmla="*/ 700083 w 1014414"/>
                <a:gd name="connsiteY2-44" fmla="*/ 0 h 804577"/>
                <a:gd name="connsiteX3-45" fmla="*/ 1008554 w 1014414"/>
                <a:gd name="connsiteY3-46" fmla="*/ 308471 h 804577"/>
                <a:gd name="connsiteX4-47" fmla="*/ 1008553 w 1014414"/>
                <a:gd name="connsiteY4-48" fmla="*/ 308471 h 804577"/>
                <a:gd name="connsiteX5-49" fmla="*/ 1014414 w 1014414"/>
                <a:gd name="connsiteY5-50" fmla="*/ 797719 h 804577"/>
                <a:gd name="connsiteX6-51" fmla="*/ 700082 w 1014414"/>
                <a:gd name="connsiteY6-52" fmla="*/ 616942 h 804577"/>
                <a:gd name="connsiteX7-53" fmla="*/ 308471 w 1014414"/>
                <a:gd name="connsiteY7-54" fmla="*/ 616941 h 804577"/>
                <a:gd name="connsiteX8-55" fmla="*/ 0 w 1014414"/>
                <a:gd name="connsiteY8-56" fmla="*/ 308470 h 804577"/>
                <a:gd name="connsiteX9-57" fmla="*/ 0 w 1014414"/>
                <a:gd name="connsiteY9-58" fmla="*/ 308471 h 804577"/>
                <a:gd name="connsiteX0-59" fmla="*/ 0 w 1014414"/>
                <a:gd name="connsiteY0-60" fmla="*/ 308471 h 797719"/>
                <a:gd name="connsiteX1-61" fmla="*/ 308471 w 1014414"/>
                <a:gd name="connsiteY1-62" fmla="*/ 0 h 797719"/>
                <a:gd name="connsiteX2-63" fmla="*/ 700083 w 1014414"/>
                <a:gd name="connsiteY2-64" fmla="*/ 0 h 797719"/>
                <a:gd name="connsiteX3-65" fmla="*/ 1008554 w 1014414"/>
                <a:gd name="connsiteY3-66" fmla="*/ 308471 h 797719"/>
                <a:gd name="connsiteX4-67" fmla="*/ 1008553 w 1014414"/>
                <a:gd name="connsiteY4-68" fmla="*/ 308471 h 797719"/>
                <a:gd name="connsiteX5-69" fmla="*/ 1014414 w 1014414"/>
                <a:gd name="connsiteY5-70" fmla="*/ 797719 h 797719"/>
                <a:gd name="connsiteX6-71" fmla="*/ 700082 w 1014414"/>
                <a:gd name="connsiteY6-72" fmla="*/ 616942 h 797719"/>
                <a:gd name="connsiteX7-73" fmla="*/ 308471 w 1014414"/>
                <a:gd name="connsiteY7-74" fmla="*/ 616941 h 797719"/>
                <a:gd name="connsiteX8-75" fmla="*/ 0 w 1014414"/>
                <a:gd name="connsiteY8-76" fmla="*/ 308470 h 797719"/>
                <a:gd name="connsiteX9-77" fmla="*/ 0 w 1014414"/>
                <a:gd name="connsiteY9-78" fmla="*/ 308471 h 797719"/>
                <a:gd name="connsiteX0-79" fmla="*/ 0 w 1014414"/>
                <a:gd name="connsiteY0-80" fmla="*/ 308471 h 797719"/>
                <a:gd name="connsiteX1-81" fmla="*/ 308471 w 1014414"/>
                <a:gd name="connsiteY1-82" fmla="*/ 0 h 797719"/>
                <a:gd name="connsiteX2-83" fmla="*/ 700083 w 1014414"/>
                <a:gd name="connsiteY2-84" fmla="*/ 0 h 797719"/>
                <a:gd name="connsiteX3-85" fmla="*/ 1008554 w 1014414"/>
                <a:gd name="connsiteY3-86" fmla="*/ 308471 h 797719"/>
                <a:gd name="connsiteX4-87" fmla="*/ 1008553 w 1014414"/>
                <a:gd name="connsiteY4-88" fmla="*/ 308471 h 797719"/>
                <a:gd name="connsiteX5-89" fmla="*/ 1014414 w 1014414"/>
                <a:gd name="connsiteY5-90" fmla="*/ 797719 h 797719"/>
                <a:gd name="connsiteX6-91" fmla="*/ 700082 w 1014414"/>
                <a:gd name="connsiteY6-92" fmla="*/ 616942 h 797719"/>
                <a:gd name="connsiteX7-93" fmla="*/ 308471 w 1014414"/>
                <a:gd name="connsiteY7-94" fmla="*/ 616941 h 797719"/>
                <a:gd name="connsiteX8-95" fmla="*/ 0 w 1014414"/>
                <a:gd name="connsiteY8-96" fmla="*/ 308470 h 797719"/>
                <a:gd name="connsiteX9-97" fmla="*/ 0 w 1014414"/>
                <a:gd name="connsiteY9-98" fmla="*/ 308471 h 797719"/>
                <a:gd name="connsiteX0-99" fmla="*/ 0 w 1014414"/>
                <a:gd name="connsiteY0-100" fmla="*/ 308471 h 797719"/>
                <a:gd name="connsiteX1-101" fmla="*/ 308471 w 1014414"/>
                <a:gd name="connsiteY1-102" fmla="*/ 0 h 797719"/>
                <a:gd name="connsiteX2-103" fmla="*/ 700083 w 1014414"/>
                <a:gd name="connsiteY2-104" fmla="*/ 0 h 797719"/>
                <a:gd name="connsiteX3-105" fmla="*/ 1008554 w 1014414"/>
                <a:gd name="connsiteY3-106" fmla="*/ 308471 h 797719"/>
                <a:gd name="connsiteX4-107" fmla="*/ 1008553 w 1014414"/>
                <a:gd name="connsiteY4-108" fmla="*/ 308471 h 797719"/>
                <a:gd name="connsiteX5-109" fmla="*/ 1014414 w 1014414"/>
                <a:gd name="connsiteY5-110" fmla="*/ 797719 h 797719"/>
                <a:gd name="connsiteX6-111" fmla="*/ 700082 w 1014414"/>
                <a:gd name="connsiteY6-112" fmla="*/ 616942 h 797719"/>
                <a:gd name="connsiteX7-113" fmla="*/ 308471 w 1014414"/>
                <a:gd name="connsiteY7-114" fmla="*/ 616941 h 797719"/>
                <a:gd name="connsiteX8-115" fmla="*/ 0 w 1014414"/>
                <a:gd name="connsiteY8-116" fmla="*/ 308470 h 797719"/>
                <a:gd name="connsiteX9-117" fmla="*/ 0 w 1014414"/>
                <a:gd name="connsiteY9-118" fmla="*/ 308471 h 7977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1014414" h="797719">
                  <a:moveTo>
                    <a:pt x="0" y="308471"/>
                  </a:moveTo>
                  <a:cubicBezTo>
                    <a:pt x="0" y="138107"/>
                    <a:pt x="138107" y="0"/>
                    <a:pt x="308471" y="0"/>
                  </a:cubicBezTo>
                  <a:lnTo>
                    <a:pt x="700083" y="0"/>
                  </a:lnTo>
                  <a:cubicBezTo>
                    <a:pt x="870447" y="0"/>
                    <a:pt x="1008554" y="138107"/>
                    <a:pt x="1008554" y="308471"/>
                  </a:cubicBezTo>
                  <a:lnTo>
                    <a:pt x="1008553" y="308471"/>
                  </a:lnTo>
                  <a:cubicBezTo>
                    <a:pt x="1010507" y="471554"/>
                    <a:pt x="1012460" y="634636"/>
                    <a:pt x="1014414" y="797719"/>
                  </a:cubicBezTo>
                  <a:cubicBezTo>
                    <a:pt x="953478" y="675299"/>
                    <a:pt x="830043" y="622465"/>
                    <a:pt x="700082" y="616942"/>
                  </a:cubicBezTo>
                  <a:lnTo>
                    <a:pt x="308471" y="616941"/>
                  </a:lnTo>
                  <a:cubicBezTo>
                    <a:pt x="138107" y="616941"/>
                    <a:pt x="0" y="478834"/>
                    <a:pt x="0" y="308470"/>
                  </a:cubicBezTo>
                  <a:lnTo>
                    <a:pt x="0" y="30847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Freeform 42"/>
            <p:cNvSpPr>
              <a:spLocks noChangeAspect="1" noEditPoints="1"/>
            </p:cNvSpPr>
            <p:nvPr/>
          </p:nvSpPr>
          <p:spPr bwMode="auto">
            <a:xfrm>
              <a:off x="5314484" y="3363838"/>
              <a:ext cx="455894" cy="583200"/>
            </a:xfrm>
            <a:custGeom>
              <a:avLst/>
              <a:gdLst>
                <a:gd name="T0" fmla="*/ 49 w 224"/>
                <a:gd name="T1" fmla="*/ 93 h 287"/>
                <a:gd name="T2" fmla="*/ 54 w 224"/>
                <a:gd name="T3" fmla="*/ 281 h 287"/>
                <a:gd name="T4" fmla="*/ 21 w 224"/>
                <a:gd name="T5" fmla="*/ 279 h 287"/>
                <a:gd name="T6" fmla="*/ 0 w 224"/>
                <a:gd name="T7" fmla="*/ 254 h 287"/>
                <a:gd name="T8" fmla="*/ 12 w 224"/>
                <a:gd name="T9" fmla="*/ 70 h 287"/>
                <a:gd name="T10" fmla="*/ 171 w 224"/>
                <a:gd name="T11" fmla="*/ 217 h 287"/>
                <a:gd name="T12" fmla="*/ 190 w 224"/>
                <a:gd name="T13" fmla="*/ 166 h 287"/>
                <a:gd name="T14" fmla="*/ 185 w 224"/>
                <a:gd name="T15" fmla="*/ 183 h 287"/>
                <a:gd name="T16" fmla="*/ 181 w 224"/>
                <a:gd name="T17" fmla="*/ 188 h 287"/>
                <a:gd name="T18" fmla="*/ 161 w 224"/>
                <a:gd name="T19" fmla="*/ 188 h 287"/>
                <a:gd name="T20" fmla="*/ 156 w 224"/>
                <a:gd name="T21" fmla="*/ 183 h 287"/>
                <a:gd name="T22" fmla="*/ 192 w 224"/>
                <a:gd name="T23" fmla="*/ 137 h 287"/>
                <a:gd name="T24" fmla="*/ 193 w 224"/>
                <a:gd name="T25" fmla="*/ 138 h 287"/>
                <a:gd name="T26" fmla="*/ 196 w 224"/>
                <a:gd name="T27" fmla="*/ 139 h 287"/>
                <a:gd name="T28" fmla="*/ 197 w 224"/>
                <a:gd name="T29" fmla="*/ 139 h 287"/>
                <a:gd name="T30" fmla="*/ 198 w 224"/>
                <a:gd name="T31" fmla="*/ 140 h 287"/>
                <a:gd name="T32" fmla="*/ 199 w 224"/>
                <a:gd name="T33" fmla="*/ 141 h 287"/>
                <a:gd name="T34" fmla="*/ 200 w 224"/>
                <a:gd name="T35" fmla="*/ 142 h 287"/>
                <a:gd name="T36" fmla="*/ 202 w 224"/>
                <a:gd name="T37" fmla="*/ 143 h 287"/>
                <a:gd name="T38" fmla="*/ 203 w 224"/>
                <a:gd name="T39" fmla="*/ 144 h 287"/>
                <a:gd name="T40" fmla="*/ 204 w 224"/>
                <a:gd name="T41" fmla="*/ 145 h 287"/>
                <a:gd name="T42" fmla="*/ 205 w 224"/>
                <a:gd name="T43" fmla="*/ 146 h 287"/>
                <a:gd name="T44" fmla="*/ 219 w 224"/>
                <a:gd name="T45" fmla="*/ 185 h 287"/>
                <a:gd name="T46" fmla="*/ 219 w 224"/>
                <a:gd name="T47" fmla="*/ 250 h 287"/>
                <a:gd name="T48" fmla="*/ 124 w 224"/>
                <a:gd name="T49" fmla="*/ 178 h 287"/>
                <a:gd name="T50" fmla="*/ 124 w 224"/>
                <a:gd name="T51" fmla="*/ 178 h 287"/>
                <a:gd name="T52" fmla="*/ 118 w 224"/>
                <a:gd name="T53" fmla="*/ 283 h 287"/>
                <a:gd name="T54" fmla="*/ 118 w 224"/>
                <a:gd name="T55" fmla="*/ 283 h 287"/>
                <a:gd name="T56" fmla="*/ 191 w 224"/>
                <a:gd name="T57" fmla="*/ 234 h 287"/>
                <a:gd name="T58" fmla="*/ 172 w 224"/>
                <a:gd name="T59" fmla="*/ 37 h 287"/>
                <a:gd name="T60" fmla="*/ 52 w 224"/>
                <a:gd name="T61" fmla="*/ 83 h 287"/>
                <a:gd name="T62" fmla="*/ 40 w 224"/>
                <a:gd name="T63" fmla="*/ 82 h 287"/>
                <a:gd name="T64" fmla="*/ 155 w 224"/>
                <a:gd name="T65" fmla="*/ 26 h 287"/>
                <a:gd name="T66" fmla="*/ 40 w 224"/>
                <a:gd name="T67" fmla="*/ 82 h 287"/>
                <a:gd name="T68" fmla="*/ 148 w 224"/>
                <a:gd name="T69" fmla="*/ 19 h 287"/>
                <a:gd name="T70" fmla="*/ 25 w 224"/>
                <a:gd name="T71" fmla="*/ 72 h 287"/>
                <a:gd name="T72" fmla="*/ 62 w 224"/>
                <a:gd name="T73" fmla="*/ 100 h 287"/>
                <a:gd name="T74" fmla="*/ 194 w 224"/>
                <a:gd name="T75" fmla="*/ 40 h 287"/>
                <a:gd name="T76" fmla="*/ 203 w 224"/>
                <a:gd name="T77" fmla="*/ 130 h 287"/>
                <a:gd name="T78" fmla="*/ 202 w 224"/>
                <a:gd name="T79" fmla="*/ 129 h 287"/>
                <a:gd name="T80" fmla="*/ 199 w 224"/>
                <a:gd name="T81" fmla="*/ 127 h 287"/>
                <a:gd name="T82" fmla="*/ 198 w 224"/>
                <a:gd name="T83" fmla="*/ 127 h 287"/>
                <a:gd name="T84" fmla="*/ 172 w 224"/>
                <a:gd name="T85" fmla="*/ 121 h 287"/>
                <a:gd name="T86" fmla="*/ 112 w 224"/>
                <a:gd name="T87" fmla="*/ 178 h 287"/>
                <a:gd name="T88" fmla="*/ 72 w 224"/>
                <a:gd name="T89" fmla="*/ 286 h 287"/>
                <a:gd name="T90" fmla="*/ 21 w 224"/>
                <a:gd name="T91" fmla="*/ 65 h 287"/>
                <a:gd name="T92" fmla="*/ 145 w 224"/>
                <a:gd name="T93" fmla="*/ 1 h 287"/>
                <a:gd name="T94" fmla="*/ 21 w 224"/>
                <a:gd name="T95" fmla="*/ 6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287">
                  <a:moveTo>
                    <a:pt x="12" y="70"/>
                  </a:moveTo>
                  <a:cubicBezTo>
                    <a:pt x="16" y="77"/>
                    <a:pt x="21" y="82"/>
                    <a:pt x="27" y="86"/>
                  </a:cubicBezTo>
                  <a:cubicBezTo>
                    <a:pt x="33" y="90"/>
                    <a:pt x="41" y="92"/>
                    <a:pt x="49" y="93"/>
                  </a:cubicBezTo>
                  <a:cubicBezTo>
                    <a:pt x="52" y="94"/>
                    <a:pt x="54" y="97"/>
                    <a:pt x="54" y="100"/>
                  </a:cubicBezTo>
                  <a:cubicBezTo>
                    <a:pt x="54" y="100"/>
                    <a:pt x="54" y="100"/>
                    <a:pt x="54" y="100"/>
                  </a:cubicBezTo>
                  <a:cubicBezTo>
                    <a:pt x="54" y="281"/>
                    <a:pt x="54" y="281"/>
                    <a:pt x="54" y="281"/>
                  </a:cubicBezTo>
                  <a:cubicBezTo>
                    <a:pt x="54" y="285"/>
                    <a:pt x="52" y="287"/>
                    <a:pt x="48" y="287"/>
                  </a:cubicBezTo>
                  <a:cubicBezTo>
                    <a:pt x="47" y="287"/>
                    <a:pt x="47" y="287"/>
                    <a:pt x="47" y="287"/>
                  </a:cubicBezTo>
                  <a:cubicBezTo>
                    <a:pt x="38" y="286"/>
                    <a:pt x="29" y="283"/>
                    <a:pt x="21" y="279"/>
                  </a:cubicBezTo>
                  <a:cubicBezTo>
                    <a:pt x="13" y="274"/>
                    <a:pt x="6" y="267"/>
                    <a:pt x="1" y="257"/>
                  </a:cubicBezTo>
                  <a:cubicBezTo>
                    <a:pt x="0" y="256"/>
                    <a:pt x="0" y="255"/>
                    <a:pt x="0" y="254"/>
                  </a:cubicBezTo>
                  <a:cubicBezTo>
                    <a:pt x="0" y="254"/>
                    <a:pt x="0" y="254"/>
                    <a:pt x="0" y="254"/>
                  </a:cubicBezTo>
                  <a:cubicBezTo>
                    <a:pt x="0" y="73"/>
                    <a:pt x="0" y="73"/>
                    <a:pt x="0" y="73"/>
                  </a:cubicBezTo>
                  <a:cubicBezTo>
                    <a:pt x="0" y="70"/>
                    <a:pt x="3" y="67"/>
                    <a:pt x="6" y="67"/>
                  </a:cubicBezTo>
                  <a:cubicBezTo>
                    <a:pt x="9" y="67"/>
                    <a:pt x="11" y="68"/>
                    <a:pt x="12" y="70"/>
                  </a:cubicBezTo>
                  <a:close/>
                  <a:moveTo>
                    <a:pt x="135" y="180"/>
                  </a:moveTo>
                  <a:cubicBezTo>
                    <a:pt x="135" y="180"/>
                    <a:pt x="135" y="180"/>
                    <a:pt x="135" y="180"/>
                  </a:cubicBezTo>
                  <a:cubicBezTo>
                    <a:pt x="135" y="201"/>
                    <a:pt x="151" y="217"/>
                    <a:pt x="171" y="217"/>
                  </a:cubicBezTo>
                  <a:cubicBezTo>
                    <a:pt x="192" y="217"/>
                    <a:pt x="208" y="201"/>
                    <a:pt x="208" y="180"/>
                  </a:cubicBezTo>
                  <a:cubicBezTo>
                    <a:pt x="208" y="180"/>
                    <a:pt x="208" y="180"/>
                    <a:pt x="208" y="180"/>
                  </a:cubicBezTo>
                  <a:cubicBezTo>
                    <a:pt x="200" y="177"/>
                    <a:pt x="194" y="172"/>
                    <a:pt x="190" y="166"/>
                  </a:cubicBezTo>
                  <a:cubicBezTo>
                    <a:pt x="178" y="175"/>
                    <a:pt x="162" y="180"/>
                    <a:pt x="143" y="180"/>
                  </a:cubicBezTo>
                  <a:cubicBezTo>
                    <a:pt x="140" y="180"/>
                    <a:pt x="137" y="180"/>
                    <a:pt x="135" y="180"/>
                  </a:cubicBezTo>
                  <a:close/>
                  <a:moveTo>
                    <a:pt x="185" y="183"/>
                  </a:moveTo>
                  <a:cubicBezTo>
                    <a:pt x="188" y="183"/>
                    <a:pt x="190" y="185"/>
                    <a:pt x="190" y="188"/>
                  </a:cubicBezTo>
                  <a:cubicBezTo>
                    <a:pt x="190" y="191"/>
                    <a:pt x="188" y="193"/>
                    <a:pt x="185" y="193"/>
                  </a:cubicBezTo>
                  <a:cubicBezTo>
                    <a:pt x="183" y="193"/>
                    <a:pt x="181" y="191"/>
                    <a:pt x="181" y="188"/>
                  </a:cubicBezTo>
                  <a:cubicBezTo>
                    <a:pt x="181" y="185"/>
                    <a:pt x="183" y="183"/>
                    <a:pt x="185" y="183"/>
                  </a:cubicBezTo>
                  <a:close/>
                  <a:moveTo>
                    <a:pt x="156" y="183"/>
                  </a:moveTo>
                  <a:cubicBezTo>
                    <a:pt x="159" y="183"/>
                    <a:pt x="161" y="185"/>
                    <a:pt x="161" y="188"/>
                  </a:cubicBezTo>
                  <a:cubicBezTo>
                    <a:pt x="161" y="191"/>
                    <a:pt x="159" y="193"/>
                    <a:pt x="156" y="193"/>
                  </a:cubicBezTo>
                  <a:cubicBezTo>
                    <a:pt x="153" y="193"/>
                    <a:pt x="151" y="191"/>
                    <a:pt x="151" y="188"/>
                  </a:cubicBezTo>
                  <a:cubicBezTo>
                    <a:pt x="151" y="185"/>
                    <a:pt x="153" y="183"/>
                    <a:pt x="156" y="183"/>
                  </a:cubicBezTo>
                  <a:close/>
                  <a:moveTo>
                    <a:pt x="190" y="136"/>
                  </a:moveTo>
                  <a:cubicBezTo>
                    <a:pt x="190" y="136"/>
                    <a:pt x="190" y="136"/>
                    <a:pt x="190" y="136"/>
                  </a:cubicBezTo>
                  <a:cubicBezTo>
                    <a:pt x="191" y="136"/>
                    <a:pt x="192" y="137"/>
                    <a:pt x="192" y="137"/>
                  </a:cubicBezTo>
                  <a:cubicBezTo>
                    <a:pt x="193" y="137"/>
                    <a:pt x="193" y="137"/>
                    <a:pt x="193" y="137"/>
                  </a:cubicBezTo>
                  <a:cubicBezTo>
                    <a:pt x="193" y="137"/>
                    <a:pt x="193" y="137"/>
                    <a:pt x="193" y="137"/>
                  </a:cubicBezTo>
                  <a:cubicBezTo>
                    <a:pt x="193" y="138"/>
                    <a:pt x="193" y="138"/>
                    <a:pt x="193" y="138"/>
                  </a:cubicBezTo>
                  <a:cubicBezTo>
                    <a:pt x="194" y="138"/>
                    <a:pt x="195" y="138"/>
                    <a:pt x="195" y="138"/>
                  </a:cubicBezTo>
                  <a:cubicBezTo>
                    <a:pt x="195" y="138"/>
                    <a:pt x="195" y="138"/>
                    <a:pt x="195" y="138"/>
                  </a:cubicBezTo>
                  <a:cubicBezTo>
                    <a:pt x="195" y="139"/>
                    <a:pt x="196" y="139"/>
                    <a:pt x="196" y="139"/>
                  </a:cubicBezTo>
                  <a:cubicBezTo>
                    <a:pt x="196" y="139"/>
                    <a:pt x="196" y="139"/>
                    <a:pt x="196" y="139"/>
                  </a:cubicBezTo>
                  <a:cubicBezTo>
                    <a:pt x="196" y="139"/>
                    <a:pt x="196" y="139"/>
                    <a:pt x="197" y="139"/>
                  </a:cubicBezTo>
                  <a:cubicBezTo>
                    <a:pt x="197" y="139"/>
                    <a:pt x="197" y="139"/>
                    <a:pt x="197" y="139"/>
                  </a:cubicBezTo>
                  <a:cubicBezTo>
                    <a:pt x="197" y="140"/>
                    <a:pt x="197" y="140"/>
                    <a:pt x="197" y="140"/>
                  </a:cubicBezTo>
                  <a:cubicBezTo>
                    <a:pt x="198" y="140"/>
                    <a:pt x="198" y="140"/>
                    <a:pt x="198" y="140"/>
                  </a:cubicBezTo>
                  <a:cubicBezTo>
                    <a:pt x="198" y="140"/>
                    <a:pt x="198" y="140"/>
                    <a:pt x="198" y="140"/>
                  </a:cubicBezTo>
                  <a:cubicBezTo>
                    <a:pt x="198" y="141"/>
                    <a:pt x="198" y="141"/>
                    <a:pt x="198" y="141"/>
                  </a:cubicBezTo>
                  <a:cubicBezTo>
                    <a:pt x="199" y="141"/>
                    <a:pt x="199" y="141"/>
                    <a:pt x="199" y="141"/>
                  </a:cubicBezTo>
                  <a:cubicBezTo>
                    <a:pt x="199" y="141"/>
                    <a:pt x="199" y="141"/>
                    <a:pt x="199" y="141"/>
                  </a:cubicBezTo>
                  <a:cubicBezTo>
                    <a:pt x="199" y="141"/>
                    <a:pt x="200" y="141"/>
                    <a:pt x="200" y="141"/>
                  </a:cubicBezTo>
                  <a:cubicBezTo>
                    <a:pt x="200" y="142"/>
                    <a:pt x="200" y="142"/>
                    <a:pt x="200" y="142"/>
                  </a:cubicBezTo>
                  <a:cubicBezTo>
                    <a:pt x="200" y="142"/>
                    <a:pt x="200" y="142"/>
                    <a:pt x="200" y="142"/>
                  </a:cubicBezTo>
                  <a:cubicBezTo>
                    <a:pt x="201" y="142"/>
                    <a:pt x="201" y="142"/>
                    <a:pt x="201" y="142"/>
                  </a:cubicBezTo>
                  <a:cubicBezTo>
                    <a:pt x="201" y="142"/>
                    <a:pt x="201" y="142"/>
                    <a:pt x="201" y="143"/>
                  </a:cubicBezTo>
                  <a:cubicBezTo>
                    <a:pt x="202" y="143"/>
                    <a:pt x="202" y="143"/>
                    <a:pt x="202" y="143"/>
                  </a:cubicBezTo>
                  <a:cubicBezTo>
                    <a:pt x="202" y="143"/>
                    <a:pt x="202" y="143"/>
                    <a:pt x="202" y="143"/>
                  </a:cubicBezTo>
                  <a:cubicBezTo>
                    <a:pt x="202" y="143"/>
                    <a:pt x="202" y="143"/>
                    <a:pt x="202" y="143"/>
                  </a:cubicBezTo>
                  <a:cubicBezTo>
                    <a:pt x="203" y="144"/>
                    <a:pt x="203" y="144"/>
                    <a:pt x="203" y="144"/>
                  </a:cubicBezTo>
                  <a:cubicBezTo>
                    <a:pt x="203" y="144"/>
                    <a:pt x="203" y="144"/>
                    <a:pt x="203" y="144"/>
                  </a:cubicBezTo>
                  <a:cubicBezTo>
                    <a:pt x="203" y="144"/>
                    <a:pt x="203" y="144"/>
                    <a:pt x="203" y="144"/>
                  </a:cubicBezTo>
                  <a:cubicBezTo>
                    <a:pt x="204" y="145"/>
                    <a:pt x="204" y="145"/>
                    <a:pt x="204" y="145"/>
                  </a:cubicBezTo>
                  <a:cubicBezTo>
                    <a:pt x="204" y="145"/>
                    <a:pt x="204" y="145"/>
                    <a:pt x="204" y="145"/>
                  </a:cubicBezTo>
                  <a:cubicBezTo>
                    <a:pt x="204" y="145"/>
                    <a:pt x="204" y="145"/>
                    <a:pt x="204" y="145"/>
                  </a:cubicBezTo>
                  <a:cubicBezTo>
                    <a:pt x="205" y="146"/>
                    <a:pt x="205" y="146"/>
                    <a:pt x="205" y="146"/>
                  </a:cubicBezTo>
                  <a:cubicBezTo>
                    <a:pt x="205" y="146"/>
                    <a:pt x="205" y="146"/>
                    <a:pt x="205" y="146"/>
                  </a:cubicBezTo>
                  <a:cubicBezTo>
                    <a:pt x="214" y="154"/>
                    <a:pt x="219" y="166"/>
                    <a:pt x="219" y="180"/>
                  </a:cubicBezTo>
                  <a:cubicBezTo>
                    <a:pt x="219" y="181"/>
                    <a:pt x="219" y="183"/>
                    <a:pt x="219" y="185"/>
                  </a:cubicBezTo>
                  <a:cubicBezTo>
                    <a:pt x="219" y="185"/>
                    <a:pt x="219" y="185"/>
                    <a:pt x="219" y="185"/>
                  </a:cubicBezTo>
                  <a:cubicBezTo>
                    <a:pt x="219" y="185"/>
                    <a:pt x="219" y="185"/>
                    <a:pt x="219" y="185"/>
                  </a:cubicBezTo>
                  <a:cubicBezTo>
                    <a:pt x="219" y="250"/>
                    <a:pt x="219" y="250"/>
                    <a:pt x="219" y="250"/>
                  </a:cubicBezTo>
                  <a:cubicBezTo>
                    <a:pt x="200" y="215"/>
                    <a:pt x="147" y="214"/>
                    <a:pt x="124" y="24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5" y="153"/>
                    <a:pt x="146" y="132"/>
                    <a:pt x="172" y="132"/>
                  </a:cubicBezTo>
                  <a:cubicBezTo>
                    <a:pt x="178" y="132"/>
                    <a:pt x="184" y="134"/>
                    <a:pt x="190" y="136"/>
                  </a:cubicBezTo>
                  <a:close/>
                  <a:moveTo>
                    <a:pt x="118" y="283"/>
                  </a:moveTo>
                  <a:cubicBezTo>
                    <a:pt x="168" y="283"/>
                    <a:pt x="168" y="283"/>
                    <a:pt x="168" y="283"/>
                  </a:cubicBezTo>
                  <a:cubicBezTo>
                    <a:pt x="150" y="234"/>
                    <a:pt x="150" y="234"/>
                    <a:pt x="150" y="234"/>
                  </a:cubicBezTo>
                  <a:cubicBezTo>
                    <a:pt x="132" y="243"/>
                    <a:pt x="120" y="262"/>
                    <a:pt x="118" y="283"/>
                  </a:cubicBezTo>
                  <a:close/>
                  <a:moveTo>
                    <a:pt x="176" y="283"/>
                  </a:moveTo>
                  <a:cubicBezTo>
                    <a:pt x="224" y="283"/>
                    <a:pt x="224" y="283"/>
                    <a:pt x="224" y="283"/>
                  </a:cubicBezTo>
                  <a:cubicBezTo>
                    <a:pt x="221" y="262"/>
                    <a:pt x="210" y="243"/>
                    <a:pt x="191" y="234"/>
                  </a:cubicBezTo>
                  <a:cubicBezTo>
                    <a:pt x="176" y="283"/>
                    <a:pt x="176" y="283"/>
                    <a:pt x="176" y="283"/>
                  </a:cubicBezTo>
                  <a:close/>
                  <a:moveTo>
                    <a:pt x="55" y="88"/>
                  </a:moveTo>
                  <a:cubicBezTo>
                    <a:pt x="172" y="37"/>
                    <a:pt x="172" y="37"/>
                    <a:pt x="172" y="37"/>
                  </a:cubicBezTo>
                  <a:cubicBezTo>
                    <a:pt x="174" y="37"/>
                    <a:pt x="175" y="35"/>
                    <a:pt x="174" y="34"/>
                  </a:cubicBezTo>
                  <a:cubicBezTo>
                    <a:pt x="173" y="32"/>
                    <a:pt x="172" y="32"/>
                    <a:pt x="170" y="32"/>
                  </a:cubicBezTo>
                  <a:cubicBezTo>
                    <a:pt x="52" y="83"/>
                    <a:pt x="52" y="83"/>
                    <a:pt x="52" y="83"/>
                  </a:cubicBezTo>
                  <a:cubicBezTo>
                    <a:pt x="51" y="83"/>
                    <a:pt x="50" y="85"/>
                    <a:pt x="51" y="87"/>
                  </a:cubicBezTo>
                  <a:cubicBezTo>
                    <a:pt x="51" y="88"/>
                    <a:pt x="53" y="89"/>
                    <a:pt x="55" y="88"/>
                  </a:cubicBezTo>
                  <a:close/>
                  <a:moveTo>
                    <a:pt x="40" y="82"/>
                  </a:moveTo>
                  <a:cubicBezTo>
                    <a:pt x="157" y="31"/>
                    <a:pt x="157" y="31"/>
                    <a:pt x="157" y="31"/>
                  </a:cubicBezTo>
                  <a:cubicBezTo>
                    <a:pt x="159" y="30"/>
                    <a:pt x="160" y="29"/>
                    <a:pt x="159" y="27"/>
                  </a:cubicBezTo>
                  <a:cubicBezTo>
                    <a:pt x="158" y="26"/>
                    <a:pt x="157" y="25"/>
                    <a:pt x="155" y="26"/>
                  </a:cubicBezTo>
                  <a:cubicBezTo>
                    <a:pt x="37" y="76"/>
                    <a:pt x="37" y="76"/>
                    <a:pt x="37" y="76"/>
                  </a:cubicBezTo>
                  <a:cubicBezTo>
                    <a:pt x="36" y="77"/>
                    <a:pt x="35" y="79"/>
                    <a:pt x="36" y="80"/>
                  </a:cubicBezTo>
                  <a:cubicBezTo>
                    <a:pt x="36" y="82"/>
                    <a:pt x="38" y="82"/>
                    <a:pt x="40" y="82"/>
                  </a:cubicBezTo>
                  <a:close/>
                  <a:moveTo>
                    <a:pt x="29" y="73"/>
                  </a:moveTo>
                  <a:cubicBezTo>
                    <a:pt x="147" y="23"/>
                    <a:pt x="147" y="23"/>
                    <a:pt x="147" y="23"/>
                  </a:cubicBezTo>
                  <a:cubicBezTo>
                    <a:pt x="148" y="22"/>
                    <a:pt x="149" y="21"/>
                    <a:pt x="148" y="19"/>
                  </a:cubicBezTo>
                  <a:cubicBezTo>
                    <a:pt x="148" y="18"/>
                    <a:pt x="146" y="17"/>
                    <a:pt x="145" y="18"/>
                  </a:cubicBezTo>
                  <a:cubicBezTo>
                    <a:pt x="27" y="68"/>
                    <a:pt x="27" y="68"/>
                    <a:pt x="27" y="68"/>
                  </a:cubicBezTo>
                  <a:cubicBezTo>
                    <a:pt x="25" y="69"/>
                    <a:pt x="25" y="71"/>
                    <a:pt x="25" y="72"/>
                  </a:cubicBezTo>
                  <a:cubicBezTo>
                    <a:pt x="26" y="73"/>
                    <a:pt x="27" y="74"/>
                    <a:pt x="29" y="73"/>
                  </a:cubicBezTo>
                  <a:close/>
                  <a:moveTo>
                    <a:pt x="62" y="280"/>
                  </a:moveTo>
                  <a:cubicBezTo>
                    <a:pt x="62" y="100"/>
                    <a:pt x="62" y="100"/>
                    <a:pt x="62" y="100"/>
                  </a:cubicBezTo>
                  <a:cubicBezTo>
                    <a:pt x="62" y="100"/>
                    <a:pt x="62" y="100"/>
                    <a:pt x="62" y="100"/>
                  </a:cubicBezTo>
                  <a:cubicBezTo>
                    <a:pt x="62" y="98"/>
                    <a:pt x="64" y="95"/>
                    <a:pt x="66" y="94"/>
                  </a:cubicBezTo>
                  <a:cubicBezTo>
                    <a:pt x="194" y="40"/>
                    <a:pt x="194" y="40"/>
                    <a:pt x="194" y="40"/>
                  </a:cubicBezTo>
                  <a:cubicBezTo>
                    <a:pt x="194" y="39"/>
                    <a:pt x="195" y="39"/>
                    <a:pt x="197" y="39"/>
                  </a:cubicBezTo>
                  <a:cubicBezTo>
                    <a:pt x="200" y="39"/>
                    <a:pt x="203" y="42"/>
                    <a:pt x="203" y="45"/>
                  </a:cubicBezTo>
                  <a:cubicBezTo>
                    <a:pt x="203" y="130"/>
                    <a:pt x="203" y="130"/>
                    <a:pt x="203" y="130"/>
                  </a:cubicBezTo>
                  <a:cubicBezTo>
                    <a:pt x="203" y="129"/>
                    <a:pt x="203" y="129"/>
                    <a:pt x="203" y="129"/>
                  </a:cubicBezTo>
                  <a:cubicBezTo>
                    <a:pt x="203" y="129"/>
                    <a:pt x="202" y="129"/>
                    <a:pt x="202" y="129"/>
                  </a:cubicBezTo>
                  <a:cubicBezTo>
                    <a:pt x="202" y="129"/>
                    <a:pt x="202" y="129"/>
                    <a:pt x="202" y="129"/>
                  </a:cubicBezTo>
                  <a:cubicBezTo>
                    <a:pt x="201" y="129"/>
                    <a:pt x="201" y="128"/>
                    <a:pt x="201" y="128"/>
                  </a:cubicBezTo>
                  <a:cubicBezTo>
                    <a:pt x="201" y="128"/>
                    <a:pt x="201" y="128"/>
                    <a:pt x="201" y="128"/>
                  </a:cubicBezTo>
                  <a:cubicBezTo>
                    <a:pt x="200" y="128"/>
                    <a:pt x="200" y="128"/>
                    <a:pt x="199" y="127"/>
                  </a:cubicBezTo>
                  <a:cubicBezTo>
                    <a:pt x="199" y="127"/>
                    <a:pt x="199" y="127"/>
                    <a:pt x="199" y="127"/>
                  </a:cubicBezTo>
                  <a:cubicBezTo>
                    <a:pt x="198" y="127"/>
                    <a:pt x="198" y="127"/>
                    <a:pt x="198" y="127"/>
                  </a:cubicBezTo>
                  <a:cubicBezTo>
                    <a:pt x="198" y="127"/>
                    <a:pt x="198" y="127"/>
                    <a:pt x="198" y="127"/>
                  </a:cubicBezTo>
                  <a:cubicBezTo>
                    <a:pt x="197" y="126"/>
                    <a:pt x="196" y="126"/>
                    <a:pt x="194" y="125"/>
                  </a:cubicBezTo>
                  <a:cubicBezTo>
                    <a:pt x="194" y="125"/>
                    <a:pt x="194" y="125"/>
                    <a:pt x="194" y="125"/>
                  </a:cubicBezTo>
                  <a:cubicBezTo>
                    <a:pt x="187" y="122"/>
                    <a:pt x="179" y="121"/>
                    <a:pt x="172" y="121"/>
                  </a:cubicBezTo>
                  <a:cubicBezTo>
                    <a:pt x="140" y="121"/>
                    <a:pt x="114" y="146"/>
                    <a:pt x="112" y="177"/>
                  </a:cubicBezTo>
                  <a:cubicBezTo>
                    <a:pt x="112" y="178"/>
                    <a:pt x="112" y="178"/>
                    <a:pt x="112" y="178"/>
                  </a:cubicBezTo>
                  <a:cubicBezTo>
                    <a:pt x="112" y="178"/>
                    <a:pt x="112" y="178"/>
                    <a:pt x="112" y="178"/>
                  </a:cubicBezTo>
                  <a:cubicBezTo>
                    <a:pt x="112" y="258"/>
                    <a:pt x="112" y="258"/>
                    <a:pt x="112" y="258"/>
                  </a:cubicBezTo>
                  <a:cubicBezTo>
                    <a:pt x="111" y="262"/>
                    <a:pt x="109" y="266"/>
                    <a:pt x="108" y="270"/>
                  </a:cubicBezTo>
                  <a:cubicBezTo>
                    <a:pt x="72" y="286"/>
                    <a:pt x="72" y="286"/>
                    <a:pt x="72" y="286"/>
                  </a:cubicBezTo>
                  <a:cubicBezTo>
                    <a:pt x="71" y="286"/>
                    <a:pt x="70" y="286"/>
                    <a:pt x="69" y="286"/>
                  </a:cubicBezTo>
                  <a:cubicBezTo>
                    <a:pt x="65" y="286"/>
                    <a:pt x="62" y="284"/>
                    <a:pt x="62" y="280"/>
                  </a:cubicBezTo>
                  <a:close/>
                  <a:moveTo>
                    <a:pt x="21" y="65"/>
                  </a:moveTo>
                  <a:cubicBezTo>
                    <a:pt x="18" y="66"/>
                    <a:pt x="15" y="64"/>
                    <a:pt x="14" y="62"/>
                  </a:cubicBezTo>
                  <a:cubicBezTo>
                    <a:pt x="13" y="60"/>
                    <a:pt x="15" y="57"/>
                    <a:pt x="17" y="56"/>
                  </a:cubicBezTo>
                  <a:cubicBezTo>
                    <a:pt x="145" y="1"/>
                    <a:pt x="145" y="1"/>
                    <a:pt x="145" y="1"/>
                  </a:cubicBezTo>
                  <a:cubicBezTo>
                    <a:pt x="147" y="0"/>
                    <a:pt x="150" y="1"/>
                    <a:pt x="151" y="3"/>
                  </a:cubicBezTo>
                  <a:cubicBezTo>
                    <a:pt x="152" y="6"/>
                    <a:pt x="151" y="9"/>
                    <a:pt x="149" y="10"/>
                  </a:cubicBezTo>
                  <a:lnTo>
                    <a:pt x="21" y="65"/>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0" name="TextBox 39"/>
            <p:cNvSpPr txBox="1"/>
            <p:nvPr/>
          </p:nvSpPr>
          <p:spPr>
            <a:xfrm>
              <a:off x="5099731" y="3950880"/>
              <a:ext cx="666844" cy="323155"/>
            </a:xfrm>
            <a:prstGeom prst="rect">
              <a:avLst/>
            </a:prstGeom>
            <a:noFill/>
          </p:spPr>
          <p:txBody>
            <a:bodyPr wrap="none" rtlCol="0">
              <a:spAutoFit/>
            </a:bodyPr>
            <a:lstStyle/>
            <a:p>
              <a:r>
                <a:rPr lang="en-US" altLang="zh-CN" sz="1400" dirty="0" smtClean="0">
                  <a:solidFill>
                    <a:schemeClr val="bg1"/>
                  </a:solidFill>
                  <a:latin typeface="Impact" panose="020B0806030902050204" pitchFamily="34" charset="0"/>
                </a:rPr>
                <a:t>           6</a:t>
              </a:r>
              <a:endParaRPr lang="zh-CN" altLang="en-US" sz="1400" dirty="0">
                <a:solidFill>
                  <a:schemeClr val="bg1"/>
                </a:solidFill>
                <a:latin typeface="Impact" panose="020B0806030902050204" pitchFamily="34" charset="0"/>
              </a:endParaRPr>
            </a:p>
          </p:txBody>
        </p:sp>
      </p:grpSp>
      <p:cxnSp>
        <p:nvCxnSpPr>
          <p:cNvPr id="41" name="直接连接符 40"/>
          <p:cNvCxnSpPr/>
          <p:nvPr/>
        </p:nvCxnSpPr>
        <p:spPr>
          <a:xfrm rot="10800000">
            <a:off x="2500298" y="1785932"/>
            <a:ext cx="1022578" cy="1588"/>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矩形 1"/>
          <p:cNvSpPr>
            <a:spLocks noChangeArrowheads="1"/>
          </p:cNvSpPr>
          <p:nvPr/>
        </p:nvSpPr>
        <p:spPr bwMode="auto">
          <a:xfrm>
            <a:off x="539552" y="1500180"/>
            <a:ext cx="18936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kern="0" dirty="0" smtClean="0">
                <a:solidFill>
                  <a:schemeClr val="bg2">
                    <a:lumMod val="50000"/>
                  </a:schemeClr>
                </a:solidFill>
                <a:latin typeface="微软雅黑" panose="020B0503020204020204" pitchFamily="34" charset="-122"/>
                <a:ea typeface="微软雅黑" panose="020B0503020204020204" pitchFamily="34" charset="-122"/>
              </a:rPr>
              <a:t>面试者参与有效发言次数。</a:t>
            </a:r>
            <a:endParaRPr lang="zh-CN" altLang="en-US" kern="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flipH="1">
            <a:off x="2500298" y="2714626"/>
            <a:ext cx="457310"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矩形 1"/>
          <p:cNvSpPr>
            <a:spLocks noChangeArrowheads="1"/>
          </p:cNvSpPr>
          <p:nvPr/>
        </p:nvSpPr>
        <p:spPr bwMode="auto">
          <a:xfrm>
            <a:off x="539552" y="2428874"/>
            <a:ext cx="18936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kern="0" dirty="0" smtClean="0">
                <a:solidFill>
                  <a:schemeClr val="bg2">
                    <a:lumMod val="50000"/>
                  </a:schemeClr>
                </a:solidFill>
                <a:latin typeface="微软雅黑" panose="020B0503020204020204" pitchFamily="34" charset="-122"/>
                <a:ea typeface="微软雅黑" panose="020B0503020204020204" pitchFamily="34" charset="-122"/>
              </a:rPr>
              <a:t>面试者的独立思考能力。</a:t>
            </a:r>
            <a:endParaRPr lang="zh-CN" altLang="en-US" kern="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45" name="直接连接符 44"/>
          <p:cNvCxnSpPr/>
          <p:nvPr/>
        </p:nvCxnSpPr>
        <p:spPr>
          <a:xfrm flipH="1">
            <a:off x="2500298" y="3786196"/>
            <a:ext cx="457310"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6" name="矩形 1"/>
          <p:cNvSpPr>
            <a:spLocks noChangeArrowheads="1"/>
          </p:cNvSpPr>
          <p:nvPr/>
        </p:nvSpPr>
        <p:spPr bwMode="auto">
          <a:xfrm>
            <a:off x="285720" y="3286130"/>
            <a:ext cx="21080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kern="0" dirty="0" smtClean="0">
                <a:solidFill>
                  <a:schemeClr val="bg2">
                    <a:lumMod val="50000"/>
                  </a:schemeClr>
                </a:solidFill>
                <a:latin typeface="微软雅黑" panose="020B0503020204020204" pitchFamily="34" charset="-122"/>
                <a:ea typeface="微软雅黑" panose="020B0503020204020204" pitchFamily="34" charset="-122"/>
              </a:rPr>
              <a:t>面试者是否能够在别人发言的时候专心聆听，充分尊重他人。</a:t>
            </a:r>
            <a:endParaRPr lang="zh-CN" altLang="en-US" kern="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47" name="直接连接符 46"/>
          <p:cNvCxnSpPr/>
          <p:nvPr/>
        </p:nvCxnSpPr>
        <p:spPr>
          <a:xfrm rot="10800000">
            <a:off x="5643572" y="1785932"/>
            <a:ext cx="857255" cy="1588"/>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矩形 1"/>
          <p:cNvSpPr>
            <a:spLocks noChangeArrowheads="1"/>
          </p:cNvSpPr>
          <p:nvPr/>
        </p:nvSpPr>
        <p:spPr bwMode="auto">
          <a:xfrm>
            <a:off x="6500826" y="1357304"/>
            <a:ext cx="24288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kern="0" dirty="0" smtClean="0">
                <a:solidFill>
                  <a:schemeClr val="bg2">
                    <a:lumMod val="50000"/>
                  </a:schemeClr>
                </a:solidFill>
                <a:latin typeface="微软雅黑" panose="020B0503020204020204" pitchFamily="34" charset="-122"/>
                <a:ea typeface="微软雅黑" panose="020B0503020204020204" pitchFamily="34" charset="-122"/>
              </a:rPr>
              <a:t>面试者和是否能够有随时主动打破紧张气氛、调节争议的能力。</a:t>
            </a:r>
            <a:endParaRPr lang="zh-CN" altLang="en-US" kern="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49" name="直接连接符 48"/>
          <p:cNvCxnSpPr/>
          <p:nvPr/>
        </p:nvCxnSpPr>
        <p:spPr>
          <a:xfrm flipH="1">
            <a:off x="5857884" y="2786064"/>
            <a:ext cx="833794"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0" name="矩形 1"/>
          <p:cNvSpPr>
            <a:spLocks noChangeArrowheads="1"/>
          </p:cNvSpPr>
          <p:nvPr/>
        </p:nvSpPr>
        <p:spPr bwMode="auto">
          <a:xfrm>
            <a:off x="6786578" y="2500312"/>
            <a:ext cx="21431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kern="0" dirty="0" smtClean="0">
                <a:solidFill>
                  <a:schemeClr val="bg2">
                    <a:lumMod val="50000"/>
                  </a:schemeClr>
                </a:solidFill>
                <a:latin typeface="微软雅黑" panose="020B0503020204020204" pitchFamily="34" charset="-122"/>
                <a:ea typeface="微软雅黑" panose="020B0503020204020204" pitchFamily="34" charset="-122"/>
              </a:rPr>
              <a:t>面试者的语言概括、组织、表达能力。</a:t>
            </a:r>
            <a:endParaRPr lang="zh-CN" altLang="en-US" kern="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51" name="直接连接符 50"/>
          <p:cNvCxnSpPr/>
          <p:nvPr/>
        </p:nvCxnSpPr>
        <p:spPr>
          <a:xfrm flipH="1">
            <a:off x="6143636" y="3857634"/>
            <a:ext cx="515214"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2" name="矩形 1"/>
          <p:cNvSpPr>
            <a:spLocks noChangeArrowheads="1"/>
          </p:cNvSpPr>
          <p:nvPr/>
        </p:nvSpPr>
        <p:spPr bwMode="auto">
          <a:xfrm>
            <a:off x="6660232" y="3571882"/>
            <a:ext cx="2126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kern="0" dirty="0" smtClean="0">
                <a:solidFill>
                  <a:schemeClr val="bg2">
                    <a:lumMod val="50000"/>
                  </a:schemeClr>
                </a:solidFill>
                <a:latin typeface="微软雅黑" panose="020B0503020204020204" pitchFamily="34" charset="-122"/>
                <a:ea typeface="微软雅黑" panose="020B0503020204020204" pitchFamily="34" charset="-122"/>
              </a:rPr>
              <a:t>面试者的时间掌控能力。</a:t>
            </a:r>
            <a:endParaRPr lang="zh-CN" altLang="en-US" kern="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54" name="TextBox 53"/>
          <p:cNvSpPr txBox="1"/>
          <p:nvPr/>
        </p:nvSpPr>
        <p:spPr>
          <a:xfrm>
            <a:off x="642910" y="928676"/>
            <a:ext cx="3256925" cy="400110"/>
          </a:xfrm>
          <a:prstGeom prst="rect">
            <a:avLst/>
          </a:prstGeom>
          <a:noFill/>
        </p:spPr>
        <p:txBody>
          <a:bodyPr wrap="square" rtlCol="0">
            <a:spAutoFit/>
          </a:bodyPr>
          <a:lstStyle/>
          <a:p>
            <a:r>
              <a:rPr lang="zh-CN" altLang="en-US" sz="2000" dirty="0" smtClean="0">
                <a:latin typeface="黑体" panose="02010609060101010101" pitchFamily="49" charset="-122"/>
                <a:ea typeface="黑体" panose="02010609060101010101" pitchFamily="49" charset="-122"/>
              </a:rPr>
              <a:t>无领导小组讨论的考察标准：</a:t>
            </a:r>
            <a:endParaRPr lang="zh-CN" altLang="en-US" sz="2000"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heel(4)">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slide(fromBottom)">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1000" fill="hold"/>
                                        <p:tgtEl>
                                          <p:spTgt spid="42"/>
                                        </p:tgtEl>
                                        <p:attrNameLst>
                                          <p:attrName>ppt_x</p:attrName>
                                        </p:attrNameLst>
                                      </p:cBhvr>
                                      <p:tavLst>
                                        <p:tav tm="0">
                                          <p:val>
                                            <p:strVal val="#ppt_x"/>
                                          </p:val>
                                        </p:tav>
                                        <p:tav tm="100000">
                                          <p:val>
                                            <p:strVal val="#ppt_x"/>
                                          </p:val>
                                        </p:tav>
                                      </p:tavLst>
                                    </p:anim>
                                    <p:anim calcmode="lin" valueType="num">
                                      <p:cBhvr additive="base">
                                        <p:cTn id="23"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000" fill="hold"/>
                                        <p:tgtEl>
                                          <p:spTgt spid="21"/>
                                        </p:tgtEl>
                                        <p:attrNameLst>
                                          <p:attrName>ppt_x</p:attrName>
                                        </p:attrNameLst>
                                      </p:cBhvr>
                                      <p:tavLst>
                                        <p:tav tm="0">
                                          <p:val>
                                            <p:strVal val="#ppt_x"/>
                                          </p:val>
                                        </p:tav>
                                        <p:tav tm="100000">
                                          <p:val>
                                            <p:strVal val="#ppt_x"/>
                                          </p:val>
                                        </p:tav>
                                      </p:tavLst>
                                    </p:anim>
                                    <p:anim calcmode="lin" valueType="num">
                                      <p:cBhvr additive="base">
                                        <p:cTn id="2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diamond(in)">
                                      <p:cBhvr>
                                        <p:cTn id="34" dur="10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heel(4)">
                                      <p:cBhvr>
                                        <p:cTn id="39" dur="10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slide(fromBottom)">
                                      <p:cBhvr>
                                        <p:cTn id="44" dur="1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checkerboard(across)">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diamond(in)">
                                      <p:cBhvr>
                                        <p:cTn id="54" dur="10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checkerboard(across)">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4" fill="hold"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wheel(4)">
                                      <p:cBhvr>
                                        <p:cTn id="64" dur="1000"/>
                                        <p:tgtEl>
                                          <p:spTgt spid="49"/>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slide(fromBottom)">
                                      <p:cBhvr>
                                        <p:cTn id="69" dur="1000"/>
                                        <p:tgtEl>
                                          <p:spTgt spid="50"/>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slide(fromBottom)">
                                      <p:cBhvr>
                                        <p:cTn id="74" dur="10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checkerboard(across)">
                                      <p:cBhvr>
                                        <p:cTn id="79" dur="1000"/>
                                        <p:tgtEl>
                                          <p:spTgt spid="45"/>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dissolve">
                                      <p:cBhvr>
                                        <p:cTn id="84" dur="1000"/>
                                        <p:tgtEl>
                                          <p:spTgt spid="46"/>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slide(fromBottom)">
                                      <p:cBhvr>
                                        <p:cTn id="89" dur="10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4" fill="hold"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slide(fromBottom)">
                                      <p:cBhvr>
                                        <p:cTn id="94" dur="500"/>
                                        <p:tgtEl>
                                          <p:spTgt spid="51"/>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dissolve">
                                      <p:cBhvr>
                                        <p:cTn id="9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6" grpId="0"/>
      <p:bldP spid="48" grpId="0"/>
      <p:bldP spid="50" grpId="0"/>
      <p:bldP spid="52"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5" name="文本框 4"/>
          <p:cNvSpPr txBox="1"/>
          <p:nvPr/>
        </p:nvSpPr>
        <p:spPr>
          <a:xfrm>
            <a:off x="1132840" y="1411605"/>
            <a:ext cx="6800215" cy="2926080"/>
          </a:xfrm>
          <a:prstGeom prst="rect">
            <a:avLst/>
          </a:prstGeom>
          <a:noFill/>
        </p:spPr>
        <p:txBody>
          <a:bodyPr wrap="square" rtlCol="0">
            <a:spAutoFit/>
          </a:bodyPr>
          <a:p>
            <a:endParaRPr lang="zh-CN" altLang="zh-CN" sz="2800" b="1" dirty="0">
              <a:solidFill>
                <a:schemeClr val="accent2">
                  <a:lumMod val="75000"/>
                </a:schemeClr>
              </a:solidFill>
              <a:latin typeface="华文新魏" panose="02010800040101010101" pitchFamily="2" charset="-122"/>
              <a:ea typeface="华文新魏" panose="02010800040101010101" pitchFamily="2" charset="-122"/>
              <a:sym typeface="+mn-ea"/>
            </a:endParaRPr>
          </a:p>
          <a:p>
            <a:r>
              <a:rPr lang="zh-CN" altLang="zh-CN" sz="3200" b="1" dirty="0">
                <a:solidFill>
                  <a:schemeClr val="accent2">
                    <a:lumMod val="75000"/>
                  </a:schemeClr>
                </a:solidFill>
                <a:latin typeface="华文新魏" panose="02010800040101010101" pitchFamily="2" charset="-122"/>
                <a:ea typeface="华文新魏" panose="02010800040101010101" pitchFamily="2" charset="-122"/>
                <a:sym typeface="+mn-ea"/>
              </a:rPr>
              <a:t>求职面试，我们都需要准备些什么？</a:t>
            </a:r>
            <a:endParaRPr lang="zh-CN" altLang="zh-CN" sz="3200" b="1" dirty="0" smtClean="0">
              <a:solidFill>
                <a:schemeClr val="accent2">
                  <a:lumMod val="75000"/>
                </a:schemeClr>
              </a:solidFill>
              <a:uFillTx/>
              <a:latin typeface="华文新魏" panose="02010800040101010101" pitchFamily="2" charset="-122"/>
              <a:ea typeface="华文新魏" panose="02010800040101010101" pitchFamily="2" charset="-122"/>
              <a:sym typeface="+mn-ea"/>
            </a:endParaRPr>
          </a:p>
          <a:p>
            <a:pPr marL="457200" indent="-457200" algn="l" eaLnBrk="1" latinLnBrk="0" hangingPunct="1">
              <a:lnSpc>
                <a:spcPct val="150000"/>
              </a:lnSpc>
              <a:buFont typeface="Wingdings" panose="05000000000000000000" charset="0"/>
              <a:buChar char="l"/>
            </a:pPr>
            <a:r>
              <a:rPr lang="zh-CN" altLang="zh-CN" sz="2800" b="1" dirty="0">
                <a:solidFill>
                  <a:schemeClr val="accent2">
                    <a:lumMod val="75000"/>
                  </a:schemeClr>
                </a:solidFill>
                <a:latin typeface="华文新魏" panose="02010800040101010101" pitchFamily="2" charset="-122"/>
                <a:ea typeface="华文新魏" panose="02010800040101010101" pitchFamily="2" charset="-122"/>
                <a:sym typeface="+mn-ea"/>
              </a:rPr>
              <a:t> 合适的简历与充分的面试前准备</a:t>
            </a:r>
            <a:endParaRPr lang="zh-CN" altLang="zh-CN" sz="2800" b="1" dirty="0">
              <a:solidFill>
                <a:schemeClr val="accent2">
                  <a:lumMod val="75000"/>
                </a:schemeClr>
              </a:solidFill>
              <a:latin typeface="华文新魏" panose="02010800040101010101" pitchFamily="2" charset="-122"/>
              <a:ea typeface="华文新魏" panose="02010800040101010101" pitchFamily="2" charset="-122"/>
              <a:sym typeface="+mn-ea"/>
            </a:endParaRPr>
          </a:p>
          <a:p>
            <a:pPr marL="457200" indent="-457200" algn="l" eaLnBrk="1" latinLnBrk="0" hangingPunct="1">
              <a:lnSpc>
                <a:spcPct val="150000"/>
              </a:lnSpc>
              <a:buFont typeface="Wingdings" panose="05000000000000000000" charset="0"/>
              <a:buChar char="l"/>
            </a:pPr>
            <a:r>
              <a:rPr lang="zh-CN" altLang="zh-CN" sz="2800" b="1" dirty="0">
                <a:solidFill>
                  <a:schemeClr val="accent2">
                    <a:lumMod val="75000"/>
                  </a:schemeClr>
                </a:solidFill>
                <a:latin typeface="华文新魏" panose="02010800040101010101" pitchFamily="2" charset="-122"/>
                <a:ea typeface="华文新魏" panose="02010800040101010101" pitchFamily="2" charset="-122"/>
                <a:sym typeface="+mn-ea"/>
              </a:rPr>
              <a:t> 良好的面试方法和技巧</a:t>
            </a:r>
            <a:endParaRPr lang="zh-CN" altLang="zh-CN" sz="2800" b="1" dirty="0">
              <a:solidFill>
                <a:schemeClr val="accent2">
                  <a:lumMod val="75000"/>
                </a:schemeClr>
              </a:solidFill>
              <a:latin typeface="华文新魏" panose="02010800040101010101" pitchFamily="2" charset="-122"/>
              <a:ea typeface="华文新魏" panose="02010800040101010101" pitchFamily="2" charset="-122"/>
              <a:sym typeface="+mn-ea"/>
            </a:endParaRPr>
          </a:p>
          <a:p>
            <a:pPr marL="457200" indent="-457200" algn="l" eaLnBrk="1" latinLnBrk="0" hangingPunct="1">
              <a:lnSpc>
                <a:spcPct val="150000"/>
              </a:lnSpc>
              <a:buFont typeface="Wingdings" panose="05000000000000000000" charset="0"/>
              <a:buChar char="l"/>
            </a:pPr>
            <a:r>
              <a:rPr lang="zh-CN" altLang="zh-CN" sz="2800" b="1" dirty="0">
                <a:solidFill>
                  <a:schemeClr val="accent2">
                    <a:lumMod val="75000"/>
                  </a:schemeClr>
                </a:solidFill>
                <a:latin typeface="华文新魏" panose="02010800040101010101" pitchFamily="2" charset="-122"/>
                <a:ea typeface="华文新魏" panose="02010800040101010101" pitchFamily="2" charset="-122"/>
                <a:sym typeface="+mn-ea"/>
              </a:rPr>
              <a:t>  面试细节要点的精准把握</a:t>
            </a:r>
            <a:endParaRPr lang="zh-CN" altLang="zh-CN" sz="2800" b="1" dirty="0">
              <a:solidFill>
                <a:schemeClr val="accent2">
                  <a:lumMod val="75000"/>
                </a:schemeClr>
              </a:solidFill>
              <a:latin typeface="华文新魏" panose="02010800040101010101" pitchFamily="2" charset="-122"/>
              <a:ea typeface="华文新魏" panose="02010800040101010101" pitchFamily="2" charset="-122"/>
              <a:sym typeface="+mn-ea"/>
            </a:endParaRPr>
          </a:p>
        </p:txBody>
      </p:sp>
      <p:grpSp>
        <p:nvGrpSpPr>
          <p:cNvPr id="7" name="组合 6"/>
          <p:cNvGrpSpPr/>
          <p:nvPr/>
        </p:nvGrpSpPr>
        <p:grpSpPr>
          <a:xfrm>
            <a:off x="1225328" y="744250"/>
            <a:ext cx="720080" cy="720080"/>
            <a:chOff x="3995936" y="652314"/>
            <a:chExt cx="720080" cy="720080"/>
          </a:xfrm>
        </p:grpSpPr>
        <p:sp>
          <p:nvSpPr>
            <p:cNvPr id="8" name="椭圆 7"/>
            <p:cNvSpPr/>
            <p:nvPr/>
          </p:nvSpPr>
          <p:spPr>
            <a:xfrm>
              <a:off x="3995936" y="652314"/>
              <a:ext cx="720080" cy="720080"/>
            </a:xfrm>
            <a:prstGeom prst="ellipse">
              <a:avLst/>
            </a:prstGeom>
            <a:solidFill>
              <a:schemeClr val="bg1">
                <a:alpha val="9000"/>
              </a:schemeClr>
            </a:solidFill>
            <a:ln w="19050">
              <a:solidFill>
                <a:schemeClr val="bg1">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nvSpPr>
          <p:spPr>
            <a:xfrm>
              <a:off x="4062611" y="706507"/>
              <a:ext cx="576064" cy="613410"/>
            </a:xfrm>
            <a:prstGeom prst="rect">
              <a:avLst/>
            </a:prstGeom>
            <a:effectLst>
              <a:outerShdw blurRad="25400" dist="12700" algn="tl" rotWithShape="0">
                <a:prstClr val="black">
                  <a:alpha val="40000"/>
                </a:prstClr>
              </a:outerShdw>
            </a:effectLst>
          </p:spPr>
          <p:txBody>
            <a:bodyPr wrap="square">
              <a:spAutoFit/>
            </a:bodyPr>
            <a:p>
              <a:pPr algn="just" fontAlgn="auto">
                <a:spcBef>
                  <a:spcPts val="0"/>
                </a:spcBef>
                <a:spcAft>
                  <a:spcPts val="0"/>
                </a:spcAft>
                <a:defRPr/>
              </a:pPr>
              <a:r>
                <a:rPr lang="zh-CN" altLang="en-US" sz="3200" b="1" dirty="0">
                  <a:solidFill>
                    <a:schemeClr val="tx2"/>
                  </a:solidFill>
                  <a:latin typeface="微软雅黑" panose="020B0503020204020204" pitchFamily="34" charset="-122"/>
                  <a:ea typeface="微软雅黑" panose="020B0503020204020204" pitchFamily="34" charset="-122"/>
                </a:rPr>
                <a:t>提</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868067" y="960631"/>
            <a:ext cx="629790" cy="629790"/>
            <a:chOff x="3995936" y="652314"/>
            <a:chExt cx="720080" cy="720080"/>
          </a:xfrm>
        </p:grpSpPr>
        <p:sp>
          <p:nvSpPr>
            <p:cNvPr id="10" name="椭圆 9"/>
            <p:cNvSpPr/>
            <p:nvPr/>
          </p:nvSpPr>
          <p:spPr>
            <a:xfrm>
              <a:off x="3995936" y="652314"/>
              <a:ext cx="720080" cy="720080"/>
            </a:xfrm>
            <a:prstGeom prst="ellipse">
              <a:avLst/>
            </a:prstGeom>
            <a:solidFill>
              <a:schemeClr val="bg1">
                <a:alpha val="7000"/>
              </a:schemeClr>
            </a:solidFill>
            <a:ln w="19050">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4036862" y="713238"/>
              <a:ext cx="576064" cy="627296"/>
            </a:xfrm>
            <a:prstGeom prst="rect">
              <a:avLst/>
            </a:prstGeom>
            <a:effectLst>
              <a:outerShdw blurRad="25400" dist="12700" algn="tl" rotWithShape="0">
                <a:prstClr val="black">
                  <a:alpha val="40000"/>
                </a:prstClr>
              </a:outerShdw>
            </a:effectLst>
          </p:spPr>
          <p:txBody>
            <a:bodyPr wrap="square">
              <a:spAutoFit/>
            </a:bodyPr>
            <a:p>
              <a:pPr algn="just" fontAlgn="auto">
                <a:spcBef>
                  <a:spcPts val="0"/>
                </a:spcBef>
                <a:spcAft>
                  <a:spcPts val="0"/>
                </a:spcAft>
                <a:defRPr/>
              </a:pPr>
              <a:r>
                <a:rPr lang="zh-CN" altLang="en-US" sz="2800" b="1" dirty="0">
                  <a:solidFill>
                    <a:schemeClr val="tx2"/>
                  </a:solidFill>
                  <a:latin typeface="微软雅黑" panose="020B0503020204020204" pitchFamily="34" charset="-122"/>
                  <a:ea typeface="微软雅黑" panose="020B0503020204020204" pitchFamily="34" charset="-122"/>
                </a:rPr>
                <a:t>问</a:t>
              </a:r>
              <a:endParaRPr lang="zh-CN" altLang="en-US" sz="2800" b="1" dirty="0">
                <a:solidFill>
                  <a:schemeClr val="tx2"/>
                </a:solidFill>
                <a:latin typeface="微软雅黑" panose="020B0503020204020204" pitchFamily="34" charset="-122"/>
                <a:ea typeface="微软雅黑" panose="020B0503020204020204" pitchFamily="34" charset="-122"/>
              </a:endParaRPr>
            </a:p>
          </p:txBody>
        </p:sp>
      </p:grpSp>
      <p:sp>
        <p:nvSpPr>
          <p:cNvPr id="12" name="矩形 11"/>
          <p:cNvSpPr/>
          <p:nvPr/>
        </p:nvSpPr>
        <p:spPr>
          <a:xfrm>
            <a:off x="910590" y="1666875"/>
            <a:ext cx="6901815" cy="2626995"/>
          </a:xfrm>
          <a:prstGeom prst="rect">
            <a:avLst/>
          </a:prstGeom>
          <a:solidFill>
            <a:schemeClr val="tx1">
              <a:alpha val="8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 fill="hold"/>
                                        <p:tgtEl>
                                          <p:spTgt spid="7"/>
                                        </p:tgtEl>
                                        <p:attrNameLst>
                                          <p:attrName>ppt_w</p:attrName>
                                        </p:attrNameLst>
                                      </p:cBhvr>
                                      <p:tavLst>
                                        <p:tav tm="0">
                                          <p:val>
                                            <p:fltVal val="0"/>
                                          </p:val>
                                        </p:tav>
                                        <p:tav tm="100000">
                                          <p:val>
                                            <p:strVal val="#ppt_w"/>
                                          </p:val>
                                        </p:tav>
                                      </p:tavLst>
                                    </p:anim>
                                    <p:anim calcmode="lin" valueType="num">
                                      <p:cBhvr>
                                        <p:cTn id="8" dur="200" fill="hold"/>
                                        <p:tgtEl>
                                          <p:spTgt spid="7"/>
                                        </p:tgtEl>
                                        <p:attrNameLst>
                                          <p:attrName>ppt_h</p:attrName>
                                        </p:attrNameLst>
                                      </p:cBhvr>
                                      <p:tavLst>
                                        <p:tav tm="0">
                                          <p:val>
                                            <p:fltVal val="0"/>
                                          </p:val>
                                        </p:tav>
                                        <p:tav tm="100000">
                                          <p:val>
                                            <p:strVal val="#ppt_h"/>
                                          </p:val>
                                        </p:tav>
                                      </p:tavLst>
                                    </p:anim>
                                    <p:animEffect transition="in" filter="fade">
                                      <p:cBhvr>
                                        <p:cTn id="9" dur="200"/>
                                        <p:tgtEl>
                                          <p:spTgt spid="7"/>
                                        </p:tgtEl>
                                      </p:cBhvr>
                                    </p:animEffect>
                                  </p:childTnLst>
                                </p:cTn>
                              </p:par>
                              <p:par>
                                <p:cTn id="10" presetID="6" presetClass="emph" presetSubtype="0" autoRev="1" fill="hold" nodeType="withEffect">
                                  <p:stCondLst>
                                    <p:cond delay="150"/>
                                  </p:stCondLst>
                                  <p:childTnLst>
                                    <p:animScale>
                                      <p:cBhvr>
                                        <p:cTn id="11" dur="100" fill="hold"/>
                                        <p:tgtEl>
                                          <p:spTgt spid="7"/>
                                        </p:tgtEl>
                                      </p:cBhvr>
                                      <p:by x="130000" y="130000"/>
                                    </p:animScale>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 fill="hold"/>
                                        <p:tgtEl>
                                          <p:spTgt spid="9"/>
                                        </p:tgtEl>
                                        <p:attrNameLst>
                                          <p:attrName>ppt_w</p:attrName>
                                        </p:attrNameLst>
                                      </p:cBhvr>
                                      <p:tavLst>
                                        <p:tav tm="0">
                                          <p:val>
                                            <p:fltVal val="0"/>
                                          </p:val>
                                        </p:tav>
                                        <p:tav tm="100000">
                                          <p:val>
                                            <p:strVal val="#ppt_w"/>
                                          </p:val>
                                        </p:tav>
                                      </p:tavLst>
                                    </p:anim>
                                    <p:anim calcmode="lin" valueType="num">
                                      <p:cBhvr>
                                        <p:cTn id="16" dur="200" fill="hold"/>
                                        <p:tgtEl>
                                          <p:spTgt spid="9"/>
                                        </p:tgtEl>
                                        <p:attrNameLst>
                                          <p:attrName>ppt_h</p:attrName>
                                        </p:attrNameLst>
                                      </p:cBhvr>
                                      <p:tavLst>
                                        <p:tav tm="0">
                                          <p:val>
                                            <p:fltVal val="0"/>
                                          </p:val>
                                        </p:tav>
                                        <p:tav tm="100000">
                                          <p:val>
                                            <p:strVal val="#ppt_h"/>
                                          </p:val>
                                        </p:tav>
                                      </p:tavLst>
                                    </p:anim>
                                    <p:animEffect transition="in" filter="fade">
                                      <p:cBhvr>
                                        <p:cTn id="17" dur="200"/>
                                        <p:tgtEl>
                                          <p:spTgt spid="9"/>
                                        </p:tgtEl>
                                      </p:cBhvr>
                                    </p:animEffect>
                                  </p:childTnLst>
                                </p:cTn>
                              </p:par>
                              <p:par>
                                <p:cTn id="18" presetID="6" presetClass="emph" presetSubtype="0" autoRev="1" fill="hold" nodeType="withEffect">
                                  <p:stCondLst>
                                    <p:cond delay="150"/>
                                  </p:stCondLst>
                                  <p:childTnLst>
                                    <p:animScale>
                                      <p:cBhvr>
                                        <p:cTn id="19" dur="100" fill="hold"/>
                                        <p:tgtEl>
                                          <p:spTgt spid="9"/>
                                        </p:tgtEl>
                                      </p:cBhvr>
                                      <p:by x="130000" y="130000"/>
                                    </p:animScale>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608" y="339502"/>
            <a:ext cx="4385648"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三、面 试 类 型 与 应 对 技 巧</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642910" y="785800"/>
            <a:ext cx="3959527" cy="1588"/>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rot="16200000">
            <a:off x="896951" y="1192412"/>
            <a:ext cx="499302" cy="499302"/>
            <a:chOff x="2666886" y="1505990"/>
            <a:chExt cx="792088" cy="792088"/>
          </a:xfrm>
        </p:grpSpPr>
        <p:grpSp>
          <p:nvGrpSpPr>
            <p:cNvPr id="10" name="组合 9"/>
            <p:cNvGrpSpPr/>
            <p:nvPr/>
          </p:nvGrpSpPr>
          <p:grpSpPr>
            <a:xfrm>
              <a:off x="2843808" y="1682166"/>
              <a:ext cx="438245" cy="438245"/>
              <a:chOff x="2843808" y="1707654"/>
              <a:chExt cx="438245" cy="438245"/>
            </a:xfrm>
          </p:grpSpPr>
          <p:sp>
            <p:nvSpPr>
              <p:cNvPr id="12" name="L 形 11"/>
              <p:cNvSpPr/>
              <p:nvPr/>
            </p:nvSpPr>
            <p:spPr>
              <a:xfrm>
                <a:off x="2843808" y="1707654"/>
                <a:ext cx="438245" cy="438245"/>
              </a:xfrm>
              <a:prstGeom prst="corner">
                <a:avLst>
                  <a:gd name="adj1" fmla="val 12759"/>
                  <a:gd name="adj2" fmla="val 1282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flipV="1">
                <a:off x="2870944" y="1712870"/>
                <a:ext cx="401585" cy="40192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1" name="椭圆 10"/>
            <p:cNvSpPr/>
            <p:nvPr/>
          </p:nvSpPr>
          <p:spPr>
            <a:xfrm>
              <a:off x="2666886" y="1505990"/>
              <a:ext cx="792088" cy="792088"/>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1506082" y="1215123"/>
            <a:ext cx="21600" cy="576000"/>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矩形 14"/>
          <p:cNvSpPr/>
          <p:nvPr/>
        </p:nvSpPr>
        <p:spPr>
          <a:xfrm>
            <a:off x="1516882" y="1149180"/>
            <a:ext cx="6809773" cy="579646"/>
          </a:xfrm>
          <a:prstGeom prst="rect">
            <a:avLst/>
          </a:prstGeom>
        </p:spPr>
        <p:txBody>
          <a:bodyPr wrap="square">
            <a:spAutoFit/>
          </a:bodyPr>
          <a:lstStyle/>
          <a:p>
            <a:pPr algn="just">
              <a:lnSpc>
                <a:spcPts val="1900"/>
              </a:lnSpc>
            </a:pPr>
            <a:r>
              <a:rPr lang="zh-CN" altLang="en-US" dirty="0" smtClean="0">
                <a:solidFill>
                  <a:schemeClr val="bg2">
                    <a:lumMod val="50000"/>
                  </a:schemeClr>
                </a:solidFill>
                <a:latin typeface="黑体" panose="02010609060101010101" pitchFamily="49" charset="-122"/>
                <a:ea typeface="黑体" panose="02010609060101010101" pitchFamily="49" charset="-122"/>
              </a:rPr>
              <a:t>求职者要在小组中明确自己的角色和位置，争取扮演讨论中的核心角色。可以在讨论中通过以下方式展现自己。</a:t>
            </a:r>
            <a:endParaRPr lang="zh-CN" altLang="en-US" dirty="0">
              <a:solidFill>
                <a:schemeClr val="bg2">
                  <a:lumMod val="50000"/>
                </a:schemeClr>
              </a:solidFill>
              <a:latin typeface="黑体" panose="02010609060101010101" pitchFamily="49" charset="-122"/>
              <a:ea typeface="黑体" panose="02010609060101010101" pitchFamily="49" charset="-122"/>
            </a:endParaRPr>
          </a:p>
        </p:txBody>
      </p:sp>
      <p:sp>
        <p:nvSpPr>
          <p:cNvPr id="16" name="椭圆 15"/>
          <p:cNvSpPr/>
          <p:nvPr/>
        </p:nvSpPr>
        <p:spPr>
          <a:xfrm rot="20713591">
            <a:off x="844291" y="4273250"/>
            <a:ext cx="3243606" cy="265597"/>
          </a:xfrm>
          <a:prstGeom prst="ellipse">
            <a:avLst/>
          </a:prstGeom>
          <a:gradFill flip="none" rotWithShape="1">
            <a:gsLst>
              <a:gs pos="12000">
                <a:schemeClr val="tx1">
                  <a:alpha val="6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876860" y="2071683"/>
            <a:ext cx="4552792" cy="477707"/>
            <a:chOff x="5029378" y="1518933"/>
            <a:chExt cx="2969894" cy="414928"/>
          </a:xfrm>
        </p:grpSpPr>
        <p:sp>
          <p:nvSpPr>
            <p:cNvPr id="18" name="椭圆 1048"/>
            <p:cNvSpPr/>
            <p:nvPr/>
          </p:nvSpPr>
          <p:spPr>
            <a:xfrm flipH="1">
              <a:off x="5029378" y="1546828"/>
              <a:ext cx="2969894" cy="375616"/>
            </a:xfrm>
            <a:custGeom>
              <a:avLst/>
              <a:gdLst/>
              <a:ahLst/>
              <a:cxnLst/>
              <a:rect l="l" t="t" r="r" b="b"/>
              <a:pathLst>
                <a:path w="2969894" h="375616">
                  <a:moveTo>
                    <a:pt x="2969894" y="0"/>
                  </a:moveTo>
                  <a:lnTo>
                    <a:pt x="0" y="0"/>
                  </a:lnTo>
                  <a:lnTo>
                    <a:pt x="0" y="375616"/>
                  </a:lnTo>
                  <a:lnTo>
                    <a:pt x="2969894" y="375616"/>
                  </a:lnTo>
                  <a:lnTo>
                    <a:pt x="2969894" y="204414"/>
                  </a:lnTo>
                  <a:lnTo>
                    <a:pt x="2862584" y="204414"/>
                  </a:lnTo>
                  <a:cubicBezTo>
                    <a:pt x="2862416" y="204926"/>
                    <a:pt x="2862234" y="205431"/>
                    <a:pt x="2861482" y="205756"/>
                  </a:cubicBezTo>
                  <a:cubicBezTo>
                    <a:pt x="2853009" y="224399"/>
                    <a:pt x="2832494" y="237497"/>
                    <a:pt x="2808548" y="237497"/>
                  </a:cubicBezTo>
                  <a:cubicBezTo>
                    <a:pt x="2776889" y="237497"/>
                    <a:pt x="2751225" y="214600"/>
                    <a:pt x="2751225" y="186355"/>
                  </a:cubicBezTo>
                  <a:cubicBezTo>
                    <a:pt x="2751225" y="158110"/>
                    <a:pt x="2776889" y="135214"/>
                    <a:pt x="2808548" y="135214"/>
                  </a:cubicBezTo>
                  <a:cubicBezTo>
                    <a:pt x="2827763" y="135214"/>
                    <a:pt x="2844769" y="143647"/>
                    <a:pt x="2854327" y="157132"/>
                  </a:cubicBezTo>
                  <a:lnTo>
                    <a:pt x="2859391" y="161422"/>
                  </a:lnTo>
                  <a:lnTo>
                    <a:pt x="2969894" y="161422"/>
                  </a:lnTo>
                  <a:close/>
                </a:path>
              </a:pathLst>
            </a:custGeom>
            <a:gradFill>
              <a:gsLst>
                <a:gs pos="56000">
                  <a:schemeClr val="tx2"/>
                </a:gs>
                <a:gs pos="0">
                  <a:schemeClr val="bg2"/>
                </a:gs>
              </a:gsLst>
              <a:lin ang="7200000" scaled="0"/>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048"/>
            <p:cNvSpPr/>
            <p:nvPr/>
          </p:nvSpPr>
          <p:spPr>
            <a:xfrm flipH="1">
              <a:off x="6259522" y="1546828"/>
              <a:ext cx="1739747" cy="387033"/>
            </a:xfrm>
            <a:custGeom>
              <a:avLst/>
              <a:gdLst/>
              <a:ahLst/>
              <a:cxnLst/>
              <a:rect l="l" t="t" r="r" b="b"/>
              <a:pathLst>
                <a:path w="1650563" h="513772">
                  <a:moveTo>
                    <a:pt x="1422906" y="0"/>
                  </a:moveTo>
                  <a:lnTo>
                    <a:pt x="1650563" y="0"/>
                  </a:lnTo>
                  <a:lnTo>
                    <a:pt x="1650563" y="11882"/>
                  </a:lnTo>
                  <a:cubicBezTo>
                    <a:pt x="1576079" y="3617"/>
                    <a:pt x="1500059" y="0"/>
                    <a:pt x="1422906" y="0"/>
                  </a:cubicBezTo>
                  <a:close/>
                  <a:moveTo>
                    <a:pt x="0" y="0"/>
                  </a:moveTo>
                  <a:lnTo>
                    <a:pt x="1422906" y="0"/>
                  </a:lnTo>
                  <a:cubicBezTo>
                    <a:pt x="848503" y="0"/>
                    <a:pt x="336835" y="200490"/>
                    <a:pt x="7542" y="513772"/>
                  </a:cubicBezTo>
                  <a:lnTo>
                    <a:pt x="0" y="513772"/>
                  </a:lnTo>
                  <a:close/>
                </a:path>
              </a:pathLst>
            </a:custGeom>
            <a:gradFill>
              <a:gsLst>
                <a:gs pos="100000">
                  <a:schemeClr val="bg1">
                    <a:alpha val="17000"/>
                  </a:schemeClr>
                </a:gs>
                <a:gs pos="0">
                  <a:schemeClr val="bg1">
                    <a:alpha val="19000"/>
                  </a:schemeClr>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048"/>
            <p:cNvSpPr/>
            <p:nvPr/>
          </p:nvSpPr>
          <p:spPr>
            <a:xfrm flipH="1">
              <a:off x="7485032" y="1533750"/>
              <a:ext cx="514237" cy="388693"/>
            </a:xfrm>
            <a:custGeom>
              <a:avLst/>
              <a:gdLst/>
              <a:ahLst/>
              <a:cxnLst/>
              <a:rect l="l" t="t" r="r" b="b"/>
              <a:pathLst>
                <a:path w="487876" h="513772">
                  <a:moveTo>
                    <a:pt x="0" y="0"/>
                  </a:moveTo>
                  <a:lnTo>
                    <a:pt x="487876" y="0"/>
                  </a:lnTo>
                  <a:cubicBezTo>
                    <a:pt x="307509" y="113629"/>
                    <a:pt x="197729" y="266125"/>
                    <a:pt x="197729" y="433573"/>
                  </a:cubicBezTo>
                  <a:cubicBezTo>
                    <a:pt x="197729" y="460802"/>
                    <a:pt x="200632" y="487635"/>
                    <a:pt x="207207" y="513772"/>
                  </a:cubicBezTo>
                  <a:lnTo>
                    <a:pt x="0" y="513772"/>
                  </a:lnTo>
                  <a:close/>
                </a:path>
              </a:pathLst>
            </a:custGeom>
            <a:gradFill>
              <a:gsLst>
                <a:gs pos="100000">
                  <a:schemeClr val="bg1">
                    <a:alpha val="14000"/>
                  </a:schemeClr>
                </a:gs>
                <a:gs pos="0">
                  <a:schemeClr val="bg1">
                    <a:alpha val="36000"/>
                  </a:schemeClr>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5343032" y="1518933"/>
              <a:ext cx="2558827" cy="347528"/>
            </a:xfrm>
            <a:prstGeom prst="rect">
              <a:avLst/>
            </a:prstGeom>
            <a:effectLst>
              <a:outerShdw blurRad="12700" dist="12700" dir="2700000" algn="tl" rotWithShape="0">
                <a:prstClr val="black">
                  <a:alpha val="40000"/>
                </a:prstClr>
              </a:outerShdw>
            </a:effectLst>
          </p:spPr>
          <p:txBody>
            <a:bodyPr wrap="square">
              <a:spAutoFit/>
            </a:bodyPr>
            <a:lstStyle/>
            <a:p>
              <a:pPr algn="just">
                <a:lnSpc>
                  <a:spcPts val="1200"/>
                </a:lnSpc>
              </a:pP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lgn="just">
                <a:lnSpc>
                  <a:spcPts val="1200"/>
                </a:lnSpc>
              </a:pPr>
              <a:r>
                <a:rPr lang="zh-CN" altLang="en-US" sz="1600" dirty="0" smtClean="0">
                  <a:solidFill>
                    <a:schemeClr val="bg1"/>
                  </a:solidFill>
                  <a:latin typeface="微软雅黑" panose="020B0503020204020204" pitchFamily="34" charset="-122"/>
                  <a:ea typeface="微软雅黑" panose="020B0503020204020204" pitchFamily="34" charset="-122"/>
                </a:rPr>
                <a:t>主动分享，让小组破冰，引导组员发言。</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cxnSp>
        <p:nvCxnSpPr>
          <p:cNvPr id="22" name="直接连接符 21"/>
          <p:cNvCxnSpPr/>
          <p:nvPr/>
        </p:nvCxnSpPr>
        <p:spPr>
          <a:xfrm>
            <a:off x="1584557" y="2319065"/>
            <a:ext cx="2482783" cy="0"/>
          </a:xfrm>
          <a:prstGeom prst="line">
            <a:avLst/>
          </a:prstGeom>
          <a:ln w="6350">
            <a:solidFill>
              <a:schemeClr val="tx2"/>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7345663" y="4432233"/>
            <a:ext cx="970753" cy="296169"/>
          </a:xfrm>
          <a:prstGeom prst="ellipse">
            <a:avLst/>
          </a:prstGeom>
          <a:gradFill flip="none" rotWithShape="1">
            <a:gsLst>
              <a:gs pos="0">
                <a:schemeClr val="tx1">
                  <a:alpha val="60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3876860" y="2563636"/>
            <a:ext cx="4552792" cy="479663"/>
            <a:chOff x="5029378" y="1946235"/>
            <a:chExt cx="2969894" cy="416627"/>
          </a:xfrm>
        </p:grpSpPr>
        <p:sp>
          <p:nvSpPr>
            <p:cNvPr id="25" name="椭圆 1048"/>
            <p:cNvSpPr/>
            <p:nvPr/>
          </p:nvSpPr>
          <p:spPr>
            <a:xfrm flipH="1">
              <a:off x="5029378" y="1959313"/>
              <a:ext cx="2969894" cy="375616"/>
            </a:xfrm>
            <a:custGeom>
              <a:avLst/>
              <a:gdLst/>
              <a:ahLst/>
              <a:cxnLst/>
              <a:rect l="l" t="t" r="r" b="b"/>
              <a:pathLst>
                <a:path w="2969894" h="375616">
                  <a:moveTo>
                    <a:pt x="2969894" y="0"/>
                  </a:moveTo>
                  <a:lnTo>
                    <a:pt x="0" y="0"/>
                  </a:lnTo>
                  <a:lnTo>
                    <a:pt x="0" y="375616"/>
                  </a:lnTo>
                  <a:lnTo>
                    <a:pt x="2969894" y="375616"/>
                  </a:lnTo>
                  <a:lnTo>
                    <a:pt x="2969894" y="204414"/>
                  </a:lnTo>
                  <a:lnTo>
                    <a:pt x="2862584" y="204414"/>
                  </a:lnTo>
                  <a:cubicBezTo>
                    <a:pt x="2862416" y="204926"/>
                    <a:pt x="2862234" y="205431"/>
                    <a:pt x="2861482" y="205756"/>
                  </a:cubicBezTo>
                  <a:cubicBezTo>
                    <a:pt x="2853009" y="224399"/>
                    <a:pt x="2832494" y="237497"/>
                    <a:pt x="2808548" y="237497"/>
                  </a:cubicBezTo>
                  <a:cubicBezTo>
                    <a:pt x="2776889" y="237497"/>
                    <a:pt x="2751225" y="214600"/>
                    <a:pt x="2751225" y="186355"/>
                  </a:cubicBezTo>
                  <a:cubicBezTo>
                    <a:pt x="2751225" y="158110"/>
                    <a:pt x="2776889" y="135214"/>
                    <a:pt x="2808548" y="135214"/>
                  </a:cubicBezTo>
                  <a:cubicBezTo>
                    <a:pt x="2827763" y="135214"/>
                    <a:pt x="2844769" y="143647"/>
                    <a:pt x="2854327" y="157132"/>
                  </a:cubicBezTo>
                  <a:lnTo>
                    <a:pt x="2859391" y="161422"/>
                  </a:lnTo>
                  <a:lnTo>
                    <a:pt x="2969894" y="161422"/>
                  </a:lnTo>
                  <a:close/>
                </a:path>
              </a:pathLst>
            </a:custGeom>
            <a:gradFill>
              <a:gsLst>
                <a:gs pos="0">
                  <a:schemeClr val="accent4"/>
                </a:gs>
                <a:gs pos="90000">
                  <a:schemeClr val="accent3"/>
                </a:gs>
              </a:gsLst>
              <a:lin ang="7200000" scaled="0"/>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1048"/>
            <p:cNvSpPr/>
            <p:nvPr/>
          </p:nvSpPr>
          <p:spPr>
            <a:xfrm flipH="1">
              <a:off x="6259522" y="1959313"/>
              <a:ext cx="1739747" cy="387033"/>
            </a:xfrm>
            <a:custGeom>
              <a:avLst/>
              <a:gdLst/>
              <a:ahLst/>
              <a:cxnLst/>
              <a:rect l="l" t="t" r="r" b="b"/>
              <a:pathLst>
                <a:path w="1650563" h="513772">
                  <a:moveTo>
                    <a:pt x="1422906" y="0"/>
                  </a:moveTo>
                  <a:lnTo>
                    <a:pt x="1650563" y="0"/>
                  </a:lnTo>
                  <a:lnTo>
                    <a:pt x="1650563" y="11882"/>
                  </a:lnTo>
                  <a:cubicBezTo>
                    <a:pt x="1576079" y="3617"/>
                    <a:pt x="1500059" y="0"/>
                    <a:pt x="1422906" y="0"/>
                  </a:cubicBezTo>
                  <a:close/>
                  <a:moveTo>
                    <a:pt x="0" y="0"/>
                  </a:moveTo>
                  <a:lnTo>
                    <a:pt x="1422906" y="0"/>
                  </a:lnTo>
                  <a:cubicBezTo>
                    <a:pt x="848503" y="0"/>
                    <a:pt x="336835" y="200490"/>
                    <a:pt x="7542" y="513772"/>
                  </a:cubicBezTo>
                  <a:lnTo>
                    <a:pt x="0" y="513772"/>
                  </a:lnTo>
                  <a:close/>
                </a:path>
              </a:pathLst>
            </a:custGeom>
            <a:gradFill>
              <a:gsLst>
                <a:gs pos="100000">
                  <a:schemeClr val="bg1">
                    <a:alpha val="17000"/>
                  </a:schemeClr>
                </a:gs>
                <a:gs pos="0">
                  <a:schemeClr val="bg1">
                    <a:alpha val="19000"/>
                  </a:schemeClr>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1048"/>
            <p:cNvSpPr/>
            <p:nvPr/>
          </p:nvSpPr>
          <p:spPr>
            <a:xfrm flipH="1">
              <a:off x="7485032" y="1946235"/>
              <a:ext cx="514237" cy="388693"/>
            </a:xfrm>
            <a:custGeom>
              <a:avLst/>
              <a:gdLst/>
              <a:ahLst/>
              <a:cxnLst/>
              <a:rect l="l" t="t" r="r" b="b"/>
              <a:pathLst>
                <a:path w="487876" h="513772">
                  <a:moveTo>
                    <a:pt x="0" y="0"/>
                  </a:moveTo>
                  <a:lnTo>
                    <a:pt x="487876" y="0"/>
                  </a:lnTo>
                  <a:cubicBezTo>
                    <a:pt x="307509" y="113629"/>
                    <a:pt x="197729" y="266125"/>
                    <a:pt x="197729" y="433573"/>
                  </a:cubicBezTo>
                  <a:cubicBezTo>
                    <a:pt x="197729" y="460802"/>
                    <a:pt x="200632" y="487635"/>
                    <a:pt x="207207" y="513772"/>
                  </a:cubicBezTo>
                  <a:lnTo>
                    <a:pt x="0" y="513772"/>
                  </a:lnTo>
                  <a:close/>
                </a:path>
              </a:pathLst>
            </a:custGeom>
            <a:gradFill>
              <a:gsLst>
                <a:gs pos="100000">
                  <a:schemeClr val="bg1">
                    <a:alpha val="14000"/>
                  </a:schemeClr>
                </a:gs>
                <a:gs pos="0">
                  <a:schemeClr val="bg1">
                    <a:alpha val="36000"/>
                  </a:schemeClr>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302215" y="2015333"/>
              <a:ext cx="2616191" cy="347529"/>
            </a:xfrm>
            <a:prstGeom prst="rect">
              <a:avLst/>
            </a:prstGeom>
            <a:effectLst>
              <a:outerShdw blurRad="12700" dist="12700" dir="2700000" algn="tl" rotWithShape="0">
                <a:prstClr val="black">
                  <a:alpha val="40000"/>
                </a:prstClr>
              </a:outerShdw>
            </a:effectLst>
          </p:spPr>
          <p:txBody>
            <a:bodyPr wrap="square">
              <a:spAutoFit/>
            </a:bodyPr>
            <a:lstStyle/>
            <a:p>
              <a:pPr algn="just">
                <a:lnSpc>
                  <a:spcPts val="1200"/>
                </a:lnSpc>
              </a:pPr>
              <a:r>
                <a:rPr lang="zh-CN" altLang="en-US" sz="1600" dirty="0" smtClean="0">
                  <a:solidFill>
                    <a:schemeClr val="bg1"/>
                  </a:solidFill>
                  <a:latin typeface="微软雅黑" panose="020B0503020204020204" pitchFamily="34" charset="-122"/>
                  <a:ea typeface="微软雅黑" panose="020B0503020204020204" pitchFamily="34" charset="-122"/>
                </a:rPr>
                <a:t>一开始就抛出有效分析及观点获得组员认同。</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cxnSp>
        <p:nvCxnSpPr>
          <p:cNvPr id="35" name="直接连接符 34"/>
          <p:cNvCxnSpPr/>
          <p:nvPr/>
        </p:nvCxnSpPr>
        <p:spPr>
          <a:xfrm>
            <a:off x="2228836" y="2793959"/>
            <a:ext cx="1838504" cy="0"/>
          </a:xfrm>
          <a:prstGeom prst="line">
            <a:avLst/>
          </a:prstGeom>
          <a:ln w="6350">
            <a:solidFill>
              <a:schemeClr val="accent3"/>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3857620" y="3071816"/>
            <a:ext cx="4643470" cy="428628"/>
            <a:chOff x="5029378" y="2358720"/>
            <a:chExt cx="2969894" cy="400111"/>
          </a:xfrm>
        </p:grpSpPr>
        <p:sp>
          <p:nvSpPr>
            <p:cNvPr id="37" name="椭圆 1048"/>
            <p:cNvSpPr/>
            <p:nvPr/>
          </p:nvSpPr>
          <p:spPr>
            <a:xfrm flipH="1">
              <a:off x="5029378" y="2371798"/>
              <a:ext cx="2969894" cy="375616"/>
            </a:xfrm>
            <a:custGeom>
              <a:avLst/>
              <a:gdLst/>
              <a:ahLst/>
              <a:cxnLst/>
              <a:rect l="l" t="t" r="r" b="b"/>
              <a:pathLst>
                <a:path w="2969894" h="375616">
                  <a:moveTo>
                    <a:pt x="2969894" y="0"/>
                  </a:moveTo>
                  <a:lnTo>
                    <a:pt x="0" y="0"/>
                  </a:lnTo>
                  <a:lnTo>
                    <a:pt x="0" y="375616"/>
                  </a:lnTo>
                  <a:lnTo>
                    <a:pt x="2969894" y="375616"/>
                  </a:lnTo>
                  <a:lnTo>
                    <a:pt x="2969894" y="204414"/>
                  </a:lnTo>
                  <a:lnTo>
                    <a:pt x="2862584" y="204414"/>
                  </a:lnTo>
                  <a:cubicBezTo>
                    <a:pt x="2862416" y="204926"/>
                    <a:pt x="2862234" y="205431"/>
                    <a:pt x="2861482" y="205756"/>
                  </a:cubicBezTo>
                  <a:cubicBezTo>
                    <a:pt x="2853009" y="224399"/>
                    <a:pt x="2832494" y="237497"/>
                    <a:pt x="2808548" y="237497"/>
                  </a:cubicBezTo>
                  <a:cubicBezTo>
                    <a:pt x="2776889" y="237497"/>
                    <a:pt x="2751225" y="214600"/>
                    <a:pt x="2751225" y="186355"/>
                  </a:cubicBezTo>
                  <a:cubicBezTo>
                    <a:pt x="2751225" y="158110"/>
                    <a:pt x="2776889" y="135214"/>
                    <a:pt x="2808548" y="135214"/>
                  </a:cubicBezTo>
                  <a:cubicBezTo>
                    <a:pt x="2827763" y="135214"/>
                    <a:pt x="2844769" y="143647"/>
                    <a:pt x="2854327" y="157132"/>
                  </a:cubicBezTo>
                  <a:lnTo>
                    <a:pt x="2859391" y="161422"/>
                  </a:lnTo>
                  <a:lnTo>
                    <a:pt x="2969894" y="161422"/>
                  </a:lnTo>
                  <a:close/>
                </a:path>
              </a:pathLst>
            </a:custGeom>
            <a:gradFill>
              <a:gsLst>
                <a:gs pos="0">
                  <a:schemeClr val="accent6"/>
                </a:gs>
                <a:gs pos="100000">
                  <a:schemeClr val="accent5"/>
                </a:gs>
              </a:gsLst>
              <a:lin ang="5400000" scaled="0"/>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1048"/>
            <p:cNvSpPr/>
            <p:nvPr/>
          </p:nvSpPr>
          <p:spPr>
            <a:xfrm flipH="1">
              <a:off x="6259522" y="2371798"/>
              <a:ext cx="1739747" cy="387033"/>
            </a:xfrm>
            <a:custGeom>
              <a:avLst/>
              <a:gdLst/>
              <a:ahLst/>
              <a:cxnLst/>
              <a:rect l="l" t="t" r="r" b="b"/>
              <a:pathLst>
                <a:path w="1650563" h="513772">
                  <a:moveTo>
                    <a:pt x="1422906" y="0"/>
                  </a:moveTo>
                  <a:lnTo>
                    <a:pt x="1650563" y="0"/>
                  </a:lnTo>
                  <a:lnTo>
                    <a:pt x="1650563" y="11882"/>
                  </a:lnTo>
                  <a:cubicBezTo>
                    <a:pt x="1576079" y="3617"/>
                    <a:pt x="1500059" y="0"/>
                    <a:pt x="1422906" y="0"/>
                  </a:cubicBezTo>
                  <a:close/>
                  <a:moveTo>
                    <a:pt x="0" y="0"/>
                  </a:moveTo>
                  <a:lnTo>
                    <a:pt x="1422906" y="0"/>
                  </a:lnTo>
                  <a:cubicBezTo>
                    <a:pt x="848503" y="0"/>
                    <a:pt x="336835" y="200490"/>
                    <a:pt x="7542" y="513772"/>
                  </a:cubicBezTo>
                  <a:lnTo>
                    <a:pt x="0" y="513772"/>
                  </a:lnTo>
                  <a:close/>
                </a:path>
              </a:pathLst>
            </a:custGeom>
            <a:gradFill>
              <a:gsLst>
                <a:gs pos="100000">
                  <a:schemeClr val="bg1">
                    <a:alpha val="17000"/>
                  </a:schemeClr>
                </a:gs>
                <a:gs pos="0">
                  <a:schemeClr val="bg1">
                    <a:alpha val="19000"/>
                  </a:schemeClr>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1048"/>
            <p:cNvSpPr/>
            <p:nvPr/>
          </p:nvSpPr>
          <p:spPr>
            <a:xfrm flipH="1">
              <a:off x="7485032" y="2358720"/>
              <a:ext cx="514237" cy="388693"/>
            </a:xfrm>
            <a:custGeom>
              <a:avLst/>
              <a:gdLst/>
              <a:ahLst/>
              <a:cxnLst/>
              <a:rect l="l" t="t" r="r" b="b"/>
              <a:pathLst>
                <a:path w="487876" h="513772">
                  <a:moveTo>
                    <a:pt x="0" y="0"/>
                  </a:moveTo>
                  <a:lnTo>
                    <a:pt x="487876" y="0"/>
                  </a:lnTo>
                  <a:cubicBezTo>
                    <a:pt x="307509" y="113629"/>
                    <a:pt x="197729" y="266125"/>
                    <a:pt x="197729" y="433573"/>
                  </a:cubicBezTo>
                  <a:cubicBezTo>
                    <a:pt x="197729" y="460802"/>
                    <a:pt x="200632" y="487635"/>
                    <a:pt x="207207" y="513772"/>
                  </a:cubicBezTo>
                  <a:lnTo>
                    <a:pt x="0" y="513772"/>
                  </a:lnTo>
                  <a:close/>
                </a:path>
              </a:pathLst>
            </a:custGeom>
            <a:gradFill>
              <a:gsLst>
                <a:gs pos="100000">
                  <a:schemeClr val="bg1">
                    <a:alpha val="14000"/>
                  </a:schemeClr>
                </a:gs>
                <a:gs pos="0">
                  <a:schemeClr val="bg1">
                    <a:alpha val="36000"/>
                  </a:schemeClr>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5281376" y="2473037"/>
              <a:ext cx="2616191" cy="197005"/>
            </a:xfrm>
            <a:prstGeom prst="rect">
              <a:avLst/>
            </a:prstGeom>
            <a:effectLst>
              <a:outerShdw blurRad="12700" dist="12700" dir="2700000" algn="tl" rotWithShape="0">
                <a:prstClr val="black">
                  <a:alpha val="40000"/>
                </a:prstClr>
              </a:outerShdw>
            </a:effectLst>
          </p:spPr>
          <p:txBody>
            <a:bodyPr wrap="square">
              <a:spAutoFit/>
            </a:bodyPr>
            <a:lstStyle/>
            <a:p>
              <a:pPr algn="just">
                <a:lnSpc>
                  <a:spcPts val="1200"/>
                </a:lnSpc>
              </a:pPr>
              <a:r>
                <a:rPr lang="zh-CN" altLang="en-US" sz="1600" dirty="0" smtClean="0">
                  <a:solidFill>
                    <a:schemeClr val="bg1"/>
                  </a:solidFill>
                  <a:latin typeface="微软雅黑" panose="020B0503020204020204" pitchFamily="34" charset="-122"/>
                  <a:ea typeface="微软雅黑" panose="020B0503020204020204" pitchFamily="34" charset="-122"/>
                </a:rPr>
                <a:t>控制讨论的节奏，控制时间。</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2890833" y="3451913"/>
            <a:ext cx="793478" cy="802490"/>
            <a:chOff x="2890833" y="3451913"/>
            <a:chExt cx="793478" cy="802490"/>
          </a:xfrm>
        </p:grpSpPr>
        <p:grpSp>
          <p:nvGrpSpPr>
            <p:cNvPr id="42" name="组合 41"/>
            <p:cNvGrpSpPr/>
            <p:nvPr/>
          </p:nvGrpSpPr>
          <p:grpSpPr>
            <a:xfrm rot="525540">
              <a:off x="2890833" y="3451913"/>
              <a:ext cx="793478" cy="802490"/>
              <a:chOff x="3408079" y="1912936"/>
              <a:chExt cx="2876834" cy="2708844"/>
            </a:xfrm>
          </p:grpSpPr>
          <p:sp>
            <p:nvSpPr>
              <p:cNvPr id="44" name="Freeform 9"/>
              <p:cNvSpPr/>
              <p:nvPr/>
            </p:nvSpPr>
            <p:spPr bwMode="auto">
              <a:xfrm>
                <a:off x="4602917" y="3779838"/>
                <a:ext cx="1662944" cy="708345"/>
              </a:xfrm>
              <a:custGeom>
                <a:avLst/>
                <a:gdLst>
                  <a:gd name="T0" fmla="*/ 442 w 443"/>
                  <a:gd name="T1" fmla="*/ 0 h 195"/>
                  <a:gd name="T2" fmla="*/ 375 w 443"/>
                  <a:gd name="T3" fmla="*/ 68 h 195"/>
                  <a:gd name="T4" fmla="*/ 139 w 443"/>
                  <a:gd name="T5" fmla="*/ 155 h 195"/>
                  <a:gd name="T6" fmla="*/ 133 w 443"/>
                  <a:gd name="T7" fmla="*/ 157 h 195"/>
                  <a:gd name="T8" fmla="*/ 62 w 443"/>
                  <a:gd name="T9" fmla="*/ 146 h 195"/>
                  <a:gd name="T10" fmla="*/ 26 w 443"/>
                  <a:gd name="T11" fmla="*/ 121 h 195"/>
                  <a:gd name="T12" fmla="*/ 0 w 443"/>
                  <a:gd name="T13" fmla="*/ 145 h 195"/>
                  <a:gd name="T14" fmla="*/ 16 w 443"/>
                  <a:gd name="T15" fmla="*/ 159 h 195"/>
                  <a:gd name="T16" fmla="*/ 123 w 443"/>
                  <a:gd name="T17" fmla="*/ 184 h 195"/>
                  <a:gd name="T18" fmla="*/ 123 w 443"/>
                  <a:gd name="T19" fmla="*/ 184 h 195"/>
                  <a:gd name="T20" fmla="*/ 123 w 443"/>
                  <a:gd name="T21" fmla="*/ 184 h 195"/>
                  <a:gd name="T22" fmla="*/ 152 w 443"/>
                  <a:gd name="T23" fmla="*/ 175 h 195"/>
                  <a:gd name="T24" fmla="*/ 303 w 443"/>
                  <a:gd name="T25" fmla="*/ 119 h 195"/>
                  <a:gd name="T26" fmla="*/ 390 w 443"/>
                  <a:gd name="T27" fmla="*/ 88 h 195"/>
                  <a:gd name="T28" fmla="*/ 431 w 443"/>
                  <a:gd name="T29" fmla="*/ 54 h 195"/>
                  <a:gd name="T30" fmla="*/ 443 w 443"/>
                  <a:gd name="T31" fmla="*/ 0 h 195"/>
                  <a:gd name="T32" fmla="*/ 442 w 443"/>
                  <a:gd name="T33" fmla="*/ 0 h 195"/>
                  <a:gd name="connsiteX0" fmla="*/ 9980 w 10003"/>
                  <a:gd name="connsiteY0" fmla="*/ 0 h 9679"/>
                  <a:gd name="connsiteX1" fmla="*/ 8468 w 10003"/>
                  <a:gd name="connsiteY1" fmla="*/ 3487 h 9679"/>
                  <a:gd name="connsiteX2" fmla="*/ 3141 w 10003"/>
                  <a:gd name="connsiteY2" fmla="*/ 7949 h 9679"/>
                  <a:gd name="connsiteX3" fmla="*/ 3005 w 10003"/>
                  <a:gd name="connsiteY3" fmla="*/ 8051 h 9679"/>
                  <a:gd name="connsiteX4" fmla="*/ 1403 w 10003"/>
                  <a:gd name="connsiteY4" fmla="*/ 7487 h 9679"/>
                  <a:gd name="connsiteX5" fmla="*/ 590 w 10003"/>
                  <a:gd name="connsiteY5" fmla="*/ 5961 h 9679"/>
                  <a:gd name="connsiteX6" fmla="*/ 3 w 10003"/>
                  <a:gd name="connsiteY6" fmla="*/ 7436 h 9679"/>
                  <a:gd name="connsiteX7" fmla="*/ 364 w 10003"/>
                  <a:gd name="connsiteY7" fmla="*/ 8154 h 9679"/>
                  <a:gd name="connsiteX8" fmla="*/ 2780 w 10003"/>
                  <a:gd name="connsiteY8" fmla="*/ 9436 h 9679"/>
                  <a:gd name="connsiteX9" fmla="*/ 2780 w 10003"/>
                  <a:gd name="connsiteY9" fmla="*/ 9436 h 9679"/>
                  <a:gd name="connsiteX10" fmla="*/ 2780 w 10003"/>
                  <a:gd name="connsiteY10" fmla="*/ 9436 h 9679"/>
                  <a:gd name="connsiteX11" fmla="*/ 3434 w 10003"/>
                  <a:gd name="connsiteY11" fmla="*/ 8974 h 9679"/>
                  <a:gd name="connsiteX12" fmla="*/ 6843 w 10003"/>
                  <a:gd name="connsiteY12" fmla="*/ 6103 h 9679"/>
                  <a:gd name="connsiteX13" fmla="*/ 8807 w 10003"/>
                  <a:gd name="connsiteY13" fmla="*/ 4513 h 9679"/>
                  <a:gd name="connsiteX14" fmla="*/ 9732 w 10003"/>
                  <a:gd name="connsiteY14" fmla="*/ 2769 h 9679"/>
                  <a:gd name="connsiteX15" fmla="*/ 10003 w 10003"/>
                  <a:gd name="connsiteY15" fmla="*/ 0 h 9679"/>
                  <a:gd name="connsiteX16" fmla="*/ 9980 w 10003"/>
                  <a:gd name="connsiteY16" fmla="*/ 0 h 9679"/>
                  <a:gd name="connsiteX0-1" fmla="*/ 9977 w 10000"/>
                  <a:gd name="connsiteY0-2" fmla="*/ 0 h 10000"/>
                  <a:gd name="connsiteX1-3" fmla="*/ 8384 w 10000"/>
                  <a:gd name="connsiteY1-4" fmla="*/ 3414 h 10000"/>
                  <a:gd name="connsiteX2-5" fmla="*/ 3140 w 10000"/>
                  <a:gd name="connsiteY2-6" fmla="*/ 8213 h 10000"/>
                  <a:gd name="connsiteX3-7" fmla="*/ 3004 w 10000"/>
                  <a:gd name="connsiteY3-8" fmla="*/ 8318 h 10000"/>
                  <a:gd name="connsiteX4-9" fmla="*/ 1403 w 10000"/>
                  <a:gd name="connsiteY4-10" fmla="*/ 7735 h 10000"/>
                  <a:gd name="connsiteX5-11" fmla="*/ 590 w 10000"/>
                  <a:gd name="connsiteY5-12" fmla="*/ 6159 h 10000"/>
                  <a:gd name="connsiteX6-13" fmla="*/ 3 w 10000"/>
                  <a:gd name="connsiteY6-14" fmla="*/ 7683 h 10000"/>
                  <a:gd name="connsiteX7-15" fmla="*/ 364 w 10000"/>
                  <a:gd name="connsiteY7-16" fmla="*/ 8424 h 10000"/>
                  <a:gd name="connsiteX8-17" fmla="*/ 2779 w 10000"/>
                  <a:gd name="connsiteY8-18" fmla="*/ 9749 h 10000"/>
                  <a:gd name="connsiteX9-19" fmla="*/ 2779 w 10000"/>
                  <a:gd name="connsiteY9-20" fmla="*/ 9749 h 10000"/>
                  <a:gd name="connsiteX10-21" fmla="*/ 2779 w 10000"/>
                  <a:gd name="connsiteY10-22" fmla="*/ 9749 h 10000"/>
                  <a:gd name="connsiteX11-23" fmla="*/ 3433 w 10000"/>
                  <a:gd name="connsiteY11-24" fmla="*/ 9272 h 10000"/>
                  <a:gd name="connsiteX12-25" fmla="*/ 6841 w 10000"/>
                  <a:gd name="connsiteY12-26" fmla="*/ 6305 h 10000"/>
                  <a:gd name="connsiteX13-27" fmla="*/ 8804 w 10000"/>
                  <a:gd name="connsiteY13-28" fmla="*/ 4663 h 10000"/>
                  <a:gd name="connsiteX14-29" fmla="*/ 9729 w 10000"/>
                  <a:gd name="connsiteY14-30" fmla="*/ 2861 h 10000"/>
                  <a:gd name="connsiteX15-31" fmla="*/ 10000 w 10000"/>
                  <a:gd name="connsiteY15-32" fmla="*/ 0 h 10000"/>
                  <a:gd name="connsiteX16-33" fmla="*/ 9977 w 10000"/>
                  <a:gd name="connsiteY16-34" fmla="*/ 0 h 10000"/>
                  <a:gd name="connsiteX0-35" fmla="*/ 9977 w 10000"/>
                  <a:gd name="connsiteY0-36" fmla="*/ 0 h 10000"/>
                  <a:gd name="connsiteX1-37" fmla="*/ 8384 w 10000"/>
                  <a:gd name="connsiteY1-38" fmla="*/ 3414 h 10000"/>
                  <a:gd name="connsiteX2-39" fmla="*/ 3113 w 10000"/>
                  <a:gd name="connsiteY2-40" fmla="*/ 7771 h 10000"/>
                  <a:gd name="connsiteX3-41" fmla="*/ 3004 w 10000"/>
                  <a:gd name="connsiteY3-42" fmla="*/ 8318 h 10000"/>
                  <a:gd name="connsiteX4-43" fmla="*/ 1403 w 10000"/>
                  <a:gd name="connsiteY4-44" fmla="*/ 7735 h 10000"/>
                  <a:gd name="connsiteX5-45" fmla="*/ 590 w 10000"/>
                  <a:gd name="connsiteY5-46" fmla="*/ 6159 h 10000"/>
                  <a:gd name="connsiteX6-47" fmla="*/ 3 w 10000"/>
                  <a:gd name="connsiteY6-48" fmla="*/ 7683 h 10000"/>
                  <a:gd name="connsiteX7-49" fmla="*/ 364 w 10000"/>
                  <a:gd name="connsiteY7-50" fmla="*/ 8424 h 10000"/>
                  <a:gd name="connsiteX8-51" fmla="*/ 2779 w 10000"/>
                  <a:gd name="connsiteY8-52" fmla="*/ 9749 h 10000"/>
                  <a:gd name="connsiteX9-53" fmla="*/ 2779 w 10000"/>
                  <a:gd name="connsiteY9-54" fmla="*/ 9749 h 10000"/>
                  <a:gd name="connsiteX10-55" fmla="*/ 2779 w 10000"/>
                  <a:gd name="connsiteY10-56" fmla="*/ 9749 h 10000"/>
                  <a:gd name="connsiteX11-57" fmla="*/ 3433 w 10000"/>
                  <a:gd name="connsiteY11-58" fmla="*/ 9272 h 10000"/>
                  <a:gd name="connsiteX12-59" fmla="*/ 6841 w 10000"/>
                  <a:gd name="connsiteY12-60" fmla="*/ 6305 h 10000"/>
                  <a:gd name="connsiteX13-61" fmla="*/ 8804 w 10000"/>
                  <a:gd name="connsiteY13-62" fmla="*/ 4663 h 10000"/>
                  <a:gd name="connsiteX14-63" fmla="*/ 9729 w 10000"/>
                  <a:gd name="connsiteY14-64" fmla="*/ 2861 h 10000"/>
                  <a:gd name="connsiteX15-65" fmla="*/ 10000 w 10000"/>
                  <a:gd name="connsiteY15-66" fmla="*/ 0 h 10000"/>
                  <a:gd name="connsiteX16-67" fmla="*/ 9977 w 10000"/>
                  <a:gd name="connsiteY16-68" fmla="*/ 0 h 10000"/>
                  <a:gd name="connsiteX0-69" fmla="*/ 9977 w 10000"/>
                  <a:gd name="connsiteY0-70" fmla="*/ 0 h 10000"/>
                  <a:gd name="connsiteX1-71" fmla="*/ 8384 w 10000"/>
                  <a:gd name="connsiteY1-72" fmla="*/ 3414 h 10000"/>
                  <a:gd name="connsiteX2-73" fmla="*/ 3113 w 10000"/>
                  <a:gd name="connsiteY2-74" fmla="*/ 7771 h 10000"/>
                  <a:gd name="connsiteX3-75" fmla="*/ 3112 w 10000"/>
                  <a:gd name="connsiteY3-76" fmla="*/ 7876 h 10000"/>
                  <a:gd name="connsiteX4-77" fmla="*/ 1403 w 10000"/>
                  <a:gd name="connsiteY4-78" fmla="*/ 7735 h 10000"/>
                  <a:gd name="connsiteX5-79" fmla="*/ 590 w 10000"/>
                  <a:gd name="connsiteY5-80" fmla="*/ 6159 h 10000"/>
                  <a:gd name="connsiteX6-81" fmla="*/ 3 w 10000"/>
                  <a:gd name="connsiteY6-82" fmla="*/ 7683 h 10000"/>
                  <a:gd name="connsiteX7-83" fmla="*/ 364 w 10000"/>
                  <a:gd name="connsiteY7-84" fmla="*/ 8424 h 10000"/>
                  <a:gd name="connsiteX8-85" fmla="*/ 2779 w 10000"/>
                  <a:gd name="connsiteY8-86" fmla="*/ 9749 h 10000"/>
                  <a:gd name="connsiteX9-87" fmla="*/ 2779 w 10000"/>
                  <a:gd name="connsiteY9-88" fmla="*/ 9749 h 10000"/>
                  <a:gd name="connsiteX10-89" fmla="*/ 2779 w 10000"/>
                  <a:gd name="connsiteY10-90" fmla="*/ 9749 h 10000"/>
                  <a:gd name="connsiteX11-91" fmla="*/ 3433 w 10000"/>
                  <a:gd name="connsiteY11-92" fmla="*/ 9272 h 10000"/>
                  <a:gd name="connsiteX12-93" fmla="*/ 6841 w 10000"/>
                  <a:gd name="connsiteY12-94" fmla="*/ 6305 h 10000"/>
                  <a:gd name="connsiteX13-95" fmla="*/ 8804 w 10000"/>
                  <a:gd name="connsiteY13-96" fmla="*/ 4663 h 10000"/>
                  <a:gd name="connsiteX14-97" fmla="*/ 9729 w 10000"/>
                  <a:gd name="connsiteY14-98" fmla="*/ 2861 h 10000"/>
                  <a:gd name="connsiteX15-99" fmla="*/ 10000 w 10000"/>
                  <a:gd name="connsiteY15-100" fmla="*/ 0 h 10000"/>
                  <a:gd name="connsiteX16-101" fmla="*/ 9977 w 10000"/>
                  <a:gd name="connsiteY16-102" fmla="*/ 0 h 10000"/>
                  <a:gd name="connsiteX0-103" fmla="*/ 9979 w 10002"/>
                  <a:gd name="connsiteY0-104" fmla="*/ 0 h 10000"/>
                  <a:gd name="connsiteX1-105" fmla="*/ 8386 w 10002"/>
                  <a:gd name="connsiteY1-106" fmla="*/ 3414 h 10000"/>
                  <a:gd name="connsiteX2-107" fmla="*/ 3115 w 10002"/>
                  <a:gd name="connsiteY2-108" fmla="*/ 7771 h 10000"/>
                  <a:gd name="connsiteX3-109" fmla="*/ 3114 w 10002"/>
                  <a:gd name="connsiteY3-110" fmla="*/ 7876 h 10000"/>
                  <a:gd name="connsiteX4-111" fmla="*/ 1405 w 10002"/>
                  <a:gd name="connsiteY4-112" fmla="*/ 7735 h 10000"/>
                  <a:gd name="connsiteX5-113" fmla="*/ 646 w 10002"/>
                  <a:gd name="connsiteY5-114" fmla="*/ 6033 h 10000"/>
                  <a:gd name="connsiteX6-115" fmla="*/ 5 w 10002"/>
                  <a:gd name="connsiteY6-116" fmla="*/ 7683 h 10000"/>
                  <a:gd name="connsiteX7-117" fmla="*/ 366 w 10002"/>
                  <a:gd name="connsiteY7-118" fmla="*/ 8424 h 10000"/>
                  <a:gd name="connsiteX8-119" fmla="*/ 2781 w 10002"/>
                  <a:gd name="connsiteY8-120" fmla="*/ 9749 h 10000"/>
                  <a:gd name="connsiteX9-121" fmla="*/ 2781 w 10002"/>
                  <a:gd name="connsiteY9-122" fmla="*/ 9749 h 10000"/>
                  <a:gd name="connsiteX10-123" fmla="*/ 2781 w 10002"/>
                  <a:gd name="connsiteY10-124" fmla="*/ 9749 h 10000"/>
                  <a:gd name="connsiteX11-125" fmla="*/ 3435 w 10002"/>
                  <a:gd name="connsiteY11-126" fmla="*/ 9272 h 10000"/>
                  <a:gd name="connsiteX12-127" fmla="*/ 6843 w 10002"/>
                  <a:gd name="connsiteY12-128" fmla="*/ 6305 h 10000"/>
                  <a:gd name="connsiteX13-129" fmla="*/ 8806 w 10002"/>
                  <a:gd name="connsiteY13-130" fmla="*/ 4663 h 10000"/>
                  <a:gd name="connsiteX14-131" fmla="*/ 9731 w 10002"/>
                  <a:gd name="connsiteY14-132" fmla="*/ 2861 h 10000"/>
                  <a:gd name="connsiteX15-133" fmla="*/ 10002 w 10002"/>
                  <a:gd name="connsiteY15-134" fmla="*/ 0 h 10000"/>
                  <a:gd name="connsiteX16-135" fmla="*/ 9979 w 10002"/>
                  <a:gd name="connsiteY16-136" fmla="*/ 0 h 10000"/>
                  <a:gd name="connsiteX0-137" fmla="*/ 9979 w 10002"/>
                  <a:gd name="connsiteY0-138" fmla="*/ 0 h 10000"/>
                  <a:gd name="connsiteX1-139" fmla="*/ 8386 w 10002"/>
                  <a:gd name="connsiteY1-140" fmla="*/ 3414 h 10000"/>
                  <a:gd name="connsiteX2-141" fmla="*/ 3115 w 10002"/>
                  <a:gd name="connsiteY2-142" fmla="*/ 7771 h 10000"/>
                  <a:gd name="connsiteX3-143" fmla="*/ 3114 w 10002"/>
                  <a:gd name="connsiteY3-144" fmla="*/ 7876 h 10000"/>
                  <a:gd name="connsiteX4-145" fmla="*/ 1432 w 10002"/>
                  <a:gd name="connsiteY4-146" fmla="*/ 7546 h 10000"/>
                  <a:gd name="connsiteX5-147" fmla="*/ 646 w 10002"/>
                  <a:gd name="connsiteY5-148" fmla="*/ 6033 h 10000"/>
                  <a:gd name="connsiteX6-149" fmla="*/ 5 w 10002"/>
                  <a:gd name="connsiteY6-150" fmla="*/ 7683 h 10000"/>
                  <a:gd name="connsiteX7-151" fmla="*/ 366 w 10002"/>
                  <a:gd name="connsiteY7-152" fmla="*/ 8424 h 10000"/>
                  <a:gd name="connsiteX8-153" fmla="*/ 2781 w 10002"/>
                  <a:gd name="connsiteY8-154" fmla="*/ 9749 h 10000"/>
                  <a:gd name="connsiteX9-155" fmla="*/ 2781 w 10002"/>
                  <a:gd name="connsiteY9-156" fmla="*/ 9749 h 10000"/>
                  <a:gd name="connsiteX10-157" fmla="*/ 2781 w 10002"/>
                  <a:gd name="connsiteY10-158" fmla="*/ 9749 h 10000"/>
                  <a:gd name="connsiteX11-159" fmla="*/ 3435 w 10002"/>
                  <a:gd name="connsiteY11-160" fmla="*/ 9272 h 10000"/>
                  <a:gd name="connsiteX12-161" fmla="*/ 6843 w 10002"/>
                  <a:gd name="connsiteY12-162" fmla="*/ 6305 h 10000"/>
                  <a:gd name="connsiteX13-163" fmla="*/ 8806 w 10002"/>
                  <a:gd name="connsiteY13-164" fmla="*/ 4663 h 10000"/>
                  <a:gd name="connsiteX14-165" fmla="*/ 9731 w 10002"/>
                  <a:gd name="connsiteY14-166" fmla="*/ 2861 h 10000"/>
                  <a:gd name="connsiteX15-167" fmla="*/ 10002 w 10002"/>
                  <a:gd name="connsiteY15-168" fmla="*/ 0 h 10000"/>
                  <a:gd name="connsiteX16-169" fmla="*/ 9979 w 10002"/>
                  <a:gd name="connsiteY16-170"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0002" h="10000">
                    <a:moveTo>
                      <a:pt x="9979" y="0"/>
                    </a:moveTo>
                    <a:cubicBezTo>
                      <a:pt x="9821" y="2173"/>
                      <a:pt x="9530" y="2119"/>
                      <a:pt x="8386" y="3414"/>
                    </a:cubicBezTo>
                    <a:cubicBezTo>
                      <a:pt x="7242" y="4709"/>
                      <a:pt x="3994" y="7027"/>
                      <a:pt x="3115" y="7771"/>
                    </a:cubicBezTo>
                    <a:cubicBezTo>
                      <a:pt x="2236" y="8515"/>
                      <a:pt x="3394" y="7913"/>
                      <a:pt x="3114" y="7876"/>
                    </a:cubicBezTo>
                    <a:cubicBezTo>
                      <a:pt x="2834" y="7839"/>
                      <a:pt x="2108" y="8500"/>
                      <a:pt x="1432" y="7546"/>
                    </a:cubicBezTo>
                    <a:cubicBezTo>
                      <a:pt x="1183" y="7228"/>
                      <a:pt x="962" y="6827"/>
                      <a:pt x="646" y="6033"/>
                    </a:cubicBezTo>
                    <a:cubicBezTo>
                      <a:pt x="59" y="7305"/>
                      <a:pt x="52" y="7285"/>
                      <a:pt x="5" y="7683"/>
                    </a:cubicBezTo>
                    <a:cubicBezTo>
                      <a:pt x="-42" y="8081"/>
                      <a:pt x="231" y="8213"/>
                      <a:pt x="366" y="8424"/>
                    </a:cubicBezTo>
                    <a:cubicBezTo>
                      <a:pt x="1111" y="9908"/>
                      <a:pt x="1765" y="10332"/>
                      <a:pt x="2781" y="9749"/>
                    </a:cubicBezTo>
                    <a:lnTo>
                      <a:pt x="2781" y="9749"/>
                    </a:lnTo>
                    <a:lnTo>
                      <a:pt x="2781" y="9749"/>
                    </a:lnTo>
                    <a:cubicBezTo>
                      <a:pt x="2848" y="9696"/>
                      <a:pt x="3164" y="9537"/>
                      <a:pt x="3435" y="9272"/>
                    </a:cubicBezTo>
                    <a:cubicBezTo>
                      <a:pt x="4812" y="8106"/>
                      <a:pt x="5782" y="7259"/>
                      <a:pt x="6843" y="6305"/>
                    </a:cubicBezTo>
                    <a:cubicBezTo>
                      <a:pt x="6843" y="6305"/>
                      <a:pt x="8399" y="5034"/>
                      <a:pt x="8806" y="4663"/>
                    </a:cubicBezTo>
                    <a:cubicBezTo>
                      <a:pt x="9302" y="4239"/>
                      <a:pt x="9596" y="3550"/>
                      <a:pt x="9731" y="2861"/>
                    </a:cubicBezTo>
                    <a:cubicBezTo>
                      <a:pt x="9912" y="1960"/>
                      <a:pt x="10002" y="0"/>
                      <a:pt x="10002" y="0"/>
                    </a:cubicBezTo>
                    <a:lnTo>
                      <a:pt x="9979" y="0"/>
                    </a:lnTo>
                    <a:close/>
                  </a:path>
                </a:pathLst>
              </a:custGeom>
              <a:gradFill>
                <a:gsLst>
                  <a:gs pos="32000">
                    <a:schemeClr val="accent2"/>
                  </a:gs>
                  <a:gs pos="96000">
                    <a:schemeClr val="accent1">
                      <a:lumMod val="88000"/>
                    </a:schemeClr>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45" name="Freeform 7"/>
              <p:cNvSpPr/>
              <p:nvPr/>
            </p:nvSpPr>
            <p:spPr bwMode="auto">
              <a:xfrm>
                <a:off x="3794125" y="1912938"/>
                <a:ext cx="2490788" cy="2500313"/>
              </a:xfrm>
              <a:custGeom>
                <a:avLst/>
                <a:gdLst>
                  <a:gd name="T0" fmla="*/ 66 w 664"/>
                  <a:gd name="T1" fmla="*/ 54 h 667"/>
                  <a:gd name="T2" fmla="*/ 328 w 664"/>
                  <a:gd name="T3" fmla="*/ 7 h 667"/>
                  <a:gd name="T4" fmla="*/ 385 w 664"/>
                  <a:gd name="T5" fmla="*/ 10 h 667"/>
                  <a:gd name="T6" fmla="*/ 482 w 664"/>
                  <a:gd name="T7" fmla="*/ 120 h 667"/>
                  <a:gd name="T8" fmla="*/ 631 w 664"/>
                  <a:gd name="T9" fmla="*/ 408 h 667"/>
                  <a:gd name="T10" fmla="*/ 659 w 664"/>
                  <a:gd name="T11" fmla="*/ 496 h 667"/>
                  <a:gd name="T12" fmla="*/ 591 w 664"/>
                  <a:gd name="T13" fmla="*/ 566 h 667"/>
                  <a:gd name="T14" fmla="*/ 355 w 664"/>
                  <a:gd name="T15" fmla="*/ 653 h 667"/>
                  <a:gd name="T16" fmla="*/ 278 w 664"/>
                  <a:gd name="T17" fmla="*/ 644 h 667"/>
                  <a:gd name="T18" fmla="*/ 188 w 664"/>
                  <a:gd name="T19" fmla="*/ 535 h 667"/>
                  <a:gd name="T20" fmla="*/ 20 w 664"/>
                  <a:gd name="T21" fmla="*/ 188 h 667"/>
                  <a:gd name="T22" fmla="*/ 4 w 664"/>
                  <a:gd name="T23" fmla="*/ 110 h 667"/>
                  <a:gd name="T24" fmla="*/ 28 w 664"/>
                  <a:gd name="T25" fmla="*/ 66 h 667"/>
                  <a:gd name="T26" fmla="*/ 66 w 664"/>
                  <a:gd name="T27" fmla="*/ 54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4" h="667">
                    <a:moveTo>
                      <a:pt x="66" y="54"/>
                    </a:moveTo>
                    <a:cubicBezTo>
                      <a:pt x="328" y="7"/>
                      <a:pt x="328" y="7"/>
                      <a:pt x="328" y="7"/>
                    </a:cubicBezTo>
                    <a:cubicBezTo>
                      <a:pt x="328" y="7"/>
                      <a:pt x="365" y="0"/>
                      <a:pt x="385" y="10"/>
                    </a:cubicBezTo>
                    <a:cubicBezTo>
                      <a:pt x="404" y="20"/>
                      <a:pt x="436" y="28"/>
                      <a:pt x="482" y="120"/>
                    </a:cubicBezTo>
                    <a:cubicBezTo>
                      <a:pt x="528" y="213"/>
                      <a:pt x="631" y="408"/>
                      <a:pt x="631" y="408"/>
                    </a:cubicBezTo>
                    <a:cubicBezTo>
                      <a:pt x="631" y="408"/>
                      <a:pt x="664" y="468"/>
                      <a:pt x="659" y="496"/>
                    </a:cubicBezTo>
                    <a:cubicBezTo>
                      <a:pt x="651" y="539"/>
                      <a:pt x="644" y="544"/>
                      <a:pt x="591" y="566"/>
                    </a:cubicBezTo>
                    <a:cubicBezTo>
                      <a:pt x="532" y="590"/>
                      <a:pt x="355" y="653"/>
                      <a:pt x="355" y="653"/>
                    </a:cubicBezTo>
                    <a:cubicBezTo>
                      <a:pt x="355" y="653"/>
                      <a:pt x="318" y="667"/>
                      <a:pt x="278" y="644"/>
                    </a:cubicBezTo>
                    <a:cubicBezTo>
                      <a:pt x="256" y="632"/>
                      <a:pt x="234" y="626"/>
                      <a:pt x="188" y="535"/>
                    </a:cubicBezTo>
                    <a:cubicBezTo>
                      <a:pt x="138" y="432"/>
                      <a:pt x="32" y="219"/>
                      <a:pt x="20" y="188"/>
                    </a:cubicBezTo>
                    <a:cubicBezTo>
                      <a:pt x="9" y="157"/>
                      <a:pt x="0" y="134"/>
                      <a:pt x="4" y="110"/>
                    </a:cubicBezTo>
                    <a:cubicBezTo>
                      <a:pt x="9" y="87"/>
                      <a:pt x="17" y="72"/>
                      <a:pt x="28" y="66"/>
                    </a:cubicBezTo>
                    <a:cubicBezTo>
                      <a:pt x="38" y="60"/>
                      <a:pt x="66" y="54"/>
                      <a:pt x="66" y="54"/>
                    </a:cubicBezTo>
                    <a:close/>
                  </a:path>
                </a:pathLst>
              </a:custGeom>
              <a:gradFill>
                <a:gsLst>
                  <a:gs pos="100000">
                    <a:schemeClr val="accent1"/>
                  </a:gs>
                  <a:gs pos="0">
                    <a:schemeClr val="accent2"/>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Freeform 8"/>
              <p:cNvSpPr>
                <a:spLocks noEditPoints="1"/>
              </p:cNvSpPr>
              <p:nvPr/>
            </p:nvSpPr>
            <p:spPr bwMode="auto">
              <a:xfrm>
                <a:off x="3648690" y="1912936"/>
                <a:ext cx="1508125" cy="2433638"/>
              </a:xfrm>
              <a:custGeom>
                <a:avLst/>
                <a:gdLst>
                  <a:gd name="T0" fmla="*/ 265 w 402"/>
                  <a:gd name="T1" fmla="*/ 649 h 649"/>
                  <a:gd name="T2" fmla="*/ 258 w 402"/>
                  <a:gd name="T3" fmla="*/ 643 h 649"/>
                  <a:gd name="T4" fmla="*/ 258 w 402"/>
                  <a:gd name="T5" fmla="*/ 643 h 649"/>
                  <a:gd name="T6" fmla="*/ 265 w 402"/>
                  <a:gd name="T7" fmla="*/ 649 h 649"/>
                  <a:gd name="T8" fmla="*/ 250 w 402"/>
                  <a:gd name="T9" fmla="*/ 20 h 649"/>
                  <a:gd name="T10" fmla="*/ 92 w 402"/>
                  <a:gd name="T11" fmla="*/ 48 h 649"/>
                  <a:gd name="T12" fmla="*/ 28 w 402"/>
                  <a:gd name="T13" fmla="*/ 81 h 649"/>
                  <a:gd name="T14" fmla="*/ 31 w 402"/>
                  <a:gd name="T15" fmla="*/ 203 h 649"/>
                  <a:gd name="T16" fmla="*/ 176 w 402"/>
                  <a:gd name="T17" fmla="*/ 502 h 649"/>
                  <a:gd name="T18" fmla="*/ 206 w 402"/>
                  <a:gd name="T19" fmla="*/ 564 h 649"/>
                  <a:gd name="T20" fmla="*/ 258 w 402"/>
                  <a:gd name="T21" fmla="*/ 643 h 649"/>
                  <a:gd name="T22" fmla="*/ 284 w 402"/>
                  <a:gd name="T23" fmla="*/ 619 h 649"/>
                  <a:gd name="T24" fmla="*/ 230 w 402"/>
                  <a:gd name="T25" fmla="*/ 535 h 649"/>
                  <a:gd name="T26" fmla="*/ 62 w 402"/>
                  <a:gd name="T27" fmla="*/ 188 h 649"/>
                  <a:gd name="T28" fmla="*/ 46 w 402"/>
                  <a:gd name="T29" fmla="*/ 110 h 649"/>
                  <a:gd name="T30" fmla="*/ 70 w 402"/>
                  <a:gd name="T31" fmla="*/ 66 h 649"/>
                  <a:gd name="T32" fmla="*/ 108 w 402"/>
                  <a:gd name="T33" fmla="*/ 54 h 649"/>
                  <a:gd name="T34" fmla="*/ 370 w 402"/>
                  <a:gd name="T35" fmla="*/ 7 h 649"/>
                  <a:gd name="T36" fmla="*/ 402 w 402"/>
                  <a:gd name="T37" fmla="*/ 4 h 649"/>
                  <a:gd name="T38" fmla="*/ 402 w 402"/>
                  <a:gd name="T39" fmla="*/ 4 h 649"/>
                  <a:gd name="T40" fmla="*/ 250 w 402"/>
                  <a:gd name="T41" fmla="*/ 2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 h="649">
                    <a:moveTo>
                      <a:pt x="265" y="649"/>
                    </a:moveTo>
                    <a:cubicBezTo>
                      <a:pt x="263" y="647"/>
                      <a:pt x="261" y="645"/>
                      <a:pt x="258" y="643"/>
                    </a:cubicBezTo>
                    <a:cubicBezTo>
                      <a:pt x="258" y="643"/>
                      <a:pt x="258" y="643"/>
                      <a:pt x="258" y="643"/>
                    </a:cubicBezTo>
                    <a:cubicBezTo>
                      <a:pt x="261" y="645"/>
                      <a:pt x="263" y="647"/>
                      <a:pt x="265" y="649"/>
                    </a:cubicBezTo>
                    <a:close/>
                    <a:moveTo>
                      <a:pt x="250" y="20"/>
                    </a:moveTo>
                    <a:cubicBezTo>
                      <a:pt x="202" y="31"/>
                      <a:pt x="115" y="44"/>
                      <a:pt x="92" y="48"/>
                    </a:cubicBezTo>
                    <a:cubicBezTo>
                      <a:pt x="68" y="53"/>
                      <a:pt x="42" y="57"/>
                      <a:pt x="28" y="81"/>
                    </a:cubicBezTo>
                    <a:cubicBezTo>
                      <a:pt x="15" y="104"/>
                      <a:pt x="0" y="141"/>
                      <a:pt x="31" y="203"/>
                    </a:cubicBezTo>
                    <a:cubicBezTo>
                      <a:pt x="62" y="265"/>
                      <a:pt x="176" y="502"/>
                      <a:pt x="176" y="502"/>
                    </a:cubicBezTo>
                    <a:cubicBezTo>
                      <a:pt x="185" y="523"/>
                      <a:pt x="195" y="544"/>
                      <a:pt x="206" y="564"/>
                    </a:cubicBezTo>
                    <a:cubicBezTo>
                      <a:pt x="221" y="591"/>
                      <a:pt x="237" y="620"/>
                      <a:pt x="258" y="643"/>
                    </a:cubicBezTo>
                    <a:cubicBezTo>
                      <a:pt x="284" y="619"/>
                      <a:pt x="284" y="619"/>
                      <a:pt x="284" y="619"/>
                    </a:cubicBezTo>
                    <a:cubicBezTo>
                      <a:pt x="270" y="605"/>
                      <a:pt x="253" y="581"/>
                      <a:pt x="230" y="535"/>
                    </a:cubicBezTo>
                    <a:cubicBezTo>
                      <a:pt x="180" y="432"/>
                      <a:pt x="74" y="219"/>
                      <a:pt x="62" y="188"/>
                    </a:cubicBezTo>
                    <a:cubicBezTo>
                      <a:pt x="51" y="157"/>
                      <a:pt x="42" y="134"/>
                      <a:pt x="46" y="110"/>
                    </a:cubicBezTo>
                    <a:cubicBezTo>
                      <a:pt x="51" y="87"/>
                      <a:pt x="59" y="72"/>
                      <a:pt x="70" y="66"/>
                    </a:cubicBezTo>
                    <a:cubicBezTo>
                      <a:pt x="80" y="60"/>
                      <a:pt x="108" y="54"/>
                      <a:pt x="108" y="54"/>
                    </a:cubicBezTo>
                    <a:cubicBezTo>
                      <a:pt x="370" y="7"/>
                      <a:pt x="370" y="7"/>
                      <a:pt x="370" y="7"/>
                    </a:cubicBezTo>
                    <a:cubicBezTo>
                      <a:pt x="370" y="7"/>
                      <a:pt x="386" y="4"/>
                      <a:pt x="402" y="4"/>
                    </a:cubicBezTo>
                    <a:cubicBezTo>
                      <a:pt x="402" y="4"/>
                      <a:pt x="402" y="4"/>
                      <a:pt x="402" y="4"/>
                    </a:cubicBezTo>
                    <a:cubicBezTo>
                      <a:pt x="372" y="0"/>
                      <a:pt x="297" y="10"/>
                      <a:pt x="250" y="20"/>
                    </a:cubicBezTo>
                    <a:close/>
                  </a:path>
                </a:pathLst>
              </a:custGeom>
              <a:gradFill>
                <a:gsLst>
                  <a:gs pos="0">
                    <a:schemeClr val="accent1"/>
                  </a:gs>
                  <a:gs pos="23000">
                    <a:schemeClr val="accent1"/>
                  </a:gs>
                  <a:gs pos="53000">
                    <a:schemeClr val="accent2"/>
                  </a:gs>
                  <a:gs pos="67000">
                    <a:schemeClr val="accent1"/>
                  </a:gs>
                </a:gsLst>
                <a:lin ang="17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47" name="Freeform 11"/>
              <p:cNvSpPr/>
              <p:nvPr/>
            </p:nvSpPr>
            <p:spPr bwMode="auto">
              <a:xfrm>
                <a:off x="4215784" y="4072866"/>
                <a:ext cx="1914214" cy="548914"/>
              </a:xfrm>
              <a:custGeom>
                <a:avLst/>
                <a:gdLst>
                  <a:gd name="T0" fmla="*/ 503 w 515"/>
                  <a:gd name="T1" fmla="*/ 5 h 160"/>
                  <a:gd name="T2" fmla="*/ 416 w 515"/>
                  <a:gd name="T3" fmla="*/ 36 h 160"/>
                  <a:gd name="T4" fmla="*/ 265 w 515"/>
                  <a:gd name="T5" fmla="*/ 92 h 160"/>
                  <a:gd name="T6" fmla="*/ 236 w 515"/>
                  <a:gd name="T7" fmla="*/ 101 h 160"/>
                  <a:gd name="T8" fmla="*/ 236 w 515"/>
                  <a:gd name="T9" fmla="*/ 101 h 160"/>
                  <a:gd name="T10" fmla="*/ 129 w 515"/>
                  <a:gd name="T11" fmla="*/ 76 h 160"/>
                  <a:gd name="T12" fmla="*/ 113 w 515"/>
                  <a:gd name="T13" fmla="*/ 62 h 160"/>
                  <a:gd name="T14" fmla="*/ 71 w 515"/>
                  <a:gd name="T15" fmla="*/ 0 h 160"/>
                  <a:gd name="T16" fmla="*/ 72 w 515"/>
                  <a:gd name="T17" fmla="*/ 3 h 160"/>
                  <a:gd name="T18" fmla="*/ 0 w 515"/>
                  <a:gd name="T19" fmla="*/ 55 h 160"/>
                  <a:gd name="T20" fmla="*/ 66 w 515"/>
                  <a:gd name="T21" fmla="*/ 130 h 160"/>
                  <a:gd name="T22" fmla="*/ 222 w 515"/>
                  <a:gd name="T23" fmla="*/ 127 h 160"/>
                  <a:gd name="T24" fmla="*/ 328 w 515"/>
                  <a:gd name="T25" fmla="*/ 88 h 160"/>
                  <a:gd name="T26" fmla="*/ 417 w 515"/>
                  <a:gd name="T27" fmla="*/ 56 h 160"/>
                  <a:gd name="T28" fmla="*/ 445 w 515"/>
                  <a:gd name="T29" fmla="*/ 44 h 160"/>
                  <a:gd name="T30" fmla="*/ 458 w 515"/>
                  <a:gd name="T31" fmla="*/ 37 h 160"/>
                  <a:gd name="T32" fmla="*/ 498 w 515"/>
                  <a:gd name="T33" fmla="*/ 12 h 160"/>
                  <a:gd name="T34" fmla="*/ 515 w 515"/>
                  <a:gd name="T35" fmla="*/ 0 h 160"/>
                  <a:gd name="T36" fmla="*/ 503 w 515"/>
                  <a:gd name="T37" fmla="*/ 5 h 160"/>
                  <a:gd name="connsiteX0" fmla="*/ 9675 w 9908"/>
                  <a:gd name="connsiteY0" fmla="*/ 313 h 9121"/>
                  <a:gd name="connsiteX1" fmla="*/ 7986 w 9908"/>
                  <a:gd name="connsiteY1" fmla="*/ 2250 h 9121"/>
                  <a:gd name="connsiteX2" fmla="*/ 5054 w 9908"/>
                  <a:gd name="connsiteY2" fmla="*/ 5750 h 9121"/>
                  <a:gd name="connsiteX3" fmla="*/ 4491 w 9908"/>
                  <a:gd name="connsiteY3" fmla="*/ 6313 h 9121"/>
                  <a:gd name="connsiteX4" fmla="*/ 4491 w 9908"/>
                  <a:gd name="connsiteY4" fmla="*/ 6313 h 9121"/>
                  <a:gd name="connsiteX5" fmla="*/ 2413 w 9908"/>
                  <a:gd name="connsiteY5" fmla="*/ 4750 h 9121"/>
                  <a:gd name="connsiteX6" fmla="*/ 2102 w 9908"/>
                  <a:gd name="connsiteY6" fmla="*/ 3875 h 9121"/>
                  <a:gd name="connsiteX7" fmla="*/ 1287 w 9908"/>
                  <a:gd name="connsiteY7" fmla="*/ 0 h 9121"/>
                  <a:gd name="connsiteX8" fmla="*/ 1306 w 9908"/>
                  <a:gd name="connsiteY8" fmla="*/ 188 h 9121"/>
                  <a:gd name="connsiteX9" fmla="*/ 2 w 9908"/>
                  <a:gd name="connsiteY9" fmla="*/ 3287 h 9121"/>
                  <a:gd name="connsiteX10" fmla="*/ 1190 w 9908"/>
                  <a:gd name="connsiteY10" fmla="*/ 8125 h 9121"/>
                  <a:gd name="connsiteX11" fmla="*/ 4219 w 9908"/>
                  <a:gd name="connsiteY11" fmla="*/ 7938 h 9121"/>
                  <a:gd name="connsiteX12" fmla="*/ 6277 w 9908"/>
                  <a:gd name="connsiteY12" fmla="*/ 5500 h 9121"/>
                  <a:gd name="connsiteX13" fmla="*/ 8005 w 9908"/>
                  <a:gd name="connsiteY13" fmla="*/ 3500 h 9121"/>
                  <a:gd name="connsiteX14" fmla="*/ 8549 w 9908"/>
                  <a:gd name="connsiteY14" fmla="*/ 2750 h 9121"/>
                  <a:gd name="connsiteX15" fmla="*/ 8801 w 9908"/>
                  <a:gd name="connsiteY15" fmla="*/ 2313 h 9121"/>
                  <a:gd name="connsiteX16" fmla="*/ 9578 w 9908"/>
                  <a:gd name="connsiteY16" fmla="*/ 750 h 9121"/>
                  <a:gd name="connsiteX17" fmla="*/ 9908 w 9908"/>
                  <a:gd name="connsiteY17" fmla="*/ 0 h 9121"/>
                  <a:gd name="connsiteX18" fmla="*/ 9675 w 9908"/>
                  <a:gd name="connsiteY18" fmla="*/ 313 h 9121"/>
                  <a:gd name="connsiteX0-1" fmla="*/ 9765 w 10000"/>
                  <a:gd name="connsiteY0-2" fmla="*/ 343 h 10029"/>
                  <a:gd name="connsiteX1-3" fmla="*/ 8060 w 10000"/>
                  <a:gd name="connsiteY1-4" fmla="*/ 2467 h 10029"/>
                  <a:gd name="connsiteX2-5" fmla="*/ 5101 w 10000"/>
                  <a:gd name="connsiteY2-6" fmla="*/ 6304 h 10029"/>
                  <a:gd name="connsiteX3-7" fmla="*/ 4533 w 10000"/>
                  <a:gd name="connsiteY3-8" fmla="*/ 6921 h 10029"/>
                  <a:gd name="connsiteX4-9" fmla="*/ 4533 w 10000"/>
                  <a:gd name="connsiteY4-10" fmla="*/ 6921 h 10029"/>
                  <a:gd name="connsiteX5-11" fmla="*/ 2435 w 10000"/>
                  <a:gd name="connsiteY5-12" fmla="*/ 5208 h 10029"/>
                  <a:gd name="connsiteX6-13" fmla="*/ 2122 w 10000"/>
                  <a:gd name="connsiteY6-14" fmla="*/ 4248 h 10029"/>
                  <a:gd name="connsiteX7-15" fmla="*/ 1299 w 10000"/>
                  <a:gd name="connsiteY7-16" fmla="*/ 0 h 10029"/>
                  <a:gd name="connsiteX8-17" fmla="*/ 1318 w 10000"/>
                  <a:gd name="connsiteY8-18" fmla="*/ 206 h 10029"/>
                  <a:gd name="connsiteX9-19" fmla="*/ 2 w 10000"/>
                  <a:gd name="connsiteY9-20" fmla="*/ 3604 h 10029"/>
                  <a:gd name="connsiteX10-21" fmla="*/ 1201 w 10000"/>
                  <a:gd name="connsiteY10-22" fmla="*/ 8908 h 10029"/>
                  <a:gd name="connsiteX11-23" fmla="*/ 4258 w 10000"/>
                  <a:gd name="connsiteY11-24" fmla="*/ 8703 h 10029"/>
                  <a:gd name="connsiteX12-25" fmla="*/ 6335 w 10000"/>
                  <a:gd name="connsiteY12-26" fmla="*/ 6030 h 10029"/>
                  <a:gd name="connsiteX13-27" fmla="*/ 8079 w 10000"/>
                  <a:gd name="connsiteY13-28" fmla="*/ 3837 h 10029"/>
                  <a:gd name="connsiteX14-29" fmla="*/ 8628 w 10000"/>
                  <a:gd name="connsiteY14-30" fmla="*/ 3015 h 10029"/>
                  <a:gd name="connsiteX15-31" fmla="*/ 8883 w 10000"/>
                  <a:gd name="connsiteY15-32" fmla="*/ 2536 h 10029"/>
                  <a:gd name="connsiteX16-33" fmla="*/ 9667 w 10000"/>
                  <a:gd name="connsiteY16-34" fmla="*/ 822 h 10029"/>
                  <a:gd name="connsiteX17-35" fmla="*/ 10000 w 10000"/>
                  <a:gd name="connsiteY17-36" fmla="*/ 0 h 10029"/>
                  <a:gd name="connsiteX18-37" fmla="*/ 9765 w 10000"/>
                  <a:gd name="connsiteY18-38" fmla="*/ 343 h 100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0000" h="10029">
                    <a:moveTo>
                      <a:pt x="9765" y="343"/>
                    </a:moveTo>
                    <a:cubicBezTo>
                      <a:pt x="9412" y="822"/>
                      <a:pt x="8060" y="2467"/>
                      <a:pt x="8060" y="2467"/>
                    </a:cubicBezTo>
                    <a:cubicBezTo>
                      <a:pt x="7139" y="3700"/>
                      <a:pt x="6296" y="4797"/>
                      <a:pt x="5101" y="6304"/>
                    </a:cubicBezTo>
                    <a:cubicBezTo>
                      <a:pt x="4866" y="6647"/>
                      <a:pt x="4591" y="6852"/>
                      <a:pt x="4533" y="6921"/>
                    </a:cubicBezTo>
                    <a:lnTo>
                      <a:pt x="4533" y="6921"/>
                    </a:lnTo>
                    <a:cubicBezTo>
                      <a:pt x="3651" y="7675"/>
                      <a:pt x="3082" y="7126"/>
                      <a:pt x="2435" y="5208"/>
                    </a:cubicBezTo>
                    <a:cubicBezTo>
                      <a:pt x="2317" y="4934"/>
                      <a:pt x="2219" y="4592"/>
                      <a:pt x="2122" y="4248"/>
                    </a:cubicBezTo>
                    <a:cubicBezTo>
                      <a:pt x="1808" y="3015"/>
                      <a:pt x="1534" y="1508"/>
                      <a:pt x="1299" y="0"/>
                    </a:cubicBezTo>
                    <a:cubicBezTo>
                      <a:pt x="1299" y="69"/>
                      <a:pt x="1318" y="137"/>
                      <a:pt x="1318" y="206"/>
                    </a:cubicBezTo>
                    <a:cubicBezTo>
                      <a:pt x="-93" y="3769"/>
                      <a:pt x="2" y="3604"/>
                      <a:pt x="2" y="3604"/>
                    </a:cubicBezTo>
                    <a:cubicBezTo>
                      <a:pt x="100" y="4289"/>
                      <a:pt x="516" y="7810"/>
                      <a:pt x="1201" y="8908"/>
                    </a:cubicBezTo>
                    <a:cubicBezTo>
                      <a:pt x="1787" y="9848"/>
                      <a:pt x="2514" y="10964"/>
                      <a:pt x="4258" y="8703"/>
                    </a:cubicBezTo>
                    <a:cubicBezTo>
                      <a:pt x="4943" y="7812"/>
                      <a:pt x="5630" y="6921"/>
                      <a:pt x="6335" y="6030"/>
                    </a:cubicBezTo>
                    <a:cubicBezTo>
                      <a:pt x="6904" y="5277"/>
                      <a:pt x="7492" y="4592"/>
                      <a:pt x="8079" y="3837"/>
                    </a:cubicBezTo>
                    <a:cubicBezTo>
                      <a:pt x="8256" y="3563"/>
                      <a:pt x="8452" y="3358"/>
                      <a:pt x="8628" y="3015"/>
                    </a:cubicBezTo>
                    <a:cubicBezTo>
                      <a:pt x="8706" y="2878"/>
                      <a:pt x="8785" y="2741"/>
                      <a:pt x="8883" y="2536"/>
                    </a:cubicBezTo>
                    <a:cubicBezTo>
                      <a:pt x="9118" y="2056"/>
                      <a:pt x="9412" y="1370"/>
                      <a:pt x="9667" y="822"/>
                    </a:cubicBezTo>
                    <a:cubicBezTo>
                      <a:pt x="9765" y="548"/>
                      <a:pt x="9902" y="274"/>
                      <a:pt x="10000" y="0"/>
                    </a:cubicBezTo>
                    <a:cubicBezTo>
                      <a:pt x="9921" y="137"/>
                      <a:pt x="9844" y="274"/>
                      <a:pt x="9765" y="343"/>
                    </a:cubicBezTo>
                    <a:close/>
                  </a:path>
                </a:pathLst>
              </a:custGeom>
              <a:gradFill>
                <a:gsLst>
                  <a:gs pos="0">
                    <a:schemeClr val="accent2">
                      <a:lumMod val="89000"/>
                    </a:schemeClr>
                  </a:gs>
                  <a:gs pos="42100">
                    <a:schemeClr val="accent1"/>
                  </a:gs>
                  <a:gs pos="100000">
                    <a:schemeClr val="accent1"/>
                  </a:gs>
                </a:gsLst>
                <a:lin ang="9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48" name="Freeform 12"/>
              <p:cNvSpPr/>
              <p:nvPr/>
            </p:nvSpPr>
            <p:spPr bwMode="auto">
              <a:xfrm>
                <a:off x="3408079" y="2161518"/>
                <a:ext cx="1328738" cy="2406651"/>
              </a:xfrm>
              <a:custGeom>
                <a:avLst/>
                <a:gdLst>
                  <a:gd name="T0" fmla="*/ 354 w 354"/>
                  <a:gd name="T1" fmla="*/ 595 h 642"/>
                  <a:gd name="T2" fmla="*/ 342 w 354"/>
                  <a:gd name="T3" fmla="*/ 586 h 642"/>
                  <a:gd name="T4" fmla="*/ 326 w 354"/>
                  <a:gd name="T5" fmla="*/ 572 h 642"/>
                  <a:gd name="T6" fmla="*/ 284 w 354"/>
                  <a:gd name="T7" fmla="*/ 511 h 642"/>
                  <a:gd name="T8" fmla="*/ 274 w 354"/>
                  <a:gd name="T9" fmla="*/ 493 h 642"/>
                  <a:gd name="T10" fmla="*/ 244 w 354"/>
                  <a:gd name="T11" fmla="*/ 431 h 642"/>
                  <a:gd name="T12" fmla="*/ 99 w 354"/>
                  <a:gd name="T13" fmla="*/ 132 h 642"/>
                  <a:gd name="T14" fmla="*/ 96 w 354"/>
                  <a:gd name="T15" fmla="*/ 10 h 642"/>
                  <a:gd name="T16" fmla="*/ 103 w 354"/>
                  <a:gd name="T17" fmla="*/ 1 h 642"/>
                  <a:gd name="T18" fmla="*/ 104 w 354"/>
                  <a:gd name="T19" fmla="*/ 0 h 642"/>
                  <a:gd name="T20" fmla="*/ 20 w 354"/>
                  <a:gd name="T21" fmla="*/ 146 h 642"/>
                  <a:gd name="T22" fmla="*/ 43 w 354"/>
                  <a:gd name="T23" fmla="*/ 208 h 642"/>
                  <a:gd name="T24" fmla="*/ 213 w 354"/>
                  <a:gd name="T25" fmla="*/ 565 h 642"/>
                  <a:gd name="T26" fmla="*/ 213 w 354"/>
                  <a:gd name="T27" fmla="*/ 565 h 642"/>
                  <a:gd name="T28" fmla="*/ 279 w 354"/>
                  <a:gd name="T29" fmla="*/ 640 h 642"/>
                  <a:gd name="T30" fmla="*/ 283 w 354"/>
                  <a:gd name="T31" fmla="*/ 642 h 642"/>
                  <a:gd name="T32" fmla="*/ 354 w 354"/>
                  <a:gd name="T33" fmla="*/ 596 h 642"/>
                  <a:gd name="T34" fmla="*/ 354 w 354"/>
                  <a:gd name="T35" fmla="*/ 595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642">
                    <a:moveTo>
                      <a:pt x="354" y="595"/>
                    </a:moveTo>
                    <a:cubicBezTo>
                      <a:pt x="350" y="593"/>
                      <a:pt x="346" y="589"/>
                      <a:pt x="342" y="586"/>
                    </a:cubicBezTo>
                    <a:cubicBezTo>
                      <a:pt x="336" y="582"/>
                      <a:pt x="331" y="577"/>
                      <a:pt x="326" y="572"/>
                    </a:cubicBezTo>
                    <a:cubicBezTo>
                      <a:pt x="310" y="554"/>
                      <a:pt x="296" y="532"/>
                      <a:pt x="284" y="511"/>
                    </a:cubicBezTo>
                    <a:cubicBezTo>
                      <a:pt x="281" y="505"/>
                      <a:pt x="278" y="499"/>
                      <a:pt x="274" y="493"/>
                    </a:cubicBezTo>
                    <a:cubicBezTo>
                      <a:pt x="263" y="473"/>
                      <a:pt x="253" y="452"/>
                      <a:pt x="244" y="431"/>
                    </a:cubicBezTo>
                    <a:cubicBezTo>
                      <a:pt x="244" y="431"/>
                      <a:pt x="130" y="194"/>
                      <a:pt x="99" y="132"/>
                    </a:cubicBezTo>
                    <a:cubicBezTo>
                      <a:pt x="68" y="70"/>
                      <a:pt x="83" y="33"/>
                      <a:pt x="96" y="10"/>
                    </a:cubicBezTo>
                    <a:cubicBezTo>
                      <a:pt x="98" y="6"/>
                      <a:pt x="101" y="3"/>
                      <a:pt x="103" y="1"/>
                    </a:cubicBezTo>
                    <a:cubicBezTo>
                      <a:pt x="104" y="0"/>
                      <a:pt x="104" y="0"/>
                      <a:pt x="104" y="0"/>
                    </a:cubicBezTo>
                    <a:cubicBezTo>
                      <a:pt x="59" y="44"/>
                      <a:pt x="0" y="71"/>
                      <a:pt x="20" y="146"/>
                    </a:cubicBezTo>
                    <a:cubicBezTo>
                      <a:pt x="26" y="167"/>
                      <a:pt x="33" y="189"/>
                      <a:pt x="43" y="208"/>
                    </a:cubicBezTo>
                    <a:cubicBezTo>
                      <a:pt x="73" y="270"/>
                      <a:pt x="213" y="565"/>
                      <a:pt x="213" y="565"/>
                    </a:cubicBezTo>
                    <a:cubicBezTo>
                      <a:pt x="213" y="565"/>
                      <a:pt x="213" y="565"/>
                      <a:pt x="213" y="565"/>
                    </a:cubicBezTo>
                    <a:cubicBezTo>
                      <a:pt x="218" y="575"/>
                      <a:pt x="238" y="615"/>
                      <a:pt x="279" y="640"/>
                    </a:cubicBezTo>
                    <a:cubicBezTo>
                      <a:pt x="280" y="641"/>
                      <a:pt x="282" y="642"/>
                      <a:pt x="283" y="642"/>
                    </a:cubicBezTo>
                    <a:cubicBezTo>
                      <a:pt x="354" y="596"/>
                      <a:pt x="354" y="596"/>
                      <a:pt x="354" y="596"/>
                    </a:cubicBezTo>
                    <a:lnTo>
                      <a:pt x="354" y="595"/>
                    </a:lnTo>
                    <a:close/>
                  </a:path>
                </a:pathLst>
              </a:custGeom>
              <a:gradFill>
                <a:gsLst>
                  <a:gs pos="22000">
                    <a:schemeClr val="accent2"/>
                  </a:gs>
                  <a:gs pos="100000">
                    <a:schemeClr val="accent1">
                      <a:lumMod val="29000"/>
                    </a:schemeClr>
                  </a:gs>
                  <a:gs pos="5000">
                    <a:schemeClr val="accent1"/>
                  </a:gs>
                  <a:gs pos="43000">
                    <a:schemeClr val="accent1"/>
                  </a:gs>
                  <a:gs pos="65000">
                    <a:schemeClr val="accent2">
                      <a:lumMod val="12000"/>
                      <a:lumOff val="88000"/>
                    </a:schemeClr>
                  </a:gs>
                  <a:gs pos="80000">
                    <a:schemeClr val="accent1"/>
                  </a:gs>
                </a:gsLst>
                <a:lin ang="13800000" scaled="0"/>
              </a:gradFill>
              <a:ln>
                <a:noFill/>
              </a:ln>
            </p:spPr>
            <p:txBody>
              <a:bodyPr vert="horz" wrap="square" lIns="91440" tIns="45720" rIns="91440" bIns="45720" numCol="1" anchor="t" anchorCtr="0" compatLnSpc="1"/>
              <a:lstStyle/>
              <a:p>
                <a:endParaRPr lang="zh-CN" altLang="en-US"/>
              </a:p>
            </p:txBody>
          </p:sp>
          <p:sp>
            <p:nvSpPr>
              <p:cNvPr id="49" name="Freeform 7"/>
              <p:cNvSpPr/>
              <p:nvPr/>
            </p:nvSpPr>
            <p:spPr bwMode="auto">
              <a:xfrm>
                <a:off x="3816712" y="1929951"/>
                <a:ext cx="1889929" cy="1501856"/>
              </a:xfrm>
              <a:custGeom>
                <a:avLst/>
                <a:gdLst/>
                <a:ahLst/>
                <a:cxnLst/>
                <a:rect l="l" t="t" r="r" b="b"/>
                <a:pathLst>
                  <a:path w="1889929" h="1501855">
                    <a:moveTo>
                      <a:pt x="1297789" y="495"/>
                    </a:moveTo>
                    <a:cubicBezTo>
                      <a:pt x="1341866" y="-1379"/>
                      <a:pt x="1395320" y="1432"/>
                      <a:pt x="1432832" y="20175"/>
                    </a:cubicBezTo>
                    <a:cubicBezTo>
                      <a:pt x="1504105" y="57661"/>
                      <a:pt x="1624143" y="87650"/>
                      <a:pt x="1796697" y="432521"/>
                    </a:cubicBezTo>
                    <a:cubicBezTo>
                      <a:pt x="1823374" y="486417"/>
                      <a:pt x="1855162" y="549453"/>
                      <a:pt x="1889929" y="617470"/>
                    </a:cubicBezTo>
                    <a:cubicBezTo>
                      <a:pt x="1262122" y="641369"/>
                      <a:pt x="723031" y="994498"/>
                      <a:pt x="455481" y="1501855"/>
                    </a:cubicBezTo>
                    <a:cubicBezTo>
                      <a:pt x="279238" y="1143249"/>
                      <a:pt x="93566" y="764658"/>
                      <a:pt x="63649" y="687425"/>
                    </a:cubicBezTo>
                    <a:cubicBezTo>
                      <a:pt x="22386" y="571219"/>
                      <a:pt x="-11375" y="485001"/>
                      <a:pt x="3630" y="395035"/>
                    </a:cubicBezTo>
                    <a:cubicBezTo>
                      <a:pt x="22386" y="308817"/>
                      <a:pt x="52395" y="252588"/>
                      <a:pt x="93658" y="230096"/>
                    </a:cubicBezTo>
                    <a:cubicBezTo>
                      <a:pt x="131170" y="207605"/>
                      <a:pt x="236204" y="185113"/>
                      <a:pt x="236204" y="185113"/>
                    </a:cubicBezTo>
                    <a:cubicBezTo>
                      <a:pt x="1219014" y="8929"/>
                      <a:pt x="1219014" y="8929"/>
                      <a:pt x="1219014" y="8929"/>
                    </a:cubicBezTo>
                    <a:cubicBezTo>
                      <a:pt x="1219051" y="8922"/>
                      <a:pt x="1253736" y="2368"/>
                      <a:pt x="1297789" y="495"/>
                    </a:cubicBezTo>
                    <a:close/>
                  </a:path>
                </a:pathLst>
              </a:custGeom>
              <a:gradFill>
                <a:gsLst>
                  <a:gs pos="100000">
                    <a:schemeClr val="bg1">
                      <a:alpha val="0"/>
                    </a:schemeClr>
                  </a:gs>
                  <a:gs pos="0">
                    <a:schemeClr val="bg1">
                      <a:alpha val="39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TextBox 42"/>
            <p:cNvSpPr txBox="1"/>
            <p:nvPr/>
          </p:nvSpPr>
          <p:spPr>
            <a:xfrm>
              <a:off x="3124888" y="3581723"/>
              <a:ext cx="405880" cy="400110"/>
            </a:xfrm>
            <a:prstGeom prst="rect">
              <a:avLst/>
            </a:prstGeom>
            <a:noFill/>
            <a:effectLst/>
            <a:scene3d>
              <a:camera prst="orthographicFront">
                <a:rot lat="21321883" lon="19600064" rev="863454"/>
              </a:camera>
              <a:lightRig rig="threePt" dir="t"/>
            </a:scene3d>
          </p:spPr>
          <p:txBody>
            <a:bodyPr wrap="none" rtlCol="0">
              <a:spAutoFit/>
            </a:bodyPr>
            <a:lstStyle/>
            <a:p>
              <a:r>
                <a:rPr lang="en-US" altLang="zh-CN" sz="2000" dirty="0" smtClean="0">
                  <a:solidFill>
                    <a:schemeClr val="bg1"/>
                  </a:solidFill>
                  <a:effectLst>
                    <a:innerShdw blurRad="38100" dist="38100" dir="10800000">
                      <a:prstClr val="black">
                        <a:alpha val="50000"/>
                      </a:prstClr>
                    </a:innerShdw>
                  </a:effectLst>
                  <a:latin typeface="Bernard MT Condensed" panose="02050806060905020404" pitchFamily="18" charset="0"/>
                </a:rPr>
                <a:t>01</a:t>
              </a:r>
              <a:endParaRPr lang="zh-CN" altLang="en-US" sz="2000" dirty="0">
                <a:solidFill>
                  <a:schemeClr val="bg1"/>
                </a:solidFill>
                <a:effectLst>
                  <a:innerShdw blurRad="38100" dist="38100" dir="10800000">
                    <a:prstClr val="black">
                      <a:alpha val="50000"/>
                    </a:prstClr>
                  </a:innerShdw>
                </a:effectLst>
                <a:latin typeface="Bernard MT Condensed" panose="02050806060905020404" pitchFamily="18" charset="0"/>
              </a:endParaRPr>
            </a:p>
          </p:txBody>
        </p:sp>
      </p:grpSp>
      <p:cxnSp>
        <p:nvCxnSpPr>
          <p:cNvPr id="50" name="直接连接符 49"/>
          <p:cNvCxnSpPr/>
          <p:nvPr/>
        </p:nvCxnSpPr>
        <p:spPr>
          <a:xfrm>
            <a:off x="2818965" y="3268853"/>
            <a:ext cx="1248375" cy="0"/>
          </a:xfrm>
          <a:prstGeom prst="line">
            <a:avLst/>
          </a:prstGeom>
          <a:ln w="6350">
            <a:solidFill>
              <a:schemeClr val="accent5"/>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3876860" y="3513422"/>
            <a:ext cx="4624230" cy="460648"/>
            <a:chOff x="5029378" y="2771205"/>
            <a:chExt cx="2969894" cy="400111"/>
          </a:xfrm>
        </p:grpSpPr>
        <p:sp>
          <p:nvSpPr>
            <p:cNvPr id="52" name="椭圆 1048"/>
            <p:cNvSpPr/>
            <p:nvPr/>
          </p:nvSpPr>
          <p:spPr>
            <a:xfrm flipH="1">
              <a:off x="5029378" y="2784283"/>
              <a:ext cx="2969894" cy="375616"/>
            </a:xfrm>
            <a:custGeom>
              <a:avLst/>
              <a:gdLst/>
              <a:ahLst/>
              <a:cxnLst/>
              <a:rect l="l" t="t" r="r" b="b"/>
              <a:pathLst>
                <a:path w="2969894" h="375616">
                  <a:moveTo>
                    <a:pt x="2969894" y="0"/>
                  </a:moveTo>
                  <a:lnTo>
                    <a:pt x="0" y="0"/>
                  </a:lnTo>
                  <a:lnTo>
                    <a:pt x="0" y="375616"/>
                  </a:lnTo>
                  <a:lnTo>
                    <a:pt x="2969894" y="375616"/>
                  </a:lnTo>
                  <a:lnTo>
                    <a:pt x="2969894" y="204414"/>
                  </a:lnTo>
                  <a:lnTo>
                    <a:pt x="2862584" y="204414"/>
                  </a:lnTo>
                  <a:cubicBezTo>
                    <a:pt x="2862416" y="204926"/>
                    <a:pt x="2862234" y="205431"/>
                    <a:pt x="2861482" y="205756"/>
                  </a:cubicBezTo>
                  <a:cubicBezTo>
                    <a:pt x="2853009" y="224399"/>
                    <a:pt x="2832494" y="237497"/>
                    <a:pt x="2808548" y="237497"/>
                  </a:cubicBezTo>
                  <a:cubicBezTo>
                    <a:pt x="2776889" y="237497"/>
                    <a:pt x="2751225" y="214600"/>
                    <a:pt x="2751225" y="186355"/>
                  </a:cubicBezTo>
                  <a:cubicBezTo>
                    <a:pt x="2751225" y="158110"/>
                    <a:pt x="2776889" y="135214"/>
                    <a:pt x="2808548" y="135214"/>
                  </a:cubicBezTo>
                  <a:cubicBezTo>
                    <a:pt x="2827763" y="135214"/>
                    <a:pt x="2844769" y="143647"/>
                    <a:pt x="2854327" y="157132"/>
                  </a:cubicBezTo>
                  <a:lnTo>
                    <a:pt x="2859391" y="161422"/>
                  </a:lnTo>
                  <a:lnTo>
                    <a:pt x="2969894" y="161422"/>
                  </a:lnTo>
                  <a:close/>
                </a:path>
              </a:pathLst>
            </a:custGeom>
            <a:gradFill>
              <a:gsLst>
                <a:gs pos="100000">
                  <a:schemeClr val="accent1"/>
                </a:gs>
                <a:gs pos="0">
                  <a:schemeClr val="accent2"/>
                </a:gs>
              </a:gsLst>
              <a:lin ang="7200000" scaled="0"/>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1048"/>
            <p:cNvSpPr/>
            <p:nvPr/>
          </p:nvSpPr>
          <p:spPr>
            <a:xfrm flipH="1">
              <a:off x="6259522" y="2784283"/>
              <a:ext cx="1739747" cy="387033"/>
            </a:xfrm>
            <a:custGeom>
              <a:avLst/>
              <a:gdLst/>
              <a:ahLst/>
              <a:cxnLst/>
              <a:rect l="l" t="t" r="r" b="b"/>
              <a:pathLst>
                <a:path w="1650563" h="513772">
                  <a:moveTo>
                    <a:pt x="1422906" y="0"/>
                  </a:moveTo>
                  <a:lnTo>
                    <a:pt x="1650563" y="0"/>
                  </a:lnTo>
                  <a:lnTo>
                    <a:pt x="1650563" y="11882"/>
                  </a:lnTo>
                  <a:cubicBezTo>
                    <a:pt x="1576079" y="3617"/>
                    <a:pt x="1500059" y="0"/>
                    <a:pt x="1422906" y="0"/>
                  </a:cubicBezTo>
                  <a:close/>
                  <a:moveTo>
                    <a:pt x="0" y="0"/>
                  </a:moveTo>
                  <a:lnTo>
                    <a:pt x="1422906" y="0"/>
                  </a:lnTo>
                  <a:cubicBezTo>
                    <a:pt x="848503" y="0"/>
                    <a:pt x="336835" y="200490"/>
                    <a:pt x="7542" y="513772"/>
                  </a:cubicBezTo>
                  <a:lnTo>
                    <a:pt x="0" y="513772"/>
                  </a:lnTo>
                  <a:close/>
                </a:path>
              </a:pathLst>
            </a:custGeom>
            <a:gradFill>
              <a:gsLst>
                <a:gs pos="100000">
                  <a:schemeClr val="bg1">
                    <a:alpha val="17000"/>
                  </a:schemeClr>
                </a:gs>
                <a:gs pos="0">
                  <a:schemeClr val="bg1">
                    <a:alpha val="19000"/>
                  </a:schemeClr>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1048"/>
            <p:cNvSpPr/>
            <p:nvPr/>
          </p:nvSpPr>
          <p:spPr>
            <a:xfrm flipH="1">
              <a:off x="7485032" y="2771205"/>
              <a:ext cx="514237" cy="388693"/>
            </a:xfrm>
            <a:custGeom>
              <a:avLst/>
              <a:gdLst/>
              <a:ahLst/>
              <a:cxnLst/>
              <a:rect l="l" t="t" r="r" b="b"/>
              <a:pathLst>
                <a:path w="487876" h="513772">
                  <a:moveTo>
                    <a:pt x="0" y="0"/>
                  </a:moveTo>
                  <a:lnTo>
                    <a:pt x="487876" y="0"/>
                  </a:lnTo>
                  <a:cubicBezTo>
                    <a:pt x="307509" y="113629"/>
                    <a:pt x="197729" y="266125"/>
                    <a:pt x="197729" y="433573"/>
                  </a:cubicBezTo>
                  <a:cubicBezTo>
                    <a:pt x="197729" y="460802"/>
                    <a:pt x="200632" y="487635"/>
                    <a:pt x="207207" y="513772"/>
                  </a:cubicBezTo>
                  <a:lnTo>
                    <a:pt x="0" y="513772"/>
                  </a:lnTo>
                  <a:close/>
                </a:path>
              </a:pathLst>
            </a:custGeom>
            <a:gradFill>
              <a:gsLst>
                <a:gs pos="100000">
                  <a:schemeClr val="bg1">
                    <a:alpha val="14000"/>
                  </a:schemeClr>
                </a:gs>
                <a:gs pos="0">
                  <a:schemeClr val="bg1">
                    <a:alpha val="36000"/>
                  </a:schemeClr>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5285668" y="2884032"/>
              <a:ext cx="2616191" cy="213863"/>
            </a:xfrm>
            <a:prstGeom prst="rect">
              <a:avLst/>
            </a:prstGeom>
            <a:effectLst>
              <a:outerShdw blurRad="12700" dist="12700" dir="2700000" algn="tl" rotWithShape="0">
                <a:prstClr val="black">
                  <a:alpha val="40000"/>
                </a:prstClr>
              </a:outerShdw>
            </a:effectLst>
          </p:spPr>
          <p:txBody>
            <a:bodyPr wrap="square">
              <a:spAutoFit/>
            </a:bodyPr>
            <a:lstStyle/>
            <a:p>
              <a:pPr algn="just">
                <a:lnSpc>
                  <a:spcPts val="1200"/>
                </a:lnSpc>
              </a:pPr>
              <a:r>
                <a:rPr lang="zh-CN" altLang="en-US" sz="1600" dirty="0" smtClean="0">
                  <a:solidFill>
                    <a:schemeClr val="bg1"/>
                  </a:solidFill>
                  <a:latin typeface="微软雅黑" panose="020B0503020204020204" pitchFamily="34" charset="-122"/>
                  <a:ea typeface="微软雅黑" panose="020B0503020204020204" pitchFamily="34" charset="-122"/>
                </a:rPr>
                <a:t>主动调节小组争议，融入自己观点进行总结。</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cxnSp>
        <p:nvCxnSpPr>
          <p:cNvPr id="56" name="直接连接符 55"/>
          <p:cNvCxnSpPr/>
          <p:nvPr/>
        </p:nvCxnSpPr>
        <p:spPr>
          <a:xfrm>
            <a:off x="3508326" y="3743747"/>
            <a:ext cx="559014" cy="0"/>
          </a:xfrm>
          <a:prstGeom prst="line">
            <a:avLst/>
          </a:prstGeom>
          <a:ln w="6350">
            <a:solidFill>
              <a:schemeClr val="accent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7" name="组合 56"/>
          <p:cNvGrpSpPr/>
          <p:nvPr/>
        </p:nvGrpSpPr>
        <p:grpSpPr>
          <a:xfrm>
            <a:off x="8501090" y="3643320"/>
            <a:ext cx="546334" cy="1337225"/>
            <a:chOff x="2051050" y="1727200"/>
            <a:chExt cx="792163" cy="1911350"/>
          </a:xfrm>
          <a:effectLst/>
        </p:grpSpPr>
        <p:sp>
          <p:nvSpPr>
            <p:cNvPr id="58" name="Freeform 100"/>
            <p:cNvSpPr/>
            <p:nvPr/>
          </p:nvSpPr>
          <p:spPr bwMode="auto">
            <a:xfrm>
              <a:off x="2579688" y="2960688"/>
              <a:ext cx="166688" cy="539750"/>
            </a:xfrm>
            <a:custGeom>
              <a:avLst/>
              <a:gdLst>
                <a:gd name="T0" fmla="*/ 0 w 12"/>
                <a:gd name="T1" fmla="*/ 4 h 39"/>
                <a:gd name="T2" fmla="*/ 9 w 12"/>
                <a:gd name="T3" fmla="*/ 0 h 39"/>
                <a:gd name="T4" fmla="*/ 11 w 12"/>
                <a:gd name="T5" fmla="*/ 5 h 39"/>
                <a:gd name="T6" fmla="*/ 11 w 12"/>
                <a:gd name="T7" fmla="*/ 19 h 39"/>
                <a:gd name="T8" fmla="*/ 11 w 12"/>
                <a:gd name="T9" fmla="*/ 19 h 39"/>
                <a:gd name="T10" fmla="*/ 11 w 12"/>
                <a:gd name="T11" fmla="*/ 19 h 39"/>
                <a:gd name="T12" fmla="*/ 11 w 12"/>
                <a:gd name="T13" fmla="*/ 19 h 39"/>
                <a:gd name="T14" fmla="*/ 11 w 12"/>
                <a:gd name="T15" fmla="*/ 19 h 39"/>
                <a:gd name="T16" fmla="*/ 11 w 12"/>
                <a:gd name="T17" fmla="*/ 19 h 39"/>
                <a:gd name="T18" fmla="*/ 11 w 12"/>
                <a:gd name="T19" fmla="*/ 20 h 39"/>
                <a:gd name="T20" fmla="*/ 9 w 12"/>
                <a:gd name="T21" fmla="*/ 28 h 39"/>
                <a:gd name="T22" fmla="*/ 8 w 12"/>
                <a:gd name="T23" fmla="*/ 39 h 39"/>
                <a:gd name="T24" fmla="*/ 8 w 12"/>
                <a:gd name="T25" fmla="*/ 39 h 39"/>
                <a:gd name="T26" fmla="*/ 8 w 12"/>
                <a:gd name="T27" fmla="*/ 39 h 39"/>
                <a:gd name="T28" fmla="*/ 3 w 12"/>
                <a:gd name="T29" fmla="*/ 39 h 39"/>
                <a:gd name="T30" fmla="*/ 1 w 12"/>
                <a:gd name="T31" fmla="*/ 37 h 39"/>
                <a:gd name="T32" fmla="*/ 2 w 12"/>
                <a:gd name="T33" fmla="*/ 35 h 39"/>
                <a:gd name="T34" fmla="*/ 7 w 12"/>
                <a:gd name="T35" fmla="*/ 35 h 39"/>
                <a:gd name="T36" fmla="*/ 0 w 12"/>
                <a:gd name="T37" fmla="*/ 32 h 39"/>
                <a:gd name="T38" fmla="*/ 8 w 12"/>
                <a:gd name="T39" fmla="*/ 33 h 39"/>
                <a:gd name="T40" fmla="*/ 8 w 12"/>
                <a:gd name="T41" fmla="*/ 29 h 39"/>
                <a:gd name="T42" fmla="*/ 5 w 12"/>
                <a:gd name="T43" fmla="*/ 30 h 39"/>
                <a:gd name="T44" fmla="*/ 8 w 12"/>
                <a:gd name="T45" fmla="*/ 26 h 39"/>
                <a:gd name="T46" fmla="*/ 5 w 12"/>
                <a:gd name="T47" fmla="*/ 26 h 39"/>
                <a:gd name="T48" fmla="*/ 8 w 12"/>
                <a:gd name="T49" fmla="*/ 23 h 39"/>
                <a:gd name="T50" fmla="*/ 5 w 12"/>
                <a:gd name="T51" fmla="*/ 20 h 39"/>
                <a:gd name="T52" fmla="*/ 6 w 12"/>
                <a:gd name="T53" fmla="*/ 17 h 39"/>
                <a:gd name="T54" fmla="*/ 9 w 12"/>
                <a:gd name="T55" fmla="*/ 16 h 39"/>
                <a:gd name="T56" fmla="*/ 9 w 12"/>
                <a:gd name="T57" fmla="*/ 15 h 39"/>
                <a:gd name="T58" fmla="*/ 5 w 12"/>
                <a:gd name="T59" fmla="*/ 10 h 39"/>
                <a:gd name="T60" fmla="*/ 9 w 12"/>
                <a:gd name="T61" fmla="*/ 10 h 39"/>
                <a:gd name="T62" fmla="*/ 4 w 12"/>
                <a:gd name="T63" fmla="*/ 7 h 39"/>
                <a:gd name="T64" fmla="*/ 6 w 12"/>
                <a:gd name="T65" fmla="*/ 7 h 39"/>
                <a:gd name="T66" fmla="*/ 9 w 12"/>
                <a:gd name="T67" fmla="*/ 6 h 39"/>
                <a:gd name="T68" fmla="*/ 7 w 12"/>
                <a:gd name="T69" fmla="*/ 5 h 39"/>
                <a:gd name="T70" fmla="*/ 9 w 12"/>
                <a:gd name="T71" fmla="*/ 4 h 39"/>
                <a:gd name="T72" fmla="*/ 0 w 12"/>
                <a:gd name="T73"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39">
                  <a:moveTo>
                    <a:pt x="0" y="4"/>
                  </a:moveTo>
                  <a:cubicBezTo>
                    <a:pt x="2" y="3"/>
                    <a:pt x="6" y="1"/>
                    <a:pt x="9" y="0"/>
                  </a:cubicBezTo>
                  <a:cubicBezTo>
                    <a:pt x="9" y="1"/>
                    <a:pt x="12" y="3"/>
                    <a:pt x="11" y="5"/>
                  </a:cubicBezTo>
                  <a:cubicBezTo>
                    <a:pt x="10" y="6"/>
                    <a:pt x="11" y="17"/>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20"/>
                    <a:pt x="11" y="20"/>
                    <a:pt x="11" y="20"/>
                  </a:cubicBezTo>
                  <a:cubicBezTo>
                    <a:pt x="11" y="21"/>
                    <a:pt x="9" y="28"/>
                    <a:pt x="9" y="28"/>
                  </a:cubicBezTo>
                  <a:cubicBezTo>
                    <a:pt x="9" y="28"/>
                    <a:pt x="11" y="37"/>
                    <a:pt x="8" y="39"/>
                  </a:cubicBezTo>
                  <a:cubicBezTo>
                    <a:pt x="8" y="39"/>
                    <a:pt x="8" y="39"/>
                    <a:pt x="8" y="39"/>
                  </a:cubicBezTo>
                  <a:cubicBezTo>
                    <a:pt x="8" y="39"/>
                    <a:pt x="8" y="39"/>
                    <a:pt x="8" y="39"/>
                  </a:cubicBezTo>
                  <a:cubicBezTo>
                    <a:pt x="3" y="39"/>
                    <a:pt x="3" y="39"/>
                    <a:pt x="3" y="39"/>
                  </a:cubicBezTo>
                  <a:cubicBezTo>
                    <a:pt x="1" y="37"/>
                    <a:pt x="1" y="37"/>
                    <a:pt x="1" y="37"/>
                  </a:cubicBezTo>
                  <a:cubicBezTo>
                    <a:pt x="1" y="36"/>
                    <a:pt x="2" y="35"/>
                    <a:pt x="2" y="35"/>
                  </a:cubicBezTo>
                  <a:cubicBezTo>
                    <a:pt x="7" y="35"/>
                    <a:pt x="7" y="35"/>
                    <a:pt x="7" y="35"/>
                  </a:cubicBezTo>
                  <a:cubicBezTo>
                    <a:pt x="6" y="32"/>
                    <a:pt x="0" y="32"/>
                    <a:pt x="0" y="32"/>
                  </a:cubicBezTo>
                  <a:cubicBezTo>
                    <a:pt x="1" y="31"/>
                    <a:pt x="6" y="32"/>
                    <a:pt x="8" y="33"/>
                  </a:cubicBezTo>
                  <a:cubicBezTo>
                    <a:pt x="9" y="32"/>
                    <a:pt x="8" y="30"/>
                    <a:pt x="8" y="29"/>
                  </a:cubicBezTo>
                  <a:cubicBezTo>
                    <a:pt x="7" y="29"/>
                    <a:pt x="5" y="30"/>
                    <a:pt x="5" y="30"/>
                  </a:cubicBezTo>
                  <a:cubicBezTo>
                    <a:pt x="8" y="26"/>
                    <a:pt x="8" y="26"/>
                    <a:pt x="8" y="26"/>
                  </a:cubicBezTo>
                  <a:cubicBezTo>
                    <a:pt x="8" y="25"/>
                    <a:pt x="5" y="26"/>
                    <a:pt x="5" y="26"/>
                  </a:cubicBezTo>
                  <a:cubicBezTo>
                    <a:pt x="8" y="23"/>
                    <a:pt x="8" y="23"/>
                    <a:pt x="8" y="23"/>
                  </a:cubicBezTo>
                  <a:cubicBezTo>
                    <a:pt x="8" y="23"/>
                    <a:pt x="7" y="22"/>
                    <a:pt x="5" y="20"/>
                  </a:cubicBezTo>
                  <a:cubicBezTo>
                    <a:pt x="4" y="18"/>
                    <a:pt x="6" y="17"/>
                    <a:pt x="6" y="17"/>
                  </a:cubicBezTo>
                  <a:cubicBezTo>
                    <a:pt x="6" y="17"/>
                    <a:pt x="10" y="19"/>
                    <a:pt x="9" y="16"/>
                  </a:cubicBezTo>
                  <a:cubicBezTo>
                    <a:pt x="9" y="16"/>
                    <a:pt x="9" y="16"/>
                    <a:pt x="9" y="15"/>
                  </a:cubicBezTo>
                  <a:cubicBezTo>
                    <a:pt x="8" y="13"/>
                    <a:pt x="5" y="10"/>
                    <a:pt x="5" y="10"/>
                  </a:cubicBezTo>
                  <a:cubicBezTo>
                    <a:pt x="9" y="10"/>
                    <a:pt x="9" y="10"/>
                    <a:pt x="9" y="10"/>
                  </a:cubicBezTo>
                  <a:cubicBezTo>
                    <a:pt x="8" y="8"/>
                    <a:pt x="3" y="9"/>
                    <a:pt x="4" y="7"/>
                  </a:cubicBezTo>
                  <a:cubicBezTo>
                    <a:pt x="5" y="7"/>
                    <a:pt x="5" y="7"/>
                    <a:pt x="6" y="7"/>
                  </a:cubicBezTo>
                  <a:cubicBezTo>
                    <a:pt x="7" y="6"/>
                    <a:pt x="9" y="6"/>
                    <a:pt x="9" y="6"/>
                  </a:cubicBezTo>
                  <a:cubicBezTo>
                    <a:pt x="7" y="5"/>
                    <a:pt x="7" y="5"/>
                    <a:pt x="7" y="5"/>
                  </a:cubicBezTo>
                  <a:cubicBezTo>
                    <a:pt x="9" y="4"/>
                    <a:pt x="9" y="4"/>
                    <a:pt x="9" y="4"/>
                  </a:cubicBezTo>
                  <a:cubicBezTo>
                    <a:pt x="7" y="3"/>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93"/>
            <p:cNvSpPr/>
            <p:nvPr/>
          </p:nvSpPr>
          <p:spPr bwMode="auto">
            <a:xfrm>
              <a:off x="2481263" y="1892300"/>
              <a:ext cx="125413" cy="180975"/>
            </a:xfrm>
            <a:custGeom>
              <a:avLst/>
              <a:gdLst>
                <a:gd name="T0" fmla="*/ 9 w 9"/>
                <a:gd name="T1" fmla="*/ 6 h 13"/>
                <a:gd name="T2" fmla="*/ 9 w 9"/>
                <a:gd name="T3" fmla="*/ 0 h 13"/>
                <a:gd name="T4" fmla="*/ 3 w 9"/>
                <a:gd name="T5" fmla="*/ 3 h 13"/>
                <a:gd name="T6" fmla="*/ 1 w 9"/>
                <a:gd name="T7" fmla="*/ 9 h 13"/>
                <a:gd name="T8" fmla="*/ 5 w 9"/>
                <a:gd name="T9" fmla="*/ 13 h 13"/>
                <a:gd name="T10" fmla="*/ 9 w 9"/>
                <a:gd name="T11" fmla="*/ 6 h 13"/>
              </a:gdLst>
              <a:ahLst/>
              <a:cxnLst>
                <a:cxn ang="0">
                  <a:pos x="T0" y="T1"/>
                </a:cxn>
                <a:cxn ang="0">
                  <a:pos x="T2" y="T3"/>
                </a:cxn>
                <a:cxn ang="0">
                  <a:pos x="T4" y="T5"/>
                </a:cxn>
                <a:cxn ang="0">
                  <a:pos x="T6" y="T7"/>
                </a:cxn>
                <a:cxn ang="0">
                  <a:pos x="T8" y="T9"/>
                </a:cxn>
                <a:cxn ang="0">
                  <a:pos x="T10" y="T11"/>
                </a:cxn>
              </a:cxnLst>
              <a:rect l="0" t="0" r="r" b="b"/>
              <a:pathLst>
                <a:path w="9" h="13">
                  <a:moveTo>
                    <a:pt x="9" y="6"/>
                  </a:moveTo>
                  <a:cubicBezTo>
                    <a:pt x="9" y="6"/>
                    <a:pt x="9" y="1"/>
                    <a:pt x="9" y="0"/>
                  </a:cubicBezTo>
                  <a:cubicBezTo>
                    <a:pt x="9" y="0"/>
                    <a:pt x="3" y="3"/>
                    <a:pt x="3" y="3"/>
                  </a:cubicBezTo>
                  <a:cubicBezTo>
                    <a:pt x="3" y="3"/>
                    <a:pt x="1" y="7"/>
                    <a:pt x="1" y="9"/>
                  </a:cubicBezTo>
                  <a:cubicBezTo>
                    <a:pt x="0" y="11"/>
                    <a:pt x="5" y="13"/>
                    <a:pt x="5" y="13"/>
                  </a:cubicBezTo>
                  <a:lnTo>
                    <a:pt x="9" y="6"/>
                  </a:lnTo>
                  <a:close/>
                </a:path>
              </a:pathLst>
            </a:custGeom>
            <a:solidFill>
              <a:srgbClr val="D69B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94"/>
            <p:cNvSpPr/>
            <p:nvPr/>
          </p:nvSpPr>
          <p:spPr bwMode="auto">
            <a:xfrm>
              <a:off x="2509838" y="3459163"/>
              <a:ext cx="193675" cy="179387"/>
            </a:xfrm>
            <a:custGeom>
              <a:avLst/>
              <a:gdLst>
                <a:gd name="T0" fmla="*/ 12 w 14"/>
                <a:gd name="T1" fmla="*/ 1 h 13"/>
                <a:gd name="T2" fmla="*/ 13 w 14"/>
                <a:gd name="T3" fmla="*/ 7 h 13"/>
                <a:gd name="T4" fmla="*/ 13 w 14"/>
                <a:gd name="T5" fmla="*/ 9 h 13"/>
                <a:gd name="T6" fmla="*/ 11 w 14"/>
                <a:gd name="T7" fmla="*/ 9 h 13"/>
                <a:gd name="T8" fmla="*/ 5 w 14"/>
                <a:gd name="T9" fmla="*/ 12 h 13"/>
                <a:gd name="T10" fmla="*/ 0 w 14"/>
                <a:gd name="T11" fmla="*/ 11 h 13"/>
                <a:gd name="T12" fmla="*/ 3 w 14"/>
                <a:gd name="T13" fmla="*/ 7 h 13"/>
                <a:gd name="T14" fmla="*/ 5 w 14"/>
                <a:gd name="T15" fmla="*/ 1 h 13"/>
                <a:gd name="T16" fmla="*/ 12 w 14"/>
                <a:gd name="T1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12" y="1"/>
                  </a:moveTo>
                  <a:cubicBezTo>
                    <a:pt x="12" y="1"/>
                    <a:pt x="14" y="6"/>
                    <a:pt x="13" y="7"/>
                  </a:cubicBezTo>
                  <a:cubicBezTo>
                    <a:pt x="13" y="9"/>
                    <a:pt x="13" y="9"/>
                    <a:pt x="13" y="9"/>
                  </a:cubicBezTo>
                  <a:cubicBezTo>
                    <a:pt x="11" y="9"/>
                    <a:pt x="11" y="9"/>
                    <a:pt x="11" y="9"/>
                  </a:cubicBezTo>
                  <a:cubicBezTo>
                    <a:pt x="11" y="9"/>
                    <a:pt x="11" y="13"/>
                    <a:pt x="5" y="12"/>
                  </a:cubicBezTo>
                  <a:cubicBezTo>
                    <a:pt x="0" y="11"/>
                    <a:pt x="0" y="11"/>
                    <a:pt x="0" y="11"/>
                  </a:cubicBezTo>
                  <a:cubicBezTo>
                    <a:pt x="0" y="11"/>
                    <a:pt x="2" y="7"/>
                    <a:pt x="3" y="7"/>
                  </a:cubicBezTo>
                  <a:cubicBezTo>
                    <a:pt x="3" y="6"/>
                    <a:pt x="5" y="2"/>
                    <a:pt x="5" y="1"/>
                  </a:cubicBezTo>
                  <a:cubicBezTo>
                    <a:pt x="6" y="0"/>
                    <a:pt x="12" y="1"/>
                    <a:pt x="12"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95"/>
            <p:cNvSpPr/>
            <p:nvPr/>
          </p:nvSpPr>
          <p:spPr bwMode="auto">
            <a:xfrm>
              <a:off x="2051050" y="2211388"/>
              <a:ext cx="166688" cy="96837"/>
            </a:xfrm>
            <a:custGeom>
              <a:avLst/>
              <a:gdLst>
                <a:gd name="T0" fmla="*/ 0 w 12"/>
                <a:gd name="T1" fmla="*/ 3 h 7"/>
                <a:gd name="T2" fmla="*/ 3 w 12"/>
                <a:gd name="T3" fmla="*/ 3 h 7"/>
                <a:gd name="T4" fmla="*/ 7 w 12"/>
                <a:gd name="T5" fmla="*/ 3 h 7"/>
                <a:gd name="T6" fmla="*/ 8 w 12"/>
                <a:gd name="T7" fmla="*/ 2 h 7"/>
                <a:gd name="T8" fmla="*/ 8 w 12"/>
                <a:gd name="T9" fmla="*/ 0 h 7"/>
                <a:gd name="T10" fmla="*/ 10 w 12"/>
                <a:gd name="T11" fmla="*/ 3 h 7"/>
                <a:gd name="T12" fmla="*/ 12 w 12"/>
                <a:gd name="T13" fmla="*/ 5 h 7"/>
                <a:gd name="T14" fmla="*/ 10 w 12"/>
                <a:gd name="T15" fmla="*/ 7 h 7"/>
                <a:gd name="T16" fmla="*/ 5 w 12"/>
                <a:gd name="T17" fmla="*/ 7 h 7"/>
                <a:gd name="T18" fmla="*/ 0 w 12"/>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0" y="3"/>
                  </a:moveTo>
                  <a:cubicBezTo>
                    <a:pt x="0" y="3"/>
                    <a:pt x="3" y="2"/>
                    <a:pt x="3" y="3"/>
                  </a:cubicBezTo>
                  <a:cubicBezTo>
                    <a:pt x="3" y="3"/>
                    <a:pt x="7" y="3"/>
                    <a:pt x="7" y="3"/>
                  </a:cubicBezTo>
                  <a:cubicBezTo>
                    <a:pt x="8" y="2"/>
                    <a:pt x="8" y="2"/>
                    <a:pt x="8" y="2"/>
                  </a:cubicBezTo>
                  <a:cubicBezTo>
                    <a:pt x="8" y="2"/>
                    <a:pt x="7" y="1"/>
                    <a:pt x="8" y="0"/>
                  </a:cubicBezTo>
                  <a:cubicBezTo>
                    <a:pt x="8" y="0"/>
                    <a:pt x="10" y="3"/>
                    <a:pt x="10" y="3"/>
                  </a:cubicBezTo>
                  <a:cubicBezTo>
                    <a:pt x="12" y="5"/>
                    <a:pt x="12" y="5"/>
                    <a:pt x="12" y="5"/>
                  </a:cubicBezTo>
                  <a:cubicBezTo>
                    <a:pt x="10" y="7"/>
                    <a:pt x="10" y="7"/>
                    <a:pt x="10" y="7"/>
                  </a:cubicBezTo>
                  <a:cubicBezTo>
                    <a:pt x="10" y="7"/>
                    <a:pt x="6" y="7"/>
                    <a:pt x="5" y="7"/>
                  </a:cubicBezTo>
                  <a:cubicBezTo>
                    <a:pt x="5" y="7"/>
                    <a:pt x="0" y="4"/>
                    <a:pt x="0" y="4"/>
                  </a:cubicBezTo>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96"/>
            <p:cNvSpPr/>
            <p:nvPr/>
          </p:nvSpPr>
          <p:spPr bwMode="auto">
            <a:xfrm>
              <a:off x="2370138" y="3430588"/>
              <a:ext cx="236538" cy="111125"/>
            </a:xfrm>
            <a:custGeom>
              <a:avLst/>
              <a:gdLst>
                <a:gd name="T0" fmla="*/ 15 w 17"/>
                <a:gd name="T1" fmla="*/ 6 h 8"/>
                <a:gd name="T2" fmla="*/ 9 w 17"/>
                <a:gd name="T3" fmla="*/ 8 h 8"/>
                <a:gd name="T4" fmla="*/ 1 w 17"/>
                <a:gd name="T5" fmla="*/ 8 h 8"/>
                <a:gd name="T6" fmla="*/ 3 w 17"/>
                <a:gd name="T7" fmla="*/ 6 h 8"/>
                <a:gd name="T8" fmla="*/ 8 w 17"/>
                <a:gd name="T9" fmla="*/ 5 h 8"/>
                <a:gd name="T10" fmla="*/ 13 w 17"/>
                <a:gd name="T11" fmla="*/ 0 h 8"/>
                <a:gd name="T12" fmla="*/ 17 w 17"/>
                <a:gd name="T13" fmla="*/ 0 h 8"/>
                <a:gd name="T14" fmla="*/ 15 w 17"/>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
                  <a:moveTo>
                    <a:pt x="15" y="6"/>
                  </a:moveTo>
                  <a:cubicBezTo>
                    <a:pt x="15" y="6"/>
                    <a:pt x="12" y="8"/>
                    <a:pt x="9" y="8"/>
                  </a:cubicBezTo>
                  <a:cubicBezTo>
                    <a:pt x="1" y="8"/>
                    <a:pt x="1" y="8"/>
                    <a:pt x="1" y="8"/>
                  </a:cubicBezTo>
                  <a:cubicBezTo>
                    <a:pt x="1" y="8"/>
                    <a:pt x="0" y="6"/>
                    <a:pt x="3" y="6"/>
                  </a:cubicBezTo>
                  <a:cubicBezTo>
                    <a:pt x="3" y="6"/>
                    <a:pt x="5" y="6"/>
                    <a:pt x="8" y="5"/>
                  </a:cubicBezTo>
                  <a:cubicBezTo>
                    <a:pt x="11" y="3"/>
                    <a:pt x="13" y="0"/>
                    <a:pt x="13" y="0"/>
                  </a:cubicBezTo>
                  <a:cubicBezTo>
                    <a:pt x="17" y="0"/>
                    <a:pt x="17" y="0"/>
                    <a:pt x="17" y="0"/>
                  </a:cubicBezTo>
                  <a:cubicBezTo>
                    <a:pt x="17" y="0"/>
                    <a:pt x="17"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97"/>
            <p:cNvSpPr/>
            <p:nvPr/>
          </p:nvSpPr>
          <p:spPr bwMode="auto">
            <a:xfrm>
              <a:off x="2411413" y="2544763"/>
              <a:ext cx="223838" cy="914400"/>
            </a:xfrm>
            <a:custGeom>
              <a:avLst/>
              <a:gdLst>
                <a:gd name="T0" fmla="*/ 14 w 16"/>
                <a:gd name="T1" fmla="*/ 66 h 66"/>
                <a:gd name="T2" fmla="*/ 9 w 16"/>
                <a:gd name="T3" fmla="*/ 64 h 66"/>
                <a:gd name="T4" fmla="*/ 9 w 16"/>
                <a:gd name="T5" fmla="*/ 62 h 66"/>
                <a:gd name="T6" fmla="*/ 11 w 16"/>
                <a:gd name="T7" fmla="*/ 60 h 66"/>
                <a:gd name="T8" fmla="*/ 10 w 16"/>
                <a:gd name="T9" fmla="*/ 58 h 66"/>
                <a:gd name="T10" fmla="*/ 11 w 16"/>
                <a:gd name="T11" fmla="*/ 56 h 66"/>
                <a:gd name="T12" fmla="*/ 9 w 16"/>
                <a:gd name="T13" fmla="*/ 55 h 66"/>
                <a:gd name="T14" fmla="*/ 10 w 16"/>
                <a:gd name="T15" fmla="*/ 52 h 66"/>
                <a:gd name="T16" fmla="*/ 9 w 16"/>
                <a:gd name="T17" fmla="*/ 46 h 66"/>
                <a:gd name="T18" fmla="*/ 9 w 16"/>
                <a:gd name="T19" fmla="*/ 42 h 66"/>
                <a:gd name="T20" fmla="*/ 9 w 16"/>
                <a:gd name="T21" fmla="*/ 42 h 66"/>
                <a:gd name="T22" fmla="*/ 7 w 16"/>
                <a:gd name="T23" fmla="*/ 40 h 66"/>
                <a:gd name="T24" fmla="*/ 7 w 16"/>
                <a:gd name="T25" fmla="*/ 38 h 66"/>
                <a:gd name="T26" fmla="*/ 6 w 16"/>
                <a:gd name="T27" fmla="*/ 35 h 66"/>
                <a:gd name="T28" fmla="*/ 1 w 16"/>
                <a:gd name="T29" fmla="*/ 10 h 66"/>
                <a:gd name="T30" fmla="*/ 1 w 16"/>
                <a:gd name="T31" fmla="*/ 0 h 66"/>
                <a:gd name="T32" fmla="*/ 6 w 16"/>
                <a:gd name="T33" fmla="*/ 1 h 66"/>
                <a:gd name="T34" fmla="*/ 9 w 16"/>
                <a:gd name="T35" fmla="*/ 4 h 66"/>
                <a:gd name="T36" fmla="*/ 14 w 16"/>
                <a:gd name="T37" fmla="*/ 19 h 66"/>
                <a:gd name="T38" fmla="*/ 13 w 16"/>
                <a:gd name="T39" fmla="*/ 33 h 66"/>
                <a:gd name="T40" fmla="*/ 15 w 16"/>
                <a:gd name="T41" fmla="*/ 44 h 66"/>
                <a:gd name="T42" fmla="*/ 15 w 16"/>
                <a:gd name="T43" fmla="*/ 61 h 66"/>
                <a:gd name="T44" fmla="*/ 14 w 16"/>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66">
                  <a:moveTo>
                    <a:pt x="14" y="66"/>
                  </a:moveTo>
                  <a:cubicBezTo>
                    <a:pt x="9" y="64"/>
                    <a:pt x="9" y="64"/>
                    <a:pt x="9" y="64"/>
                  </a:cubicBezTo>
                  <a:cubicBezTo>
                    <a:pt x="9" y="64"/>
                    <a:pt x="9" y="63"/>
                    <a:pt x="9" y="62"/>
                  </a:cubicBezTo>
                  <a:cubicBezTo>
                    <a:pt x="10" y="62"/>
                    <a:pt x="11" y="60"/>
                    <a:pt x="11" y="60"/>
                  </a:cubicBezTo>
                  <a:cubicBezTo>
                    <a:pt x="11" y="60"/>
                    <a:pt x="10" y="59"/>
                    <a:pt x="10" y="58"/>
                  </a:cubicBezTo>
                  <a:cubicBezTo>
                    <a:pt x="10" y="57"/>
                    <a:pt x="11" y="56"/>
                    <a:pt x="11" y="56"/>
                  </a:cubicBezTo>
                  <a:cubicBezTo>
                    <a:pt x="9" y="55"/>
                    <a:pt x="9" y="55"/>
                    <a:pt x="9" y="55"/>
                  </a:cubicBezTo>
                  <a:cubicBezTo>
                    <a:pt x="9" y="55"/>
                    <a:pt x="10" y="52"/>
                    <a:pt x="10" y="52"/>
                  </a:cubicBezTo>
                  <a:cubicBezTo>
                    <a:pt x="10" y="51"/>
                    <a:pt x="9" y="46"/>
                    <a:pt x="9" y="46"/>
                  </a:cubicBezTo>
                  <a:cubicBezTo>
                    <a:pt x="9" y="46"/>
                    <a:pt x="8" y="43"/>
                    <a:pt x="9" y="42"/>
                  </a:cubicBezTo>
                  <a:cubicBezTo>
                    <a:pt x="9" y="42"/>
                    <a:pt x="9" y="42"/>
                    <a:pt x="9" y="42"/>
                  </a:cubicBezTo>
                  <a:cubicBezTo>
                    <a:pt x="7" y="40"/>
                    <a:pt x="7" y="40"/>
                    <a:pt x="7" y="40"/>
                  </a:cubicBezTo>
                  <a:cubicBezTo>
                    <a:pt x="7" y="38"/>
                    <a:pt x="7" y="38"/>
                    <a:pt x="7" y="38"/>
                  </a:cubicBezTo>
                  <a:cubicBezTo>
                    <a:pt x="6" y="35"/>
                    <a:pt x="6" y="35"/>
                    <a:pt x="6" y="35"/>
                  </a:cubicBezTo>
                  <a:cubicBezTo>
                    <a:pt x="6" y="35"/>
                    <a:pt x="0" y="12"/>
                    <a:pt x="1" y="10"/>
                  </a:cubicBezTo>
                  <a:cubicBezTo>
                    <a:pt x="2" y="9"/>
                    <a:pt x="1" y="0"/>
                    <a:pt x="1" y="0"/>
                  </a:cubicBezTo>
                  <a:cubicBezTo>
                    <a:pt x="6" y="1"/>
                    <a:pt x="6" y="1"/>
                    <a:pt x="6" y="1"/>
                  </a:cubicBezTo>
                  <a:cubicBezTo>
                    <a:pt x="6" y="1"/>
                    <a:pt x="9" y="3"/>
                    <a:pt x="9" y="4"/>
                  </a:cubicBezTo>
                  <a:cubicBezTo>
                    <a:pt x="9" y="5"/>
                    <a:pt x="14" y="19"/>
                    <a:pt x="14" y="19"/>
                  </a:cubicBezTo>
                  <a:cubicBezTo>
                    <a:pt x="13" y="33"/>
                    <a:pt x="13" y="33"/>
                    <a:pt x="13" y="33"/>
                  </a:cubicBezTo>
                  <a:cubicBezTo>
                    <a:pt x="15" y="44"/>
                    <a:pt x="15" y="44"/>
                    <a:pt x="15" y="44"/>
                  </a:cubicBezTo>
                  <a:cubicBezTo>
                    <a:pt x="15" y="44"/>
                    <a:pt x="15" y="60"/>
                    <a:pt x="15" y="61"/>
                  </a:cubicBezTo>
                  <a:cubicBezTo>
                    <a:pt x="16" y="61"/>
                    <a:pt x="14" y="66"/>
                    <a:pt x="14" y="66"/>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98"/>
            <p:cNvSpPr/>
            <p:nvPr/>
          </p:nvSpPr>
          <p:spPr bwMode="auto">
            <a:xfrm>
              <a:off x="2425700" y="2544763"/>
              <a:ext cx="209550" cy="914400"/>
            </a:xfrm>
            <a:custGeom>
              <a:avLst/>
              <a:gdLst>
                <a:gd name="T0" fmla="*/ 0 w 15"/>
                <a:gd name="T1" fmla="*/ 0 h 66"/>
                <a:gd name="T2" fmla="*/ 5 w 15"/>
                <a:gd name="T3" fmla="*/ 1 h 66"/>
                <a:gd name="T4" fmla="*/ 8 w 15"/>
                <a:gd name="T5" fmla="*/ 4 h 66"/>
                <a:gd name="T6" fmla="*/ 13 w 15"/>
                <a:gd name="T7" fmla="*/ 19 h 66"/>
                <a:gd name="T8" fmla="*/ 12 w 15"/>
                <a:gd name="T9" fmla="*/ 33 h 66"/>
                <a:gd name="T10" fmla="*/ 14 w 15"/>
                <a:gd name="T11" fmla="*/ 44 h 66"/>
                <a:gd name="T12" fmla="*/ 14 w 15"/>
                <a:gd name="T13" fmla="*/ 61 h 66"/>
                <a:gd name="T14" fmla="*/ 13 w 15"/>
                <a:gd name="T15" fmla="*/ 66 h 66"/>
                <a:gd name="T16" fmla="*/ 8 w 15"/>
                <a:gd name="T17" fmla="*/ 64 h 66"/>
                <a:gd name="T18" fmla="*/ 8 w 15"/>
                <a:gd name="T19" fmla="*/ 63 h 66"/>
                <a:gd name="T20" fmla="*/ 11 w 15"/>
                <a:gd name="T21" fmla="*/ 61 h 66"/>
                <a:gd name="T22" fmla="*/ 10 w 15"/>
                <a:gd name="T23" fmla="*/ 60 h 66"/>
                <a:gd name="T24" fmla="*/ 10 w 15"/>
                <a:gd name="T25" fmla="*/ 60 h 66"/>
                <a:gd name="T26" fmla="*/ 9 w 15"/>
                <a:gd name="T27" fmla="*/ 59 h 66"/>
                <a:gd name="T28" fmla="*/ 11 w 15"/>
                <a:gd name="T29" fmla="*/ 56 h 66"/>
                <a:gd name="T30" fmla="*/ 10 w 15"/>
                <a:gd name="T31" fmla="*/ 56 h 66"/>
                <a:gd name="T32" fmla="*/ 8 w 15"/>
                <a:gd name="T33" fmla="*/ 55 h 66"/>
                <a:gd name="T34" fmla="*/ 8 w 15"/>
                <a:gd name="T35" fmla="*/ 55 h 66"/>
                <a:gd name="T36" fmla="*/ 11 w 15"/>
                <a:gd name="T37" fmla="*/ 53 h 66"/>
                <a:gd name="T38" fmla="*/ 12 w 15"/>
                <a:gd name="T39" fmla="*/ 49 h 66"/>
                <a:gd name="T40" fmla="*/ 9 w 15"/>
                <a:gd name="T41" fmla="*/ 52 h 66"/>
                <a:gd name="T42" fmla="*/ 10 w 15"/>
                <a:gd name="T43" fmla="*/ 47 h 66"/>
                <a:gd name="T44" fmla="*/ 9 w 15"/>
                <a:gd name="T45" fmla="*/ 49 h 66"/>
                <a:gd name="T46" fmla="*/ 8 w 15"/>
                <a:gd name="T47" fmla="*/ 46 h 66"/>
                <a:gd name="T48" fmla="*/ 10 w 15"/>
                <a:gd name="T49" fmla="*/ 42 h 66"/>
                <a:gd name="T50" fmla="*/ 9 w 15"/>
                <a:gd name="T51" fmla="*/ 38 h 66"/>
                <a:gd name="T52" fmla="*/ 7 w 15"/>
                <a:gd name="T53" fmla="*/ 41 h 66"/>
                <a:gd name="T54" fmla="*/ 6 w 15"/>
                <a:gd name="T55" fmla="*/ 40 h 66"/>
                <a:gd name="T56" fmla="*/ 9 w 15"/>
                <a:gd name="T57" fmla="*/ 36 h 66"/>
                <a:gd name="T58" fmla="*/ 8 w 15"/>
                <a:gd name="T59" fmla="*/ 34 h 66"/>
                <a:gd name="T60" fmla="*/ 5 w 15"/>
                <a:gd name="T61" fmla="*/ 35 h 66"/>
                <a:gd name="T62" fmla="*/ 5 w 15"/>
                <a:gd name="T63" fmla="*/ 35 h 66"/>
                <a:gd name="T64" fmla="*/ 8 w 15"/>
                <a:gd name="T65" fmla="*/ 31 h 66"/>
                <a:gd name="T66" fmla="*/ 5 w 15"/>
                <a:gd name="T67" fmla="*/ 20 h 66"/>
                <a:gd name="T68" fmla="*/ 0 w 15"/>
                <a:gd name="T69" fmla="*/ 10 h 66"/>
                <a:gd name="T70" fmla="*/ 0 w 15"/>
                <a:gd name="T7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66">
                  <a:moveTo>
                    <a:pt x="0" y="0"/>
                  </a:moveTo>
                  <a:cubicBezTo>
                    <a:pt x="5" y="1"/>
                    <a:pt x="5" y="1"/>
                    <a:pt x="5" y="1"/>
                  </a:cubicBezTo>
                  <a:cubicBezTo>
                    <a:pt x="5" y="1"/>
                    <a:pt x="8" y="3"/>
                    <a:pt x="8" y="4"/>
                  </a:cubicBezTo>
                  <a:cubicBezTo>
                    <a:pt x="8" y="5"/>
                    <a:pt x="13" y="19"/>
                    <a:pt x="13" y="19"/>
                  </a:cubicBezTo>
                  <a:cubicBezTo>
                    <a:pt x="12" y="33"/>
                    <a:pt x="12" y="33"/>
                    <a:pt x="12" y="33"/>
                  </a:cubicBezTo>
                  <a:cubicBezTo>
                    <a:pt x="14" y="44"/>
                    <a:pt x="14" y="44"/>
                    <a:pt x="14" y="44"/>
                  </a:cubicBezTo>
                  <a:cubicBezTo>
                    <a:pt x="14" y="44"/>
                    <a:pt x="14" y="60"/>
                    <a:pt x="14" y="61"/>
                  </a:cubicBezTo>
                  <a:cubicBezTo>
                    <a:pt x="15" y="61"/>
                    <a:pt x="13" y="66"/>
                    <a:pt x="13" y="66"/>
                  </a:cubicBezTo>
                  <a:cubicBezTo>
                    <a:pt x="8" y="64"/>
                    <a:pt x="8" y="64"/>
                    <a:pt x="8" y="64"/>
                  </a:cubicBezTo>
                  <a:cubicBezTo>
                    <a:pt x="8" y="64"/>
                    <a:pt x="8" y="64"/>
                    <a:pt x="8" y="63"/>
                  </a:cubicBezTo>
                  <a:cubicBezTo>
                    <a:pt x="10" y="63"/>
                    <a:pt x="11" y="62"/>
                    <a:pt x="11" y="61"/>
                  </a:cubicBezTo>
                  <a:cubicBezTo>
                    <a:pt x="10" y="61"/>
                    <a:pt x="10" y="61"/>
                    <a:pt x="10" y="60"/>
                  </a:cubicBezTo>
                  <a:cubicBezTo>
                    <a:pt x="10" y="60"/>
                    <a:pt x="10" y="60"/>
                    <a:pt x="10" y="60"/>
                  </a:cubicBezTo>
                  <a:cubicBezTo>
                    <a:pt x="10" y="60"/>
                    <a:pt x="9" y="60"/>
                    <a:pt x="9" y="59"/>
                  </a:cubicBezTo>
                  <a:cubicBezTo>
                    <a:pt x="13" y="60"/>
                    <a:pt x="11" y="56"/>
                    <a:pt x="11" y="56"/>
                  </a:cubicBezTo>
                  <a:cubicBezTo>
                    <a:pt x="11" y="56"/>
                    <a:pt x="10" y="56"/>
                    <a:pt x="10" y="56"/>
                  </a:cubicBezTo>
                  <a:cubicBezTo>
                    <a:pt x="8" y="55"/>
                    <a:pt x="8" y="55"/>
                    <a:pt x="8" y="55"/>
                  </a:cubicBezTo>
                  <a:cubicBezTo>
                    <a:pt x="8" y="55"/>
                    <a:pt x="8" y="55"/>
                    <a:pt x="8" y="55"/>
                  </a:cubicBezTo>
                  <a:cubicBezTo>
                    <a:pt x="9" y="54"/>
                    <a:pt x="10" y="54"/>
                    <a:pt x="11" y="53"/>
                  </a:cubicBezTo>
                  <a:cubicBezTo>
                    <a:pt x="12" y="52"/>
                    <a:pt x="12" y="49"/>
                    <a:pt x="12" y="49"/>
                  </a:cubicBezTo>
                  <a:cubicBezTo>
                    <a:pt x="11" y="51"/>
                    <a:pt x="9" y="52"/>
                    <a:pt x="9" y="52"/>
                  </a:cubicBezTo>
                  <a:cubicBezTo>
                    <a:pt x="10" y="47"/>
                    <a:pt x="10" y="47"/>
                    <a:pt x="10" y="47"/>
                  </a:cubicBezTo>
                  <a:cubicBezTo>
                    <a:pt x="9" y="49"/>
                    <a:pt x="9" y="49"/>
                    <a:pt x="9" y="49"/>
                  </a:cubicBezTo>
                  <a:cubicBezTo>
                    <a:pt x="9" y="48"/>
                    <a:pt x="8" y="47"/>
                    <a:pt x="8" y="46"/>
                  </a:cubicBezTo>
                  <a:cubicBezTo>
                    <a:pt x="9" y="44"/>
                    <a:pt x="10" y="43"/>
                    <a:pt x="10" y="42"/>
                  </a:cubicBezTo>
                  <a:cubicBezTo>
                    <a:pt x="11" y="40"/>
                    <a:pt x="9" y="38"/>
                    <a:pt x="9" y="38"/>
                  </a:cubicBezTo>
                  <a:cubicBezTo>
                    <a:pt x="9" y="40"/>
                    <a:pt x="8" y="41"/>
                    <a:pt x="7" y="41"/>
                  </a:cubicBezTo>
                  <a:cubicBezTo>
                    <a:pt x="6" y="40"/>
                    <a:pt x="6" y="40"/>
                    <a:pt x="6" y="40"/>
                  </a:cubicBezTo>
                  <a:cubicBezTo>
                    <a:pt x="9" y="36"/>
                    <a:pt x="9" y="36"/>
                    <a:pt x="9" y="36"/>
                  </a:cubicBezTo>
                  <a:cubicBezTo>
                    <a:pt x="8" y="34"/>
                    <a:pt x="8" y="34"/>
                    <a:pt x="8" y="34"/>
                  </a:cubicBezTo>
                  <a:cubicBezTo>
                    <a:pt x="8" y="34"/>
                    <a:pt x="6" y="34"/>
                    <a:pt x="5" y="35"/>
                  </a:cubicBezTo>
                  <a:cubicBezTo>
                    <a:pt x="5" y="35"/>
                    <a:pt x="5" y="35"/>
                    <a:pt x="5" y="35"/>
                  </a:cubicBezTo>
                  <a:cubicBezTo>
                    <a:pt x="8" y="31"/>
                    <a:pt x="8" y="31"/>
                    <a:pt x="8" y="31"/>
                  </a:cubicBezTo>
                  <a:cubicBezTo>
                    <a:pt x="9" y="29"/>
                    <a:pt x="6" y="22"/>
                    <a:pt x="5" y="20"/>
                  </a:cubicBezTo>
                  <a:cubicBezTo>
                    <a:pt x="4" y="19"/>
                    <a:pt x="2" y="14"/>
                    <a:pt x="0" y="10"/>
                  </a:cubicBezTo>
                  <a:cubicBezTo>
                    <a:pt x="1" y="8"/>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99"/>
            <p:cNvSpPr/>
            <p:nvPr/>
          </p:nvSpPr>
          <p:spPr bwMode="auto">
            <a:xfrm>
              <a:off x="2454275" y="2516188"/>
              <a:ext cx="292100" cy="984250"/>
            </a:xfrm>
            <a:custGeom>
              <a:avLst/>
              <a:gdLst>
                <a:gd name="T0" fmla="*/ 18 w 21"/>
                <a:gd name="T1" fmla="*/ 60 h 71"/>
                <a:gd name="T2" fmla="*/ 17 w 21"/>
                <a:gd name="T3" fmla="*/ 71 h 71"/>
                <a:gd name="T4" fmla="*/ 12 w 21"/>
                <a:gd name="T5" fmla="*/ 71 h 71"/>
                <a:gd name="T6" fmla="*/ 9 w 21"/>
                <a:gd name="T7" fmla="*/ 69 h 71"/>
                <a:gd name="T8" fmla="*/ 9 w 21"/>
                <a:gd name="T9" fmla="*/ 64 h 71"/>
                <a:gd name="T10" fmla="*/ 11 w 21"/>
                <a:gd name="T11" fmla="*/ 60 h 71"/>
                <a:gd name="T12" fmla="*/ 11 w 21"/>
                <a:gd name="T13" fmla="*/ 53 h 71"/>
                <a:gd name="T14" fmla="*/ 10 w 21"/>
                <a:gd name="T15" fmla="*/ 41 h 71"/>
                <a:gd name="T16" fmla="*/ 8 w 21"/>
                <a:gd name="T17" fmla="*/ 35 h 71"/>
                <a:gd name="T18" fmla="*/ 8 w 21"/>
                <a:gd name="T19" fmla="*/ 27 h 71"/>
                <a:gd name="T20" fmla="*/ 5 w 21"/>
                <a:gd name="T21" fmla="*/ 21 h 71"/>
                <a:gd name="T22" fmla="*/ 1 w 21"/>
                <a:gd name="T23" fmla="*/ 8 h 71"/>
                <a:gd name="T24" fmla="*/ 0 w 21"/>
                <a:gd name="T25" fmla="*/ 2 h 71"/>
                <a:gd name="T26" fmla="*/ 9 w 21"/>
                <a:gd name="T27" fmla="*/ 1 h 71"/>
                <a:gd name="T28" fmla="*/ 17 w 21"/>
                <a:gd name="T29" fmla="*/ 1 h 71"/>
                <a:gd name="T30" fmla="*/ 20 w 21"/>
                <a:gd name="T31" fmla="*/ 12 h 71"/>
                <a:gd name="T32" fmla="*/ 19 w 21"/>
                <a:gd name="T33" fmla="*/ 20 h 71"/>
                <a:gd name="T34" fmla="*/ 19 w 21"/>
                <a:gd name="T35" fmla="*/ 24 h 71"/>
                <a:gd name="T36" fmla="*/ 18 w 21"/>
                <a:gd name="T37" fmla="*/ 32 h 71"/>
                <a:gd name="T38" fmla="*/ 20 w 21"/>
                <a:gd name="T39" fmla="*/ 37 h 71"/>
                <a:gd name="T40" fmla="*/ 20 w 21"/>
                <a:gd name="T41" fmla="*/ 52 h 71"/>
                <a:gd name="T42" fmla="*/ 18 w 21"/>
                <a:gd name="T43"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71">
                  <a:moveTo>
                    <a:pt x="18" y="60"/>
                  </a:moveTo>
                  <a:cubicBezTo>
                    <a:pt x="18" y="60"/>
                    <a:pt x="20" y="69"/>
                    <a:pt x="17" y="71"/>
                  </a:cubicBezTo>
                  <a:cubicBezTo>
                    <a:pt x="12" y="71"/>
                    <a:pt x="12" y="71"/>
                    <a:pt x="12" y="71"/>
                  </a:cubicBezTo>
                  <a:cubicBezTo>
                    <a:pt x="9" y="69"/>
                    <a:pt x="9" y="69"/>
                    <a:pt x="9" y="69"/>
                  </a:cubicBezTo>
                  <a:cubicBezTo>
                    <a:pt x="9" y="69"/>
                    <a:pt x="8" y="65"/>
                    <a:pt x="9" y="64"/>
                  </a:cubicBezTo>
                  <a:cubicBezTo>
                    <a:pt x="11" y="62"/>
                    <a:pt x="11" y="60"/>
                    <a:pt x="11" y="60"/>
                  </a:cubicBezTo>
                  <a:cubicBezTo>
                    <a:pt x="11" y="53"/>
                    <a:pt x="11" y="53"/>
                    <a:pt x="11" y="53"/>
                  </a:cubicBezTo>
                  <a:cubicBezTo>
                    <a:pt x="11" y="53"/>
                    <a:pt x="11" y="45"/>
                    <a:pt x="10" y="41"/>
                  </a:cubicBezTo>
                  <a:cubicBezTo>
                    <a:pt x="9" y="37"/>
                    <a:pt x="8" y="35"/>
                    <a:pt x="8" y="35"/>
                  </a:cubicBezTo>
                  <a:cubicBezTo>
                    <a:pt x="8" y="35"/>
                    <a:pt x="8" y="28"/>
                    <a:pt x="8" y="27"/>
                  </a:cubicBezTo>
                  <a:cubicBezTo>
                    <a:pt x="8" y="26"/>
                    <a:pt x="5" y="21"/>
                    <a:pt x="5" y="21"/>
                  </a:cubicBezTo>
                  <a:cubicBezTo>
                    <a:pt x="5" y="20"/>
                    <a:pt x="2" y="9"/>
                    <a:pt x="1" y="8"/>
                  </a:cubicBezTo>
                  <a:cubicBezTo>
                    <a:pt x="1" y="7"/>
                    <a:pt x="0" y="2"/>
                    <a:pt x="0" y="2"/>
                  </a:cubicBezTo>
                  <a:cubicBezTo>
                    <a:pt x="0" y="2"/>
                    <a:pt x="8" y="1"/>
                    <a:pt x="9" y="1"/>
                  </a:cubicBezTo>
                  <a:cubicBezTo>
                    <a:pt x="9" y="0"/>
                    <a:pt x="17" y="1"/>
                    <a:pt x="17" y="1"/>
                  </a:cubicBezTo>
                  <a:cubicBezTo>
                    <a:pt x="17" y="1"/>
                    <a:pt x="20" y="10"/>
                    <a:pt x="20" y="12"/>
                  </a:cubicBezTo>
                  <a:cubicBezTo>
                    <a:pt x="20" y="14"/>
                    <a:pt x="19" y="19"/>
                    <a:pt x="19" y="20"/>
                  </a:cubicBezTo>
                  <a:cubicBezTo>
                    <a:pt x="20" y="21"/>
                    <a:pt x="19" y="24"/>
                    <a:pt x="19" y="24"/>
                  </a:cubicBezTo>
                  <a:cubicBezTo>
                    <a:pt x="19" y="24"/>
                    <a:pt x="18" y="31"/>
                    <a:pt x="18" y="32"/>
                  </a:cubicBezTo>
                  <a:cubicBezTo>
                    <a:pt x="18" y="32"/>
                    <a:pt x="21" y="35"/>
                    <a:pt x="20" y="37"/>
                  </a:cubicBezTo>
                  <a:cubicBezTo>
                    <a:pt x="19" y="38"/>
                    <a:pt x="21" y="50"/>
                    <a:pt x="20" y="52"/>
                  </a:cubicBezTo>
                  <a:cubicBezTo>
                    <a:pt x="20" y="53"/>
                    <a:pt x="18" y="60"/>
                    <a:pt x="18" y="6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01"/>
            <p:cNvSpPr/>
            <p:nvPr/>
          </p:nvSpPr>
          <p:spPr bwMode="auto">
            <a:xfrm>
              <a:off x="2454275" y="2516188"/>
              <a:ext cx="304800" cy="415925"/>
            </a:xfrm>
            <a:custGeom>
              <a:avLst/>
              <a:gdLst>
                <a:gd name="T0" fmla="*/ 9 w 22"/>
                <a:gd name="T1" fmla="*/ 1 h 30"/>
                <a:gd name="T2" fmla="*/ 17 w 22"/>
                <a:gd name="T3" fmla="*/ 1 h 30"/>
                <a:gd name="T4" fmla="*/ 21 w 22"/>
                <a:gd name="T5" fmla="*/ 11 h 30"/>
                <a:gd name="T6" fmla="*/ 21 w 22"/>
                <a:gd name="T7" fmla="*/ 19 h 30"/>
                <a:gd name="T8" fmla="*/ 20 w 22"/>
                <a:gd name="T9" fmla="*/ 25 h 30"/>
                <a:gd name="T10" fmla="*/ 18 w 22"/>
                <a:gd name="T11" fmla="*/ 30 h 30"/>
                <a:gd name="T12" fmla="*/ 14 w 22"/>
                <a:gd name="T13" fmla="*/ 24 h 30"/>
                <a:gd name="T14" fmla="*/ 17 w 22"/>
                <a:gd name="T15" fmla="*/ 25 h 30"/>
                <a:gd name="T16" fmla="*/ 15 w 22"/>
                <a:gd name="T17" fmla="*/ 15 h 30"/>
                <a:gd name="T18" fmla="*/ 14 w 22"/>
                <a:gd name="T19" fmla="*/ 7 h 30"/>
                <a:gd name="T20" fmla="*/ 5 w 22"/>
                <a:gd name="T21" fmla="*/ 7 h 30"/>
                <a:gd name="T22" fmla="*/ 2 w 22"/>
                <a:gd name="T23" fmla="*/ 9 h 30"/>
                <a:gd name="T24" fmla="*/ 1 w 22"/>
                <a:gd name="T25" fmla="*/ 8 h 30"/>
                <a:gd name="T26" fmla="*/ 0 w 22"/>
                <a:gd name="T27" fmla="*/ 2 h 30"/>
                <a:gd name="T28" fmla="*/ 9 w 22"/>
                <a:gd name="T2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30">
                  <a:moveTo>
                    <a:pt x="9" y="1"/>
                  </a:moveTo>
                  <a:cubicBezTo>
                    <a:pt x="9" y="0"/>
                    <a:pt x="17" y="1"/>
                    <a:pt x="17" y="1"/>
                  </a:cubicBezTo>
                  <a:cubicBezTo>
                    <a:pt x="17" y="1"/>
                    <a:pt x="22" y="9"/>
                    <a:pt x="21" y="11"/>
                  </a:cubicBezTo>
                  <a:cubicBezTo>
                    <a:pt x="21" y="12"/>
                    <a:pt x="21" y="18"/>
                    <a:pt x="21" y="19"/>
                  </a:cubicBezTo>
                  <a:cubicBezTo>
                    <a:pt x="21" y="20"/>
                    <a:pt x="20" y="25"/>
                    <a:pt x="20" y="25"/>
                  </a:cubicBezTo>
                  <a:cubicBezTo>
                    <a:pt x="20" y="25"/>
                    <a:pt x="19" y="28"/>
                    <a:pt x="18" y="30"/>
                  </a:cubicBezTo>
                  <a:cubicBezTo>
                    <a:pt x="16" y="27"/>
                    <a:pt x="14" y="24"/>
                    <a:pt x="14" y="24"/>
                  </a:cubicBezTo>
                  <a:cubicBezTo>
                    <a:pt x="15" y="24"/>
                    <a:pt x="17" y="25"/>
                    <a:pt x="17" y="25"/>
                  </a:cubicBezTo>
                  <a:cubicBezTo>
                    <a:pt x="17" y="23"/>
                    <a:pt x="15" y="15"/>
                    <a:pt x="15" y="15"/>
                  </a:cubicBezTo>
                  <a:cubicBezTo>
                    <a:pt x="15" y="15"/>
                    <a:pt x="8" y="9"/>
                    <a:pt x="14" y="7"/>
                  </a:cubicBezTo>
                  <a:cubicBezTo>
                    <a:pt x="14" y="5"/>
                    <a:pt x="5" y="7"/>
                    <a:pt x="5" y="7"/>
                  </a:cubicBezTo>
                  <a:cubicBezTo>
                    <a:pt x="2" y="9"/>
                    <a:pt x="2" y="9"/>
                    <a:pt x="2" y="9"/>
                  </a:cubicBezTo>
                  <a:cubicBezTo>
                    <a:pt x="1" y="8"/>
                    <a:pt x="1" y="8"/>
                    <a:pt x="1" y="8"/>
                  </a:cubicBezTo>
                  <a:cubicBezTo>
                    <a:pt x="1" y="7"/>
                    <a:pt x="0" y="2"/>
                    <a:pt x="0" y="2"/>
                  </a:cubicBezTo>
                  <a:cubicBezTo>
                    <a:pt x="0" y="2"/>
                    <a:pt x="8"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02"/>
            <p:cNvSpPr/>
            <p:nvPr/>
          </p:nvSpPr>
          <p:spPr bwMode="auto">
            <a:xfrm>
              <a:off x="2425700" y="2474913"/>
              <a:ext cx="222250" cy="82550"/>
            </a:xfrm>
            <a:custGeom>
              <a:avLst/>
              <a:gdLst>
                <a:gd name="T0" fmla="*/ 16 w 16"/>
                <a:gd name="T1" fmla="*/ 3 h 6"/>
                <a:gd name="T2" fmla="*/ 3 w 16"/>
                <a:gd name="T3" fmla="*/ 6 h 6"/>
                <a:gd name="T4" fmla="*/ 0 w 16"/>
                <a:gd name="T5" fmla="*/ 5 h 6"/>
                <a:gd name="T6" fmla="*/ 0 w 16"/>
                <a:gd name="T7" fmla="*/ 2 h 6"/>
                <a:gd name="T8" fmla="*/ 16 w 16"/>
                <a:gd name="T9" fmla="*/ 0 h 6"/>
                <a:gd name="T10" fmla="*/ 16 w 16"/>
                <a:gd name="T11" fmla="*/ 3 h 6"/>
              </a:gdLst>
              <a:ahLst/>
              <a:cxnLst>
                <a:cxn ang="0">
                  <a:pos x="T0" y="T1"/>
                </a:cxn>
                <a:cxn ang="0">
                  <a:pos x="T2" y="T3"/>
                </a:cxn>
                <a:cxn ang="0">
                  <a:pos x="T4" y="T5"/>
                </a:cxn>
                <a:cxn ang="0">
                  <a:pos x="T6" y="T7"/>
                </a:cxn>
                <a:cxn ang="0">
                  <a:pos x="T8" y="T9"/>
                </a:cxn>
                <a:cxn ang="0">
                  <a:pos x="T10" y="T11"/>
                </a:cxn>
              </a:cxnLst>
              <a:rect l="0" t="0" r="r" b="b"/>
              <a:pathLst>
                <a:path w="16" h="6">
                  <a:moveTo>
                    <a:pt x="16" y="3"/>
                  </a:moveTo>
                  <a:cubicBezTo>
                    <a:pt x="16" y="3"/>
                    <a:pt x="7" y="6"/>
                    <a:pt x="3" y="6"/>
                  </a:cubicBezTo>
                  <a:cubicBezTo>
                    <a:pt x="0" y="5"/>
                    <a:pt x="0" y="5"/>
                    <a:pt x="0" y="5"/>
                  </a:cubicBezTo>
                  <a:cubicBezTo>
                    <a:pt x="0" y="2"/>
                    <a:pt x="0" y="2"/>
                    <a:pt x="0" y="2"/>
                  </a:cubicBezTo>
                  <a:cubicBezTo>
                    <a:pt x="16" y="0"/>
                    <a:pt x="16" y="0"/>
                    <a:pt x="16" y="0"/>
                  </a:cubicBez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03"/>
            <p:cNvSpPr/>
            <p:nvPr/>
          </p:nvSpPr>
          <p:spPr bwMode="auto">
            <a:xfrm>
              <a:off x="2425700" y="1947863"/>
              <a:ext cx="209550" cy="582612"/>
            </a:xfrm>
            <a:custGeom>
              <a:avLst/>
              <a:gdLst>
                <a:gd name="T0" fmla="*/ 15 w 15"/>
                <a:gd name="T1" fmla="*/ 37 h 42"/>
                <a:gd name="T2" fmla="*/ 10 w 15"/>
                <a:gd name="T3" fmla="*/ 41 h 42"/>
                <a:gd name="T4" fmla="*/ 0 w 15"/>
                <a:gd name="T5" fmla="*/ 40 h 42"/>
                <a:gd name="T6" fmla="*/ 2 w 15"/>
                <a:gd name="T7" fmla="*/ 27 h 42"/>
                <a:gd name="T8" fmla="*/ 1 w 15"/>
                <a:gd name="T9" fmla="*/ 19 h 42"/>
                <a:gd name="T10" fmla="*/ 5 w 15"/>
                <a:gd name="T11" fmla="*/ 8 h 42"/>
                <a:gd name="T12" fmla="*/ 5 w 15"/>
                <a:gd name="T13" fmla="*/ 3 h 42"/>
                <a:gd name="T14" fmla="*/ 7 w 15"/>
                <a:gd name="T15" fmla="*/ 6 h 42"/>
                <a:gd name="T16" fmla="*/ 13 w 15"/>
                <a:gd name="T17" fmla="*/ 0 h 42"/>
                <a:gd name="T18" fmla="*/ 15 w 15"/>
                <a:gd name="T19" fmla="*/ 2 h 42"/>
                <a:gd name="T20" fmla="*/ 15 w 15"/>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2">
                  <a:moveTo>
                    <a:pt x="15" y="37"/>
                  </a:moveTo>
                  <a:cubicBezTo>
                    <a:pt x="15" y="37"/>
                    <a:pt x="15" y="40"/>
                    <a:pt x="10" y="41"/>
                  </a:cubicBezTo>
                  <a:cubicBezTo>
                    <a:pt x="5" y="42"/>
                    <a:pt x="1" y="42"/>
                    <a:pt x="0" y="40"/>
                  </a:cubicBezTo>
                  <a:cubicBezTo>
                    <a:pt x="2" y="27"/>
                    <a:pt x="2" y="27"/>
                    <a:pt x="2" y="27"/>
                  </a:cubicBezTo>
                  <a:cubicBezTo>
                    <a:pt x="2" y="27"/>
                    <a:pt x="1" y="22"/>
                    <a:pt x="1" y="19"/>
                  </a:cubicBezTo>
                  <a:cubicBezTo>
                    <a:pt x="1" y="16"/>
                    <a:pt x="5" y="8"/>
                    <a:pt x="5" y="8"/>
                  </a:cubicBezTo>
                  <a:cubicBezTo>
                    <a:pt x="5" y="8"/>
                    <a:pt x="4" y="4"/>
                    <a:pt x="5" y="3"/>
                  </a:cubicBezTo>
                  <a:cubicBezTo>
                    <a:pt x="7" y="6"/>
                    <a:pt x="7" y="6"/>
                    <a:pt x="7" y="6"/>
                  </a:cubicBezTo>
                  <a:cubicBezTo>
                    <a:pt x="7" y="6"/>
                    <a:pt x="8" y="6"/>
                    <a:pt x="13" y="0"/>
                  </a:cubicBezTo>
                  <a:cubicBezTo>
                    <a:pt x="13" y="0"/>
                    <a:pt x="15" y="2"/>
                    <a:pt x="15" y="2"/>
                  </a:cubicBezTo>
                  <a:lnTo>
                    <a:pt x="15" y="37"/>
                  </a:lnTo>
                  <a:close/>
                </a:path>
              </a:pathLst>
            </a:custGeom>
            <a:solidFill>
              <a:srgbClr val="F5F7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04"/>
            <p:cNvSpPr/>
            <p:nvPr/>
          </p:nvSpPr>
          <p:spPr bwMode="auto">
            <a:xfrm>
              <a:off x="2425700" y="1947863"/>
              <a:ext cx="209550" cy="582612"/>
            </a:xfrm>
            <a:custGeom>
              <a:avLst/>
              <a:gdLst>
                <a:gd name="T0" fmla="*/ 5 w 15"/>
                <a:gd name="T1" fmla="*/ 40 h 42"/>
                <a:gd name="T2" fmla="*/ 12 w 15"/>
                <a:gd name="T3" fmla="*/ 36 h 42"/>
                <a:gd name="T4" fmla="*/ 12 w 15"/>
                <a:gd name="T5" fmla="*/ 33 h 42"/>
                <a:gd name="T6" fmla="*/ 5 w 15"/>
                <a:gd name="T7" fmla="*/ 37 h 42"/>
                <a:gd name="T8" fmla="*/ 12 w 15"/>
                <a:gd name="T9" fmla="*/ 26 h 42"/>
                <a:gd name="T10" fmla="*/ 13 w 15"/>
                <a:gd name="T11" fmla="*/ 6 h 42"/>
                <a:gd name="T12" fmla="*/ 10 w 15"/>
                <a:gd name="T13" fmla="*/ 9 h 42"/>
                <a:gd name="T14" fmla="*/ 12 w 15"/>
                <a:gd name="T15" fmla="*/ 5 h 42"/>
                <a:gd name="T16" fmla="*/ 9 w 15"/>
                <a:gd name="T17" fmla="*/ 5 h 42"/>
                <a:gd name="T18" fmla="*/ 13 w 15"/>
                <a:gd name="T19" fmla="*/ 0 h 42"/>
                <a:gd name="T20" fmla="*/ 15 w 15"/>
                <a:gd name="T21" fmla="*/ 2 h 42"/>
                <a:gd name="T22" fmla="*/ 15 w 15"/>
                <a:gd name="T23" fmla="*/ 37 h 42"/>
                <a:gd name="T24" fmla="*/ 10 w 15"/>
                <a:gd name="T25" fmla="*/ 41 h 42"/>
                <a:gd name="T26" fmla="*/ 0 w 15"/>
                <a:gd name="T27" fmla="*/ 40 h 42"/>
                <a:gd name="T28" fmla="*/ 0 w 15"/>
                <a:gd name="T29" fmla="*/ 40 h 42"/>
                <a:gd name="T30" fmla="*/ 5 w 15"/>
                <a:gd name="T3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42">
                  <a:moveTo>
                    <a:pt x="5" y="40"/>
                  </a:moveTo>
                  <a:cubicBezTo>
                    <a:pt x="11" y="40"/>
                    <a:pt x="12" y="36"/>
                    <a:pt x="12" y="36"/>
                  </a:cubicBezTo>
                  <a:cubicBezTo>
                    <a:pt x="12" y="36"/>
                    <a:pt x="14" y="33"/>
                    <a:pt x="12" y="33"/>
                  </a:cubicBezTo>
                  <a:cubicBezTo>
                    <a:pt x="10" y="33"/>
                    <a:pt x="5" y="37"/>
                    <a:pt x="5" y="37"/>
                  </a:cubicBezTo>
                  <a:cubicBezTo>
                    <a:pt x="6" y="34"/>
                    <a:pt x="9" y="30"/>
                    <a:pt x="12" y="26"/>
                  </a:cubicBezTo>
                  <a:cubicBezTo>
                    <a:pt x="14" y="22"/>
                    <a:pt x="13" y="6"/>
                    <a:pt x="13" y="6"/>
                  </a:cubicBezTo>
                  <a:cubicBezTo>
                    <a:pt x="10" y="9"/>
                    <a:pt x="10" y="9"/>
                    <a:pt x="10" y="9"/>
                  </a:cubicBezTo>
                  <a:cubicBezTo>
                    <a:pt x="12" y="5"/>
                    <a:pt x="12" y="5"/>
                    <a:pt x="12" y="5"/>
                  </a:cubicBezTo>
                  <a:cubicBezTo>
                    <a:pt x="10" y="6"/>
                    <a:pt x="9" y="6"/>
                    <a:pt x="9" y="5"/>
                  </a:cubicBezTo>
                  <a:cubicBezTo>
                    <a:pt x="10" y="4"/>
                    <a:pt x="11" y="3"/>
                    <a:pt x="13" y="0"/>
                  </a:cubicBezTo>
                  <a:cubicBezTo>
                    <a:pt x="13" y="0"/>
                    <a:pt x="15" y="2"/>
                    <a:pt x="15" y="2"/>
                  </a:cubicBezTo>
                  <a:cubicBezTo>
                    <a:pt x="15" y="37"/>
                    <a:pt x="15" y="37"/>
                    <a:pt x="15" y="37"/>
                  </a:cubicBezTo>
                  <a:cubicBezTo>
                    <a:pt x="15" y="37"/>
                    <a:pt x="15" y="40"/>
                    <a:pt x="10" y="41"/>
                  </a:cubicBezTo>
                  <a:cubicBezTo>
                    <a:pt x="5" y="42"/>
                    <a:pt x="1" y="42"/>
                    <a:pt x="0" y="40"/>
                  </a:cubicBezTo>
                  <a:cubicBezTo>
                    <a:pt x="0" y="40"/>
                    <a:pt x="0" y="40"/>
                    <a:pt x="0" y="40"/>
                  </a:cubicBezTo>
                  <a:cubicBezTo>
                    <a:pt x="2" y="40"/>
                    <a:pt x="3" y="41"/>
                    <a:pt x="5" y="40"/>
                  </a:cubicBezTo>
                  <a:close/>
                </a:path>
              </a:pathLst>
            </a:custGeom>
            <a:solidFill>
              <a:srgbClr val="CFD0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05"/>
            <p:cNvSpPr/>
            <p:nvPr/>
          </p:nvSpPr>
          <p:spPr bwMode="auto">
            <a:xfrm>
              <a:off x="2536825" y="1976438"/>
              <a:ext cx="306388" cy="733425"/>
            </a:xfrm>
            <a:custGeom>
              <a:avLst/>
              <a:gdLst>
                <a:gd name="T0" fmla="*/ 22 w 22"/>
                <a:gd name="T1" fmla="*/ 50 h 53"/>
                <a:gd name="T2" fmla="*/ 14 w 22"/>
                <a:gd name="T3" fmla="*/ 53 h 53"/>
                <a:gd name="T4" fmla="*/ 3 w 22"/>
                <a:gd name="T5" fmla="*/ 34 h 53"/>
                <a:gd name="T6" fmla="*/ 0 w 22"/>
                <a:gd name="T7" fmla="*/ 25 h 53"/>
                <a:gd name="T8" fmla="*/ 7 w 22"/>
                <a:gd name="T9" fmla="*/ 0 h 53"/>
                <a:gd name="T10" fmla="*/ 14 w 22"/>
                <a:gd name="T11" fmla="*/ 3 h 53"/>
                <a:gd name="T12" fmla="*/ 13 w 22"/>
                <a:gd name="T13" fmla="*/ 16 h 53"/>
                <a:gd name="T14" fmla="*/ 22 w 22"/>
                <a:gd name="T15" fmla="*/ 5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3">
                  <a:moveTo>
                    <a:pt x="22" y="50"/>
                  </a:moveTo>
                  <a:cubicBezTo>
                    <a:pt x="14" y="53"/>
                    <a:pt x="14" y="53"/>
                    <a:pt x="14" y="53"/>
                  </a:cubicBezTo>
                  <a:cubicBezTo>
                    <a:pt x="14" y="53"/>
                    <a:pt x="4" y="35"/>
                    <a:pt x="3" y="34"/>
                  </a:cubicBezTo>
                  <a:cubicBezTo>
                    <a:pt x="2" y="33"/>
                    <a:pt x="0" y="30"/>
                    <a:pt x="0" y="25"/>
                  </a:cubicBezTo>
                  <a:cubicBezTo>
                    <a:pt x="1" y="19"/>
                    <a:pt x="1" y="7"/>
                    <a:pt x="7" y="0"/>
                  </a:cubicBezTo>
                  <a:cubicBezTo>
                    <a:pt x="7" y="0"/>
                    <a:pt x="10" y="3"/>
                    <a:pt x="14" y="3"/>
                  </a:cubicBezTo>
                  <a:cubicBezTo>
                    <a:pt x="13" y="16"/>
                    <a:pt x="13" y="16"/>
                    <a:pt x="13" y="16"/>
                  </a:cubicBezTo>
                  <a:cubicBezTo>
                    <a:pt x="13" y="16"/>
                    <a:pt x="15" y="38"/>
                    <a:pt x="22" y="5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06"/>
            <p:cNvSpPr/>
            <p:nvPr/>
          </p:nvSpPr>
          <p:spPr bwMode="auto">
            <a:xfrm>
              <a:off x="2425700" y="2032000"/>
              <a:ext cx="125413" cy="484187"/>
            </a:xfrm>
            <a:custGeom>
              <a:avLst/>
              <a:gdLst>
                <a:gd name="T0" fmla="*/ 4 w 9"/>
                <a:gd name="T1" fmla="*/ 33 h 35"/>
                <a:gd name="T2" fmla="*/ 2 w 9"/>
                <a:gd name="T3" fmla="*/ 35 h 35"/>
                <a:gd name="T4" fmla="*/ 0 w 9"/>
                <a:gd name="T5" fmla="*/ 33 h 35"/>
                <a:gd name="T6" fmla="*/ 2 w 9"/>
                <a:gd name="T7" fmla="*/ 15 h 35"/>
                <a:gd name="T8" fmla="*/ 6 w 9"/>
                <a:gd name="T9" fmla="*/ 4 h 35"/>
                <a:gd name="T10" fmla="*/ 7 w 9"/>
                <a:gd name="T11" fmla="*/ 0 h 35"/>
                <a:gd name="T12" fmla="*/ 9 w 9"/>
                <a:gd name="T13" fmla="*/ 2 h 35"/>
                <a:gd name="T14" fmla="*/ 8 w 9"/>
                <a:gd name="T15" fmla="*/ 4 h 35"/>
                <a:gd name="T16" fmla="*/ 6 w 9"/>
                <a:gd name="T17" fmla="*/ 13 h 35"/>
                <a:gd name="T18" fmla="*/ 4 w 9"/>
                <a:gd name="T19"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35">
                  <a:moveTo>
                    <a:pt x="4" y="33"/>
                  </a:moveTo>
                  <a:cubicBezTo>
                    <a:pt x="2" y="35"/>
                    <a:pt x="2" y="35"/>
                    <a:pt x="2" y="35"/>
                  </a:cubicBezTo>
                  <a:cubicBezTo>
                    <a:pt x="0" y="33"/>
                    <a:pt x="0" y="33"/>
                    <a:pt x="0" y="33"/>
                  </a:cubicBezTo>
                  <a:cubicBezTo>
                    <a:pt x="0" y="33"/>
                    <a:pt x="1" y="19"/>
                    <a:pt x="2" y="15"/>
                  </a:cubicBezTo>
                  <a:cubicBezTo>
                    <a:pt x="3" y="11"/>
                    <a:pt x="6" y="4"/>
                    <a:pt x="6" y="4"/>
                  </a:cubicBezTo>
                  <a:cubicBezTo>
                    <a:pt x="6" y="4"/>
                    <a:pt x="5" y="1"/>
                    <a:pt x="7" y="0"/>
                  </a:cubicBezTo>
                  <a:cubicBezTo>
                    <a:pt x="7" y="0"/>
                    <a:pt x="8" y="0"/>
                    <a:pt x="9" y="2"/>
                  </a:cubicBezTo>
                  <a:cubicBezTo>
                    <a:pt x="8" y="4"/>
                    <a:pt x="8" y="4"/>
                    <a:pt x="8" y="4"/>
                  </a:cubicBezTo>
                  <a:cubicBezTo>
                    <a:pt x="8" y="4"/>
                    <a:pt x="6" y="10"/>
                    <a:pt x="6" y="13"/>
                  </a:cubicBezTo>
                  <a:cubicBezTo>
                    <a:pt x="6" y="15"/>
                    <a:pt x="5" y="31"/>
                    <a:pt x="4" y="33"/>
                  </a:cubicBezTo>
                  <a:close/>
                </a:path>
              </a:pathLst>
            </a:custGeom>
            <a:solidFill>
              <a:srgbClr val="A4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07"/>
            <p:cNvSpPr/>
            <p:nvPr/>
          </p:nvSpPr>
          <p:spPr bwMode="auto">
            <a:xfrm>
              <a:off x="2147888" y="2211388"/>
              <a:ext cx="277813" cy="193675"/>
            </a:xfrm>
            <a:custGeom>
              <a:avLst/>
              <a:gdLst>
                <a:gd name="T0" fmla="*/ 1 w 20"/>
                <a:gd name="T1" fmla="*/ 10 h 14"/>
                <a:gd name="T2" fmla="*/ 3 w 20"/>
                <a:gd name="T3" fmla="*/ 3 h 14"/>
                <a:gd name="T4" fmla="*/ 9 w 20"/>
                <a:gd name="T5" fmla="*/ 5 h 14"/>
                <a:gd name="T6" fmla="*/ 11 w 20"/>
                <a:gd name="T7" fmla="*/ 6 h 14"/>
                <a:gd name="T8" fmla="*/ 14 w 20"/>
                <a:gd name="T9" fmla="*/ 6 h 14"/>
                <a:gd name="T10" fmla="*/ 16 w 20"/>
                <a:gd name="T11" fmla="*/ 6 h 14"/>
                <a:gd name="T12" fmla="*/ 17 w 20"/>
                <a:gd name="T13" fmla="*/ 5 h 14"/>
                <a:gd name="T14" fmla="*/ 19 w 20"/>
                <a:gd name="T15" fmla="*/ 0 h 14"/>
                <a:gd name="T16" fmla="*/ 20 w 20"/>
                <a:gd name="T17" fmla="*/ 12 h 14"/>
                <a:gd name="T18" fmla="*/ 19 w 20"/>
                <a:gd name="T19" fmla="*/ 14 h 14"/>
                <a:gd name="T20" fmla="*/ 11 w 20"/>
                <a:gd name="T21" fmla="*/ 13 h 14"/>
                <a:gd name="T22" fmla="*/ 1 w 20"/>
                <a:gd name="T23"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4">
                  <a:moveTo>
                    <a:pt x="1" y="10"/>
                  </a:moveTo>
                  <a:cubicBezTo>
                    <a:pt x="1" y="10"/>
                    <a:pt x="0" y="6"/>
                    <a:pt x="3" y="3"/>
                  </a:cubicBezTo>
                  <a:cubicBezTo>
                    <a:pt x="3" y="3"/>
                    <a:pt x="9" y="5"/>
                    <a:pt x="9" y="5"/>
                  </a:cubicBezTo>
                  <a:cubicBezTo>
                    <a:pt x="9" y="5"/>
                    <a:pt x="11" y="6"/>
                    <a:pt x="11" y="6"/>
                  </a:cubicBezTo>
                  <a:cubicBezTo>
                    <a:pt x="11" y="6"/>
                    <a:pt x="14" y="6"/>
                    <a:pt x="14" y="6"/>
                  </a:cubicBezTo>
                  <a:cubicBezTo>
                    <a:pt x="14" y="6"/>
                    <a:pt x="16" y="5"/>
                    <a:pt x="16" y="6"/>
                  </a:cubicBezTo>
                  <a:cubicBezTo>
                    <a:pt x="17" y="5"/>
                    <a:pt x="17" y="5"/>
                    <a:pt x="17" y="5"/>
                  </a:cubicBezTo>
                  <a:cubicBezTo>
                    <a:pt x="17" y="5"/>
                    <a:pt x="17" y="2"/>
                    <a:pt x="19" y="0"/>
                  </a:cubicBezTo>
                  <a:cubicBezTo>
                    <a:pt x="20" y="12"/>
                    <a:pt x="20" y="12"/>
                    <a:pt x="20" y="12"/>
                  </a:cubicBezTo>
                  <a:cubicBezTo>
                    <a:pt x="19" y="14"/>
                    <a:pt x="19" y="14"/>
                    <a:pt x="19" y="14"/>
                  </a:cubicBezTo>
                  <a:cubicBezTo>
                    <a:pt x="19" y="14"/>
                    <a:pt x="13" y="14"/>
                    <a:pt x="11" y="13"/>
                  </a:cubicBezTo>
                  <a:cubicBezTo>
                    <a:pt x="10" y="12"/>
                    <a:pt x="2" y="11"/>
                    <a:pt x="1" y="1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08"/>
            <p:cNvSpPr/>
            <p:nvPr/>
          </p:nvSpPr>
          <p:spPr bwMode="auto">
            <a:xfrm>
              <a:off x="2162175" y="2252663"/>
              <a:ext cx="236538" cy="139700"/>
            </a:xfrm>
            <a:custGeom>
              <a:avLst/>
              <a:gdLst>
                <a:gd name="T0" fmla="*/ 2 w 17"/>
                <a:gd name="T1" fmla="*/ 0 h 10"/>
                <a:gd name="T2" fmla="*/ 8 w 17"/>
                <a:gd name="T3" fmla="*/ 2 h 10"/>
                <a:gd name="T4" fmla="*/ 10 w 17"/>
                <a:gd name="T5" fmla="*/ 3 h 10"/>
                <a:gd name="T6" fmla="*/ 13 w 17"/>
                <a:gd name="T7" fmla="*/ 3 h 10"/>
                <a:gd name="T8" fmla="*/ 15 w 17"/>
                <a:gd name="T9" fmla="*/ 3 h 10"/>
                <a:gd name="T10" fmla="*/ 16 w 17"/>
                <a:gd name="T11" fmla="*/ 5 h 10"/>
                <a:gd name="T12" fmla="*/ 14 w 17"/>
                <a:gd name="T13" fmla="*/ 5 h 10"/>
                <a:gd name="T14" fmla="*/ 17 w 17"/>
                <a:gd name="T15" fmla="*/ 10 h 10"/>
                <a:gd name="T16" fmla="*/ 13 w 17"/>
                <a:gd name="T17" fmla="*/ 5 h 10"/>
                <a:gd name="T18" fmla="*/ 9 w 17"/>
                <a:gd name="T19" fmla="*/ 4 h 10"/>
                <a:gd name="T20" fmla="*/ 11 w 17"/>
                <a:gd name="T21" fmla="*/ 8 h 10"/>
                <a:gd name="T22" fmla="*/ 6 w 17"/>
                <a:gd name="T23" fmla="*/ 3 h 10"/>
                <a:gd name="T24" fmla="*/ 3 w 17"/>
                <a:gd name="T25" fmla="*/ 4 h 10"/>
                <a:gd name="T26" fmla="*/ 0 w 17"/>
                <a:gd name="T27" fmla="*/ 5 h 10"/>
                <a:gd name="T28" fmla="*/ 0 w 17"/>
                <a:gd name="T29" fmla="*/ 5 h 10"/>
                <a:gd name="T30" fmla="*/ 2 w 17"/>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0">
                  <a:moveTo>
                    <a:pt x="2" y="0"/>
                  </a:moveTo>
                  <a:cubicBezTo>
                    <a:pt x="2" y="0"/>
                    <a:pt x="8" y="2"/>
                    <a:pt x="8" y="2"/>
                  </a:cubicBezTo>
                  <a:cubicBezTo>
                    <a:pt x="8" y="2"/>
                    <a:pt x="10" y="3"/>
                    <a:pt x="10" y="3"/>
                  </a:cubicBezTo>
                  <a:cubicBezTo>
                    <a:pt x="10" y="3"/>
                    <a:pt x="13" y="3"/>
                    <a:pt x="13" y="3"/>
                  </a:cubicBezTo>
                  <a:cubicBezTo>
                    <a:pt x="13" y="3"/>
                    <a:pt x="14" y="3"/>
                    <a:pt x="15" y="3"/>
                  </a:cubicBezTo>
                  <a:cubicBezTo>
                    <a:pt x="15" y="4"/>
                    <a:pt x="15" y="5"/>
                    <a:pt x="16" y="5"/>
                  </a:cubicBezTo>
                  <a:cubicBezTo>
                    <a:pt x="14" y="5"/>
                    <a:pt x="14" y="5"/>
                    <a:pt x="14" y="5"/>
                  </a:cubicBezTo>
                  <a:cubicBezTo>
                    <a:pt x="14" y="5"/>
                    <a:pt x="16" y="9"/>
                    <a:pt x="17" y="10"/>
                  </a:cubicBezTo>
                  <a:cubicBezTo>
                    <a:pt x="17" y="10"/>
                    <a:pt x="13" y="7"/>
                    <a:pt x="13" y="5"/>
                  </a:cubicBezTo>
                  <a:cubicBezTo>
                    <a:pt x="13" y="3"/>
                    <a:pt x="9" y="4"/>
                    <a:pt x="9" y="4"/>
                  </a:cubicBezTo>
                  <a:cubicBezTo>
                    <a:pt x="9" y="4"/>
                    <a:pt x="7" y="6"/>
                    <a:pt x="11" y="8"/>
                  </a:cubicBezTo>
                  <a:cubicBezTo>
                    <a:pt x="11" y="8"/>
                    <a:pt x="7" y="6"/>
                    <a:pt x="6" y="3"/>
                  </a:cubicBezTo>
                  <a:cubicBezTo>
                    <a:pt x="5" y="0"/>
                    <a:pt x="3" y="4"/>
                    <a:pt x="3" y="4"/>
                  </a:cubicBezTo>
                  <a:cubicBezTo>
                    <a:pt x="3" y="4"/>
                    <a:pt x="0" y="5"/>
                    <a:pt x="0" y="5"/>
                  </a:cubicBezTo>
                  <a:cubicBezTo>
                    <a:pt x="0" y="5"/>
                    <a:pt x="0" y="5"/>
                    <a:pt x="0" y="5"/>
                  </a:cubicBezTo>
                  <a:cubicBezTo>
                    <a:pt x="0" y="4"/>
                    <a:pt x="1" y="2"/>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09"/>
            <p:cNvSpPr/>
            <p:nvPr/>
          </p:nvSpPr>
          <p:spPr bwMode="auto">
            <a:xfrm>
              <a:off x="2536825" y="1990725"/>
              <a:ext cx="125413" cy="512762"/>
            </a:xfrm>
            <a:custGeom>
              <a:avLst/>
              <a:gdLst>
                <a:gd name="T0" fmla="*/ 6 w 9"/>
                <a:gd name="T1" fmla="*/ 37 h 37"/>
                <a:gd name="T2" fmla="*/ 3 w 9"/>
                <a:gd name="T3" fmla="*/ 33 h 37"/>
                <a:gd name="T4" fmla="*/ 1 w 9"/>
                <a:gd name="T5" fmla="*/ 29 h 37"/>
                <a:gd name="T6" fmla="*/ 1 w 9"/>
                <a:gd name="T7" fmla="*/ 23 h 37"/>
                <a:gd name="T8" fmla="*/ 8 w 9"/>
                <a:gd name="T9" fmla="*/ 5 h 37"/>
                <a:gd name="T10" fmla="*/ 7 w 9"/>
                <a:gd name="T11" fmla="*/ 4 h 37"/>
                <a:gd name="T12" fmla="*/ 8 w 9"/>
                <a:gd name="T13" fmla="*/ 0 h 37"/>
                <a:gd name="T14" fmla="*/ 9 w 9"/>
                <a:gd name="T15" fmla="*/ 0 h 37"/>
                <a:gd name="T16" fmla="*/ 8 w 9"/>
                <a:gd name="T17" fmla="*/ 3 h 37"/>
                <a:gd name="T18" fmla="*/ 8 w 9"/>
                <a:gd name="T19" fmla="*/ 5 h 37"/>
                <a:gd name="T20" fmla="*/ 2 w 9"/>
                <a:gd name="T21" fmla="*/ 23 h 37"/>
                <a:gd name="T22" fmla="*/ 4 w 9"/>
                <a:gd name="T23" fmla="*/ 32 h 37"/>
                <a:gd name="T24" fmla="*/ 6 w 9"/>
                <a:gd name="T2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7">
                  <a:moveTo>
                    <a:pt x="6" y="37"/>
                  </a:moveTo>
                  <a:cubicBezTo>
                    <a:pt x="5" y="35"/>
                    <a:pt x="4" y="33"/>
                    <a:pt x="3" y="33"/>
                  </a:cubicBezTo>
                  <a:cubicBezTo>
                    <a:pt x="3" y="32"/>
                    <a:pt x="2" y="31"/>
                    <a:pt x="1" y="29"/>
                  </a:cubicBezTo>
                  <a:cubicBezTo>
                    <a:pt x="1" y="27"/>
                    <a:pt x="0" y="24"/>
                    <a:pt x="1" y="23"/>
                  </a:cubicBezTo>
                  <a:cubicBezTo>
                    <a:pt x="1" y="20"/>
                    <a:pt x="8" y="5"/>
                    <a:pt x="8" y="5"/>
                  </a:cubicBezTo>
                  <a:cubicBezTo>
                    <a:pt x="7" y="4"/>
                    <a:pt x="7" y="4"/>
                    <a:pt x="7" y="4"/>
                  </a:cubicBezTo>
                  <a:cubicBezTo>
                    <a:pt x="8" y="0"/>
                    <a:pt x="8" y="0"/>
                    <a:pt x="8" y="0"/>
                  </a:cubicBezTo>
                  <a:cubicBezTo>
                    <a:pt x="9" y="0"/>
                    <a:pt x="9" y="0"/>
                    <a:pt x="9" y="0"/>
                  </a:cubicBezTo>
                  <a:cubicBezTo>
                    <a:pt x="8" y="3"/>
                    <a:pt x="8" y="3"/>
                    <a:pt x="8" y="3"/>
                  </a:cubicBezTo>
                  <a:cubicBezTo>
                    <a:pt x="8" y="5"/>
                    <a:pt x="8" y="5"/>
                    <a:pt x="8" y="5"/>
                  </a:cubicBezTo>
                  <a:cubicBezTo>
                    <a:pt x="8" y="5"/>
                    <a:pt x="2" y="21"/>
                    <a:pt x="2" y="23"/>
                  </a:cubicBezTo>
                  <a:cubicBezTo>
                    <a:pt x="1" y="25"/>
                    <a:pt x="4" y="30"/>
                    <a:pt x="4" y="32"/>
                  </a:cubicBezTo>
                  <a:cubicBezTo>
                    <a:pt x="5" y="33"/>
                    <a:pt x="5" y="35"/>
                    <a:pt x="6"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10"/>
            <p:cNvSpPr/>
            <p:nvPr/>
          </p:nvSpPr>
          <p:spPr bwMode="auto">
            <a:xfrm>
              <a:off x="2620963" y="2032000"/>
              <a:ext cx="138113" cy="568325"/>
            </a:xfrm>
            <a:custGeom>
              <a:avLst/>
              <a:gdLst>
                <a:gd name="T0" fmla="*/ 3 w 10"/>
                <a:gd name="T1" fmla="*/ 8 h 41"/>
                <a:gd name="T2" fmla="*/ 0 w 10"/>
                <a:gd name="T3" fmla="*/ 11 h 41"/>
                <a:gd name="T4" fmla="*/ 6 w 10"/>
                <a:gd name="T5" fmla="*/ 3 h 41"/>
                <a:gd name="T6" fmla="*/ 8 w 10"/>
                <a:gd name="T7" fmla="*/ 0 h 41"/>
                <a:gd name="T8" fmla="*/ 7 w 10"/>
                <a:gd name="T9" fmla="*/ 12 h 41"/>
                <a:gd name="T10" fmla="*/ 10 w 10"/>
                <a:gd name="T11" fmla="*/ 28 h 41"/>
                <a:gd name="T12" fmla="*/ 8 w 10"/>
                <a:gd name="T13" fmla="*/ 32 h 41"/>
                <a:gd name="T14" fmla="*/ 3 w 10"/>
                <a:gd name="T15" fmla="*/ 41 h 41"/>
                <a:gd name="T16" fmla="*/ 1 w 10"/>
                <a:gd name="T17" fmla="*/ 36 h 41"/>
                <a:gd name="T18" fmla="*/ 4 w 10"/>
                <a:gd name="T19" fmla="*/ 27 h 41"/>
                <a:gd name="T20" fmla="*/ 1 w 10"/>
                <a:gd name="T21" fmla="*/ 27 h 41"/>
                <a:gd name="T22" fmla="*/ 4 w 10"/>
                <a:gd name="T23" fmla="*/ 26 h 41"/>
                <a:gd name="T24" fmla="*/ 4 w 10"/>
                <a:gd name="T25" fmla="*/ 20 h 41"/>
                <a:gd name="T26" fmla="*/ 4 w 10"/>
                <a:gd name="T27" fmla="*/ 16 h 41"/>
                <a:gd name="T28" fmla="*/ 3 w 10"/>
                <a:gd name="T29" fmla="*/ 13 h 41"/>
                <a:gd name="T30" fmla="*/ 3 w 10"/>
                <a:gd name="T31"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41">
                  <a:moveTo>
                    <a:pt x="3" y="8"/>
                  </a:moveTo>
                  <a:cubicBezTo>
                    <a:pt x="0" y="11"/>
                    <a:pt x="0" y="11"/>
                    <a:pt x="0" y="11"/>
                  </a:cubicBezTo>
                  <a:cubicBezTo>
                    <a:pt x="0" y="11"/>
                    <a:pt x="5" y="4"/>
                    <a:pt x="6" y="3"/>
                  </a:cubicBezTo>
                  <a:cubicBezTo>
                    <a:pt x="6" y="2"/>
                    <a:pt x="7" y="1"/>
                    <a:pt x="8" y="0"/>
                  </a:cubicBezTo>
                  <a:cubicBezTo>
                    <a:pt x="7" y="12"/>
                    <a:pt x="7" y="12"/>
                    <a:pt x="7" y="12"/>
                  </a:cubicBezTo>
                  <a:cubicBezTo>
                    <a:pt x="7" y="12"/>
                    <a:pt x="8" y="19"/>
                    <a:pt x="10" y="28"/>
                  </a:cubicBezTo>
                  <a:cubicBezTo>
                    <a:pt x="8" y="32"/>
                    <a:pt x="8" y="32"/>
                    <a:pt x="8" y="32"/>
                  </a:cubicBezTo>
                  <a:cubicBezTo>
                    <a:pt x="3" y="41"/>
                    <a:pt x="3" y="41"/>
                    <a:pt x="3" y="41"/>
                  </a:cubicBezTo>
                  <a:cubicBezTo>
                    <a:pt x="2" y="39"/>
                    <a:pt x="2" y="38"/>
                    <a:pt x="1" y="36"/>
                  </a:cubicBezTo>
                  <a:cubicBezTo>
                    <a:pt x="2" y="33"/>
                    <a:pt x="4" y="27"/>
                    <a:pt x="4" y="27"/>
                  </a:cubicBezTo>
                  <a:cubicBezTo>
                    <a:pt x="4" y="26"/>
                    <a:pt x="2" y="26"/>
                    <a:pt x="1" y="27"/>
                  </a:cubicBezTo>
                  <a:cubicBezTo>
                    <a:pt x="4" y="26"/>
                    <a:pt x="4" y="26"/>
                    <a:pt x="4" y="26"/>
                  </a:cubicBezTo>
                  <a:cubicBezTo>
                    <a:pt x="4" y="20"/>
                    <a:pt x="4" y="20"/>
                    <a:pt x="4" y="20"/>
                  </a:cubicBezTo>
                  <a:cubicBezTo>
                    <a:pt x="4" y="20"/>
                    <a:pt x="3" y="18"/>
                    <a:pt x="4" y="16"/>
                  </a:cubicBezTo>
                  <a:cubicBezTo>
                    <a:pt x="4" y="15"/>
                    <a:pt x="3" y="13"/>
                    <a:pt x="3" y="13"/>
                  </a:cubicBez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11"/>
            <p:cNvSpPr/>
            <p:nvPr/>
          </p:nvSpPr>
          <p:spPr bwMode="auto">
            <a:xfrm>
              <a:off x="2647950" y="2003425"/>
              <a:ext cx="55563" cy="96837"/>
            </a:xfrm>
            <a:custGeom>
              <a:avLst/>
              <a:gdLst>
                <a:gd name="T0" fmla="*/ 0 w 4"/>
                <a:gd name="T1" fmla="*/ 7 h 7"/>
                <a:gd name="T2" fmla="*/ 3 w 4"/>
                <a:gd name="T3" fmla="*/ 0 h 7"/>
                <a:gd name="T4" fmla="*/ 4 w 4"/>
                <a:gd name="T5" fmla="*/ 1 h 7"/>
                <a:gd name="T6" fmla="*/ 0 w 4"/>
                <a:gd name="T7" fmla="*/ 7 h 7"/>
              </a:gdLst>
              <a:ahLst/>
              <a:cxnLst>
                <a:cxn ang="0">
                  <a:pos x="T0" y="T1"/>
                </a:cxn>
                <a:cxn ang="0">
                  <a:pos x="T2" y="T3"/>
                </a:cxn>
                <a:cxn ang="0">
                  <a:pos x="T4" y="T5"/>
                </a:cxn>
                <a:cxn ang="0">
                  <a:pos x="T6" y="T7"/>
                </a:cxn>
              </a:cxnLst>
              <a:rect l="0" t="0" r="r" b="b"/>
              <a:pathLst>
                <a:path w="4" h="7">
                  <a:moveTo>
                    <a:pt x="0" y="7"/>
                  </a:moveTo>
                  <a:cubicBezTo>
                    <a:pt x="3" y="0"/>
                    <a:pt x="3" y="0"/>
                    <a:pt x="3" y="0"/>
                  </a:cubicBezTo>
                  <a:cubicBezTo>
                    <a:pt x="3" y="1"/>
                    <a:pt x="4" y="1"/>
                    <a:pt x="4" y="1"/>
                  </a:cubicBezTo>
                  <a:cubicBezTo>
                    <a:pt x="3" y="2"/>
                    <a:pt x="2" y="4"/>
                    <a:pt x="0" y="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12"/>
            <p:cNvSpPr/>
            <p:nvPr/>
          </p:nvSpPr>
          <p:spPr bwMode="auto">
            <a:xfrm>
              <a:off x="2606675" y="2571750"/>
              <a:ext cx="84138" cy="138112"/>
            </a:xfrm>
            <a:custGeom>
              <a:avLst/>
              <a:gdLst>
                <a:gd name="T0" fmla="*/ 6 w 6"/>
                <a:gd name="T1" fmla="*/ 3 h 10"/>
                <a:gd name="T2" fmla="*/ 5 w 6"/>
                <a:gd name="T3" fmla="*/ 8 h 10"/>
                <a:gd name="T4" fmla="*/ 5 w 6"/>
                <a:gd name="T5" fmla="*/ 10 h 10"/>
                <a:gd name="T6" fmla="*/ 0 w 6"/>
                <a:gd name="T7" fmla="*/ 6 h 10"/>
                <a:gd name="T8" fmla="*/ 2 w 6"/>
                <a:gd name="T9" fmla="*/ 1 h 10"/>
                <a:gd name="T10" fmla="*/ 6 w 6"/>
                <a:gd name="T11" fmla="*/ 3 h 10"/>
              </a:gdLst>
              <a:ahLst/>
              <a:cxnLst>
                <a:cxn ang="0">
                  <a:pos x="T0" y="T1"/>
                </a:cxn>
                <a:cxn ang="0">
                  <a:pos x="T2" y="T3"/>
                </a:cxn>
                <a:cxn ang="0">
                  <a:pos x="T4" y="T5"/>
                </a:cxn>
                <a:cxn ang="0">
                  <a:pos x="T6" y="T7"/>
                </a:cxn>
                <a:cxn ang="0">
                  <a:pos x="T8" y="T9"/>
                </a:cxn>
                <a:cxn ang="0">
                  <a:pos x="T10" y="T11"/>
                </a:cxn>
              </a:cxnLst>
              <a:rect l="0" t="0" r="r" b="b"/>
              <a:pathLst>
                <a:path w="6" h="10">
                  <a:moveTo>
                    <a:pt x="6" y="3"/>
                  </a:moveTo>
                  <a:cubicBezTo>
                    <a:pt x="6" y="3"/>
                    <a:pt x="6" y="7"/>
                    <a:pt x="5" y="8"/>
                  </a:cubicBezTo>
                  <a:cubicBezTo>
                    <a:pt x="5" y="10"/>
                    <a:pt x="5" y="10"/>
                    <a:pt x="5" y="10"/>
                  </a:cubicBezTo>
                  <a:cubicBezTo>
                    <a:pt x="0" y="6"/>
                    <a:pt x="0" y="6"/>
                    <a:pt x="0" y="6"/>
                  </a:cubicBezTo>
                  <a:cubicBezTo>
                    <a:pt x="0" y="6"/>
                    <a:pt x="1" y="3"/>
                    <a:pt x="2" y="1"/>
                  </a:cubicBezTo>
                  <a:cubicBezTo>
                    <a:pt x="3" y="0"/>
                    <a:pt x="6" y="3"/>
                    <a:pt x="6" y="3"/>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13"/>
            <p:cNvSpPr/>
            <p:nvPr/>
          </p:nvSpPr>
          <p:spPr bwMode="auto">
            <a:xfrm>
              <a:off x="2635250" y="2017713"/>
              <a:ext cx="193675" cy="623887"/>
            </a:xfrm>
            <a:custGeom>
              <a:avLst/>
              <a:gdLst>
                <a:gd name="T0" fmla="*/ 6 w 14"/>
                <a:gd name="T1" fmla="*/ 45 h 45"/>
                <a:gd name="T2" fmla="*/ 0 w 14"/>
                <a:gd name="T3" fmla="*/ 41 h 45"/>
                <a:gd name="T4" fmla="*/ 4 w 14"/>
                <a:gd name="T5" fmla="*/ 27 h 45"/>
                <a:gd name="T6" fmla="*/ 4 w 14"/>
                <a:gd name="T7" fmla="*/ 17 h 45"/>
                <a:gd name="T8" fmla="*/ 2 w 14"/>
                <a:gd name="T9" fmla="*/ 9 h 45"/>
                <a:gd name="T10" fmla="*/ 7 w 14"/>
                <a:gd name="T11" fmla="*/ 0 h 45"/>
                <a:gd name="T12" fmla="*/ 10 w 14"/>
                <a:gd name="T13" fmla="*/ 2 h 45"/>
                <a:gd name="T14" fmla="*/ 11 w 14"/>
                <a:gd name="T15" fmla="*/ 3 h 45"/>
                <a:gd name="T16" fmla="*/ 12 w 14"/>
                <a:gd name="T17" fmla="*/ 6 h 45"/>
                <a:gd name="T18" fmla="*/ 12 w 14"/>
                <a:gd name="T19" fmla="*/ 11 h 45"/>
                <a:gd name="T20" fmla="*/ 13 w 14"/>
                <a:gd name="T21" fmla="*/ 12 h 45"/>
                <a:gd name="T22" fmla="*/ 13 w 14"/>
                <a:gd name="T23" fmla="*/ 15 h 45"/>
                <a:gd name="T24" fmla="*/ 12 w 14"/>
                <a:gd name="T25" fmla="*/ 16 h 45"/>
                <a:gd name="T26" fmla="*/ 13 w 14"/>
                <a:gd name="T27" fmla="*/ 20 h 45"/>
                <a:gd name="T28" fmla="*/ 13 w 14"/>
                <a:gd name="T29" fmla="*/ 25 h 45"/>
                <a:gd name="T30" fmla="*/ 12 w 14"/>
                <a:gd name="T31" fmla="*/ 30 h 45"/>
                <a:gd name="T32" fmla="*/ 6 w 14"/>
                <a:gd name="T3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45">
                  <a:moveTo>
                    <a:pt x="6" y="45"/>
                  </a:moveTo>
                  <a:cubicBezTo>
                    <a:pt x="6" y="45"/>
                    <a:pt x="2" y="41"/>
                    <a:pt x="0" y="41"/>
                  </a:cubicBezTo>
                  <a:cubicBezTo>
                    <a:pt x="0" y="41"/>
                    <a:pt x="4" y="28"/>
                    <a:pt x="4" y="27"/>
                  </a:cubicBezTo>
                  <a:cubicBezTo>
                    <a:pt x="4" y="17"/>
                    <a:pt x="4" y="17"/>
                    <a:pt x="4" y="17"/>
                  </a:cubicBezTo>
                  <a:cubicBezTo>
                    <a:pt x="4" y="17"/>
                    <a:pt x="2" y="11"/>
                    <a:pt x="2" y="9"/>
                  </a:cubicBezTo>
                  <a:cubicBezTo>
                    <a:pt x="2" y="8"/>
                    <a:pt x="7" y="0"/>
                    <a:pt x="7" y="0"/>
                  </a:cubicBezTo>
                  <a:cubicBezTo>
                    <a:pt x="7" y="0"/>
                    <a:pt x="9" y="1"/>
                    <a:pt x="10" y="2"/>
                  </a:cubicBezTo>
                  <a:cubicBezTo>
                    <a:pt x="11" y="3"/>
                    <a:pt x="11" y="3"/>
                    <a:pt x="11" y="3"/>
                  </a:cubicBezTo>
                  <a:cubicBezTo>
                    <a:pt x="11" y="3"/>
                    <a:pt x="12" y="6"/>
                    <a:pt x="12" y="6"/>
                  </a:cubicBezTo>
                  <a:cubicBezTo>
                    <a:pt x="13" y="7"/>
                    <a:pt x="12" y="11"/>
                    <a:pt x="12" y="11"/>
                  </a:cubicBezTo>
                  <a:cubicBezTo>
                    <a:pt x="12" y="11"/>
                    <a:pt x="13" y="11"/>
                    <a:pt x="13" y="12"/>
                  </a:cubicBezTo>
                  <a:cubicBezTo>
                    <a:pt x="13" y="13"/>
                    <a:pt x="14" y="14"/>
                    <a:pt x="13" y="15"/>
                  </a:cubicBezTo>
                  <a:cubicBezTo>
                    <a:pt x="13" y="15"/>
                    <a:pt x="12" y="16"/>
                    <a:pt x="12" y="16"/>
                  </a:cubicBezTo>
                  <a:cubicBezTo>
                    <a:pt x="12" y="16"/>
                    <a:pt x="13" y="19"/>
                    <a:pt x="13" y="20"/>
                  </a:cubicBezTo>
                  <a:cubicBezTo>
                    <a:pt x="13" y="21"/>
                    <a:pt x="13" y="24"/>
                    <a:pt x="13" y="25"/>
                  </a:cubicBezTo>
                  <a:cubicBezTo>
                    <a:pt x="13" y="26"/>
                    <a:pt x="12" y="30"/>
                    <a:pt x="12" y="30"/>
                  </a:cubicBezTo>
                  <a:cubicBezTo>
                    <a:pt x="12" y="30"/>
                    <a:pt x="7" y="44"/>
                    <a:pt x="6" y="4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14"/>
            <p:cNvSpPr>
              <a:spLocks noEditPoints="1"/>
            </p:cNvSpPr>
            <p:nvPr/>
          </p:nvSpPr>
          <p:spPr bwMode="auto">
            <a:xfrm>
              <a:off x="2676525" y="2032000"/>
              <a:ext cx="152400" cy="609600"/>
            </a:xfrm>
            <a:custGeom>
              <a:avLst/>
              <a:gdLst>
                <a:gd name="T0" fmla="*/ 3 w 11"/>
                <a:gd name="T1" fmla="*/ 41 h 44"/>
                <a:gd name="T2" fmla="*/ 0 w 11"/>
                <a:gd name="T3" fmla="*/ 42 h 44"/>
                <a:gd name="T4" fmla="*/ 3 w 11"/>
                <a:gd name="T5" fmla="*/ 44 h 44"/>
                <a:gd name="T6" fmla="*/ 9 w 11"/>
                <a:gd name="T7" fmla="*/ 29 h 44"/>
                <a:gd name="T8" fmla="*/ 10 w 11"/>
                <a:gd name="T9" fmla="*/ 24 h 44"/>
                <a:gd name="T10" fmla="*/ 10 w 11"/>
                <a:gd name="T11" fmla="*/ 19 h 44"/>
                <a:gd name="T12" fmla="*/ 9 w 11"/>
                <a:gd name="T13" fmla="*/ 15 h 44"/>
                <a:gd name="T14" fmla="*/ 10 w 11"/>
                <a:gd name="T15" fmla="*/ 14 h 44"/>
                <a:gd name="T16" fmla="*/ 10 w 11"/>
                <a:gd name="T17" fmla="*/ 11 h 44"/>
                <a:gd name="T18" fmla="*/ 9 w 11"/>
                <a:gd name="T19" fmla="*/ 10 h 44"/>
                <a:gd name="T20" fmla="*/ 9 w 11"/>
                <a:gd name="T21" fmla="*/ 5 h 44"/>
                <a:gd name="T22" fmla="*/ 8 w 11"/>
                <a:gd name="T23" fmla="*/ 1 h 44"/>
                <a:gd name="T24" fmla="*/ 7 w 11"/>
                <a:gd name="T25" fmla="*/ 1 h 44"/>
                <a:gd name="T26" fmla="*/ 7 w 11"/>
                <a:gd name="T27" fmla="*/ 0 h 44"/>
                <a:gd name="T28" fmla="*/ 7 w 11"/>
                <a:gd name="T29" fmla="*/ 3 h 44"/>
                <a:gd name="T30" fmla="*/ 8 w 11"/>
                <a:gd name="T31" fmla="*/ 6 h 44"/>
                <a:gd name="T32" fmla="*/ 9 w 11"/>
                <a:gd name="T33" fmla="*/ 7 h 44"/>
                <a:gd name="T34" fmla="*/ 7 w 11"/>
                <a:gd name="T35" fmla="*/ 7 h 44"/>
                <a:gd name="T36" fmla="*/ 9 w 11"/>
                <a:gd name="T37" fmla="*/ 9 h 44"/>
                <a:gd name="T38" fmla="*/ 3 w 11"/>
                <a:gd name="T39" fmla="*/ 9 h 44"/>
                <a:gd name="T40" fmla="*/ 6 w 11"/>
                <a:gd name="T41" fmla="*/ 10 h 44"/>
                <a:gd name="T42" fmla="*/ 2 w 11"/>
                <a:gd name="T43" fmla="*/ 12 h 44"/>
                <a:gd name="T44" fmla="*/ 6 w 11"/>
                <a:gd name="T45" fmla="*/ 12 h 44"/>
                <a:gd name="T46" fmla="*/ 4 w 11"/>
                <a:gd name="T47" fmla="*/ 14 h 44"/>
                <a:gd name="T48" fmla="*/ 1 w 11"/>
                <a:gd name="T49" fmla="*/ 17 h 44"/>
                <a:gd name="T50" fmla="*/ 7 w 11"/>
                <a:gd name="T51" fmla="*/ 14 h 44"/>
                <a:gd name="T52" fmla="*/ 7 w 11"/>
                <a:gd name="T53" fmla="*/ 17 h 44"/>
                <a:gd name="T54" fmla="*/ 9 w 11"/>
                <a:gd name="T55" fmla="*/ 21 h 44"/>
                <a:gd name="T56" fmla="*/ 7 w 11"/>
                <a:gd name="T57" fmla="*/ 23 h 44"/>
                <a:gd name="T58" fmla="*/ 3 w 11"/>
                <a:gd name="T59" fmla="*/ 21 h 44"/>
                <a:gd name="T60" fmla="*/ 8 w 11"/>
                <a:gd name="T61" fmla="*/ 24 h 44"/>
                <a:gd name="T62" fmla="*/ 9 w 11"/>
                <a:gd name="T63" fmla="*/ 24 h 44"/>
                <a:gd name="T64" fmla="*/ 6 w 11"/>
                <a:gd name="T65" fmla="*/ 34 h 44"/>
                <a:gd name="T66" fmla="*/ 3 w 11"/>
                <a:gd name="T67" fmla="*/ 41 h 44"/>
                <a:gd name="T68" fmla="*/ 8 w 11"/>
                <a:gd name="T69" fmla="*/ 8 h 44"/>
                <a:gd name="T70" fmla="*/ 8 w 11"/>
                <a:gd name="T71" fmla="*/ 8 h 44"/>
                <a:gd name="T72" fmla="*/ 8 w 11"/>
                <a:gd name="T73"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44">
                  <a:moveTo>
                    <a:pt x="3" y="41"/>
                  </a:moveTo>
                  <a:cubicBezTo>
                    <a:pt x="0" y="42"/>
                    <a:pt x="0" y="42"/>
                    <a:pt x="0" y="42"/>
                  </a:cubicBezTo>
                  <a:cubicBezTo>
                    <a:pt x="2" y="43"/>
                    <a:pt x="3" y="44"/>
                    <a:pt x="3" y="44"/>
                  </a:cubicBezTo>
                  <a:cubicBezTo>
                    <a:pt x="4" y="43"/>
                    <a:pt x="9" y="29"/>
                    <a:pt x="9" y="29"/>
                  </a:cubicBezTo>
                  <a:cubicBezTo>
                    <a:pt x="9" y="29"/>
                    <a:pt x="10" y="25"/>
                    <a:pt x="10" y="24"/>
                  </a:cubicBezTo>
                  <a:cubicBezTo>
                    <a:pt x="10" y="23"/>
                    <a:pt x="10" y="20"/>
                    <a:pt x="10" y="19"/>
                  </a:cubicBezTo>
                  <a:cubicBezTo>
                    <a:pt x="10" y="18"/>
                    <a:pt x="9" y="15"/>
                    <a:pt x="9" y="15"/>
                  </a:cubicBezTo>
                  <a:cubicBezTo>
                    <a:pt x="9" y="15"/>
                    <a:pt x="10" y="14"/>
                    <a:pt x="10" y="14"/>
                  </a:cubicBezTo>
                  <a:cubicBezTo>
                    <a:pt x="11" y="13"/>
                    <a:pt x="10" y="12"/>
                    <a:pt x="10" y="11"/>
                  </a:cubicBezTo>
                  <a:cubicBezTo>
                    <a:pt x="10" y="10"/>
                    <a:pt x="9" y="10"/>
                    <a:pt x="9" y="10"/>
                  </a:cubicBezTo>
                  <a:cubicBezTo>
                    <a:pt x="9" y="10"/>
                    <a:pt x="10" y="6"/>
                    <a:pt x="9" y="5"/>
                  </a:cubicBezTo>
                  <a:cubicBezTo>
                    <a:pt x="9" y="5"/>
                    <a:pt x="8" y="1"/>
                    <a:pt x="8" y="1"/>
                  </a:cubicBezTo>
                  <a:cubicBezTo>
                    <a:pt x="8" y="1"/>
                    <a:pt x="7" y="1"/>
                    <a:pt x="7" y="1"/>
                  </a:cubicBezTo>
                  <a:cubicBezTo>
                    <a:pt x="7" y="1"/>
                    <a:pt x="7" y="1"/>
                    <a:pt x="7" y="0"/>
                  </a:cubicBezTo>
                  <a:cubicBezTo>
                    <a:pt x="7" y="3"/>
                    <a:pt x="7" y="3"/>
                    <a:pt x="7" y="3"/>
                  </a:cubicBezTo>
                  <a:cubicBezTo>
                    <a:pt x="8" y="6"/>
                    <a:pt x="8" y="6"/>
                    <a:pt x="8" y="6"/>
                  </a:cubicBezTo>
                  <a:cubicBezTo>
                    <a:pt x="8" y="6"/>
                    <a:pt x="9" y="7"/>
                    <a:pt x="9" y="7"/>
                  </a:cubicBezTo>
                  <a:cubicBezTo>
                    <a:pt x="7" y="7"/>
                    <a:pt x="7" y="7"/>
                    <a:pt x="7" y="7"/>
                  </a:cubicBezTo>
                  <a:cubicBezTo>
                    <a:pt x="7" y="7"/>
                    <a:pt x="9" y="9"/>
                    <a:pt x="9" y="9"/>
                  </a:cubicBezTo>
                  <a:cubicBezTo>
                    <a:pt x="9" y="9"/>
                    <a:pt x="5" y="7"/>
                    <a:pt x="3" y="9"/>
                  </a:cubicBezTo>
                  <a:cubicBezTo>
                    <a:pt x="3" y="9"/>
                    <a:pt x="5" y="9"/>
                    <a:pt x="6" y="10"/>
                  </a:cubicBezTo>
                  <a:cubicBezTo>
                    <a:pt x="5" y="11"/>
                    <a:pt x="3" y="12"/>
                    <a:pt x="2" y="12"/>
                  </a:cubicBezTo>
                  <a:cubicBezTo>
                    <a:pt x="3" y="12"/>
                    <a:pt x="5" y="12"/>
                    <a:pt x="6" y="12"/>
                  </a:cubicBezTo>
                  <a:cubicBezTo>
                    <a:pt x="6" y="12"/>
                    <a:pt x="5" y="13"/>
                    <a:pt x="4" y="14"/>
                  </a:cubicBezTo>
                  <a:cubicBezTo>
                    <a:pt x="2" y="15"/>
                    <a:pt x="1" y="17"/>
                    <a:pt x="1" y="17"/>
                  </a:cubicBezTo>
                  <a:cubicBezTo>
                    <a:pt x="1" y="17"/>
                    <a:pt x="4" y="13"/>
                    <a:pt x="7" y="14"/>
                  </a:cubicBezTo>
                  <a:cubicBezTo>
                    <a:pt x="7" y="15"/>
                    <a:pt x="7" y="17"/>
                    <a:pt x="7" y="17"/>
                  </a:cubicBezTo>
                  <a:cubicBezTo>
                    <a:pt x="8" y="18"/>
                    <a:pt x="8" y="20"/>
                    <a:pt x="9" y="21"/>
                  </a:cubicBezTo>
                  <a:cubicBezTo>
                    <a:pt x="9" y="22"/>
                    <a:pt x="7" y="23"/>
                    <a:pt x="7" y="23"/>
                  </a:cubicBezTo>
                  <a:cubicBezTo>
                    <a:pt x="6" y="22"/>
                    <a:pt x="3" y="21"/>
                    <a:pt x="3" y="21"/>
                  </a:cubicBezTo>
                  <a:cubicBezTo>
                    <a:pt x="3" y="21"/>
                    <a:pt x="5" y="24"/>
                    <a:pt x="8" y="24"/>
                  </a:cubicBezTo>
                  <a:cubicBezTo>
                    <a:pt x="10" y="23"/>
                    <a:pt x="9" y="24"/>
                    <a:pt x="9" y="24"/>
                  </a:cubicBezTo>
                  <a:cubicBezTo>
                    <a:pt x="9" y="24"/>
                    <a:pt x="7" y="34"/>
                    <a:pt x="6" y="34"/>
                  </a:cubicBezTo>
                  <a:cubicBezTo>
                    <a:pt x="5" y="35"/>
                    <a:pt x="3" y="41"/>
                    <a:pt x="3" y="41"/>
                  </a:cubicBezTo>
                  <a:close/>
                  <a:moveTo>
                    <a:pt x="8" y="8"/>
                  </a:moveTo>
                  <a:cubicBezTo>
                    <a:pt x="8" y="8"/>
                    <a:pt x="8" y="8"/>
                    <a:pt x="8" y="8"/>
                  </a:cubicBezTo>
                  <a:cubicBezTo>
                    <a:pt x="8" y="8"/>
                    <a:pt x="8" y="8"/>
                    <a:pt x="8"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15"/>
            <p:cNvSpPr/>
            <p:nvPr/>
          </p:nvSpPr>
          <p:spPr bwMode="auto">
            <a:xfrm>
              <a:off x="2676525" y="2197100"/>
              <a:ext cx="14288" cy="142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16"/>
            <p:cNvSpPr/>
            <p:nvPr/>
          </p:nvSpPr>
          <p:spPr bwMode="auto">
            <a:xfrm>
              <a:off x="2439988" y="1768475"/>
              <a:ext cx="195263" cy="234950"/>
            </a:xfrm>
            <a:custGeom>
              <a:avLst/>
              <a:gdLst>
                <a:gd name="T0" fmla="*/ 7 w 14"/>
                <a:gd name="T1" fmla="*/ 17 h 17"/>
                <a:gd name="T2" fmla="*/ 4 w 14"/>
                <a:gd name="T3" fmla="*/ 16 h 17"/>
                <a:gd name="T4" fmla="*/ 2 w 14"/>
                <a:gd name="T5" fmla="*/ 11 h 17"/>
                <a:gd name="T6" fmla="*/ 1 w 14"/>
                <a:gd name="T7" fmla="*/ 11 h 17"/>
                <a:gd name="T8" fmla="*/ 1 w 14"/>
                <a:gd name="T9" fmla="*/ 9 h 17"/>
                <a:gd name="T10" fmla="*/ 1 w 14"/>
                <a:gd name="T11" fmla="*/ 7 h 17"/>
                <a:gd name="T12" fmla="*/ 1 w 14"/>
                <a:gd name="T13" fmla="*/ 1 h 17"/>
                <a:gd name="T14" fmla="*/ 8 w 14"/>
                <a:gd name="T15" fmla="*/ 0 h 17"/>
                <a:gd name="T16" fmla="*/ 12 w 14"/>
                <a:gd name="T17" fmla="*/ 2 h 17"/>
                <a:gd name="T18" fmla="*/ 12 w 14"/>
                <a:gd name="T19" fmla="*/ 7 h 17"/>
                <a:gd name="T20" fmla="*/ 13 w 14"/>
                <a:gd name="T21" fmla="*/ 7 h 17"/>
                <a:gd name="T22" fmla="*/ 12 w 14"/>
                <a:gd name="T23" fmla="*/ 11 h 17"/>
                <a:gd name="T24" fmla="*/ 11 w 14"/>
                <a:gd name="T25" fmla="*/ 15 h 17"/>
                <a:gd name="T26" fmla="*/ 7 w 14"/>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7" y="17"/>
                  </a:moveTo>
                  <a:cubicBezTo>
                    <a:pt x="5" y="17"/>
                    <a:pt x="4" y="16"/>
                    <a:pt x="4" y="16"/>
                  </a:cubicBezTo>
                  <a:cubicBezTo>
                    <a:pt x="4" y="15"/>
                    <a:pt x="2" y="12"/>
                    <a:pt x="2" y="11"/>
                  </a:cubicBezTo>
                  <a:cubicBezTo>
                    <a:pt x="2" y="11"/>
                    <a:pt x="1" y="11"/>
                    <a:pt x="1" y="11"/>
                  </a:cubicBezTo>
                  <a:cubicBezTo>
                    <a:pt x="1" y="11"/>
                    <a:pt x="1" y="9"/>
                    <a:pt x="1" y="9"/>
                  </a:cubicBezTo>
                  <a:cubicBezTo>
                    <a:pt x="0" y="8"/>
                    <a:pt x="0" y="7"/>
                    <a:pt x="1" y="7"/>
                  </a:cubicBezTo>
                  <a:cubicBezTo>
                    <a:pt x="1" y="1"/>
                    <a:pt x="1" y="1"/>
                    <a:pt x="1" y="1"/>
                  </a:cubicBezTo>
                  <a:cubicBezTo>
                    <a:pt x="8" y="0"/>
                    <a:pt x="8" y="0"/>
                    <a:pt x="8" y="0"/>
                  </a:cubicBezTo>
                  <a:cubicBezTo>
                    <a:pt x="12" y="2"/>
                    <a:pt x="12" y="2"/>
                    <a:pt x="12" y="2"/>
                  </a:cubicBezTo>
                  <a:cubicBezTo>
                    <a:pt x="12" y="7"/>
                    <a:pt x="12" y="7"/>
                    <a:pt x="12" y="7"/>
                  </a:cubicBezTo>
                  <a:cubicBezTo>
                    <a:pt x="12" y="7"/>
                    <a:pt x="13" y="6"/>
                    <a:pt x="13" y="7"/>
                  </a:cubicBezTo>
                  <a:cubicBezTo>
                    <a:pt x="13" y="7"/>
                    <a:pt x="14" y="11"/>
                    <a:pt x="12" y="11"/>
                  </a:cubicBezTo>
                  <a:cubicBezTo>
                    <a:pt x="12" y="11"/>
                    <a:pt x="11" y="14"/>
                    <a:pt x="11" y="15"/>
                  </a:cubicBezTo>
                  <a:cubicBezTo>
                    <a:pt x="10" y="16"/>
                    <a:pt x="8" y="17"/>
                    <a:pt x="7" y="17"/>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17"/>
            <p:cNvSpPr/>
            <p:nvPr/>
          </p:nvSpPr>
          <p:spPr bwMode="auto">
            <a:xfrm>
              <a:off x="2536825" y="1768475"/>
              <a:ext cx="98425" cy="234950"/>
            </a:xfrm>
            <a:custGeom>
              <a:avLst/>
              <a:gdLst>
                <a:gd name="T0" fmla="*/ 1 w 7"/>
                <a:gd name="T1" fmla="*/ 17 h 17"/>
                <a:gd name="T2" fmla="*/ 3 w 7"/>
                <a:gd name="T3" fmla="*/ 12 h 17"/>
                <a:gd name="T4" fmla="*/ 2 w 7"/>
                <a:gd name="T5" fmla="*/ 10 h 17"/>
                <a:gd name="T6" fmla="*/ 3 w 7"/>
                <a:gd name="T7" fmla="*/ 8 h 17"/>
                <a:gd name="T8" fmla="*/ 2 w 7"/>
                <a:gd name="T9" fmla="*/ 7 h 17"/>
                <a:gd name="T10" fmla="*/ 1 w 7"/>
                <a:gd name="T11" fmla="*/ 4 h 17"/>
                <a:gd name="T12" fmla="*/ 0 w 7"/>
                <a:gd name="T13" fmla="*/ 0 h 17"/>
                <a:gd name="T14" fmla="*/ 1 w 7"/>
                <a:gd name="T15" fmla="*/ 0 h 17"/>
                <a:gd name="T16" fmla="*/ 5 w 7"/>
                <a:gd name="T17" fmla="*/ 2 h 17"/>
                <a:gd name="T18" fmla="*/ 5 w 7"/>
                <a:gd name="T19" fmla="*/ 7 h 17"/>
                <a:gd name="T20" fmla="*/ 6 w 7"/>
                <a:gd name="T21" fmla="*/ 7 h 17"/>
                <a:gd name="T22" fmla="*/ 5 w 7"/>
                <a:gd name="T23" fmla="*/ 11 h 17"/>
                <a:gd name="T24" fmla="*/ 4 w 7"/>
                <a:gd name="T25" fmla="*/ 15 h 17"/>
                <a:gd name="T26" fmla="*/ 1 w 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7">
                  <a:moveTo>
                    <a:pt x="1" y="17"/>
                  </a:moveTo>
                  <a:cubicBezTo>
                    <a:pt x="2" y="16"/>
                    <a:pt x="3" y="12"/>
                    <a:pt x="3" y="12"/>
                  </a:cubicBezTo>
                  <a:cubicBezTo>
                    <a:pt x="3" y="11"/>
                    <a:pt x="2" y="10"/>
                    <a:pt x="2" y="10"/>
                  </a:cubicBezTo>
                  <a:cubicBezTo>
                    <a:pt x="3" y="8"/>
                    <a:pt x="3" y="8"/>
                    <a:pt x="3" y="8"/>
                  </a:cubicBezTo>
                  <a:cubicBezTo>
                    <a:pt x="3" y="8"/>
                    <a:pt x="2" y="7"/>
                    <a:pt x="2" y="7"/>
                  </a:cubicBezTo>
                  <a:cubicBezTo>
                    <a:pt x="2" y="7"/>
                    <a:pt x="1" y="5"/>
                    <a:pt x="1" y="4"/>
                  </a:cubicBezTo>
                  <a:cubicBezTo>
                    <a:pt x="1" y="4"/>
                    <a:pt x="1" y="2"/>
                    <a:pt x="0" y="0"/>
                  </a:cubicBezTo>
                  <a:cubicBezTo>
                    <a:pt x="1" y="0"/>
                    <a:pt x="1" y="0"/>
                    <a:pt x="1" y="0"/>
                  </a:cubicBezTo>
                  <a:cubicBezTo>
                    <a:pt x="5" y="2"/>
                    <a:pt x="5" y="2"/>
                    <a:pt x="5" y="2"/>
                  </a:cubicBezTo>
                  <a:cubicBezTo>
                    <a:pt x="5" y="7"/>
                    <a:pt x="5" y="7"/>
                    <a:pt x="5" y="7"/>
                  </a:cubicBezTo>
                  <a:cubicBezTo>
                    <a:pt x="5" y="7"/>
                    <a:pt x="6" y="6"/>
                    <a:pt x="6" y="7"/>
                  </a:cubicBezTo>
                  <a:cubicBezTo>
                    <a:pt x="6" y="7"/>
                    <a:pt x="7" y="11"/>
                    <a:pt x="5" y="11"/>
                  </a:cubicBezTo>
                  <a:cubicBezTo>
                    <a:pt x="5" y="11"/>
                    <a:pt x="4" y="14"/>
                    <a:pt x="4" y="15"/>
                  </a:cubicBezTo>
                  <a:cubicBezTo>
                    <a:pt x="3" y="16"/>
                    <a:pt x="2" y="17"/>
                    <a:pt x="1" y="17"/>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18"/>
            <p:cNvSpPr/>
            <p:nvPr/>
          </p:nvSpPr>
          <p:spPr bwMode="auto">
            <a:xfrm>
              <a:off x="2439988" y="1865313"/>
              <a:ext cx="55563" cy="111125"/>
            </a:xfrm>
            <a:custGeom>
              <a:avLst/>
              <a:gdLst>
                <a:gd name="T0" fmla="*/ 2 w 4"/>
                <a:gd name="T1" fmla="*/ 4 h 8"/>
                <a:gd name="T2" fmla="*/ 1 w 4"/>
                <a:gd name="T3" fmla="*/ 4 h 8"/>
                <a:gd name="T4" fmla="*/ 0 w 4"/>
                <a:gd name="T5" fmla="*/ 1 h 8"/>
                <a:gd name="T6" fmla="*/ 1 w 4"/>
                <a:gd name="T7" fmla="*/ 0 h 8"/>
                <a:gd name="T8" fmla="*/ 2 w 4"/>
                <a:gd name="T9" fmla="*/ 4 h 8"/>
                <a:gd name="T10" fmla="*/ 4 w 4"/>
                <a:gd name="T11" fmla="*/ 5 h 8"/>
                <a:gd name="T12" fmla="*/ 3 w 4"/>
                <a:gd name="T13" fmla="*/ 8 h 8"/>
                <a:gd name="T14" fmla="*/ 2 w 4"/>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2" y="4"/>
                  </a:moveTo>
                  <a:cubicBezTo>
                    <a:pt x="2" y="4"/>
                    <a:pt x="1" y="4"/>
                    <a:pt x="1" y="4"/>
                  </a:cubicBezTo>
                  <a:cubicBezTo>
                    <a:pt x="1" y="4"/>
                    <a:pt x="0" y="2"/>
                    <a:pt x="0" y="1"/>
                  </a:cubicBezTo>
                  <a:cubicBezTo>
                    <a:pt x="0" y="1"/>
                    <a:pt x="0" y="0"/>
                    <a:pt x="1" y="0"/>
                  </a:cubicBezTo>
                  <a:cubicBezTo>
                    <a:pt x="1" y="0"/>
                    <a:pt x="2" y="3"/>
                    <a:pt x="2" y="4"/>
                  </a:cubicBezTo>
                  <a:cubicBezTo>
                    <a:pt x="2" y="4"/>
                    <a:pt x="4" y="5"/>
                    <a:pt x="4" y="5"/>
                  </a:cubicBezTo>
                  <a:cubicBezTo>
                    <a:pt x="3" y="5"/>
                    <a:pt x="3" y="6"/>
                    <a:pt x="3" y="8"/>
                  </a:cubicBezTo>
                  <a:cubicBezTo>
                    <a:pt x="3" y="7"/>
                    <a:pt x="2" y="5"/>
                    <a:pt x="2" y="4"/>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19"/>
            <p:cNvSpPr/>
            <p:nvPr/>
          </p:nvSpPr>
          <p:spPr bwMode="auto">
            <a:xfrm>
              <a:off x="2439988" y="1727200"/>
              <a:ext cx="180975" cy="165100"/>
            </a:xfrm>
            <a:custGeom>
              <a:avLst/>
              <a:gdLst>
                <a:gd name="T0" fmla="*/ 0 w 13"/>
                <a:gd name="T1" fmla="*/ 5 h 12"/>
                <a:gd name="T2" fmla="*/ 4 w 13"/>
                <a:gd name="T3" fmla="*/ 0 h 12"/>
                <a:gd name="T4" fmla="*/ 6 w 13"/>
                <a:gd name="T5" fmla="*/ 0 h 12"/>
                <a:gd name="T6" fmla="*/ 9 w 13"/>
                <a:gd name="T7" fmla="*/ 0 h 12"/>
                <a:gd name="T8" fmla="*/ 10 w 13"/>
                <a:gd name="T9" fmla="*/ 1 h 12"/>
                <a:gd name="T10" fmla="*/ 13 w 13"/>
                <a:gd name="T11" fmla="*/ 5 h 12"/>
                <a:gd name="T12" fmla="*/ 13 w 13"/>
                <a:gd name="T13" fmla="*/ 9 h 12"/>
                <a:gd name="T14" fmla="*/ 12 w 13"/>
                <a:gd name="T15" fmla="*/ 10 h 12"/>
                <a:gd name="T16" fmla="*/ 12 w 13"/>
                <a:gd name="T17" fmla="*/ 11 h 12"/>
                <a:gd name="T18" fmla="*/ 11 w 13"/>
                <a:gd name="T19" fmla="*/ 11 h 12"/>
                <a:gd name="T20" fmla="*/ 11 w 13"/>
                <a:gd name="T21" fmla="*/ 8 h 12"/>
                <a:gd name="T22" fmla="*/ 11 w 13"/>
                <a:gd name="T23" fmla="*/ 6 h 12"/>
                <a:gd name="T24" fmla="*/ 10 w 13"/>
                <a:gd name="T25" fmla="*/ 5 h 12"/>
                <a:gd name="T26" fmla="*/ 7 w 13"/>
                <a:gd name="T27" fmla="*/ 6 h 12"/>
                <a:gd name="T28" fmla="*/ 5 w 13"/>
                <a:gd name="T29" fmla="*/ 7 h 12"/>
                <a:gd name="T30" fmla="*/ 5 w 13"/>
                <a:gd name="T31" fmla="*/ 7 h 12"/>
                <a:gd name="T32" fmla="*/ 4 w 13"/>
                <a:gd name="T33" fmla="*/ 7 h 12"/>
                <a:gd name="T34" fmla="*/ 2 w 13"/>
                <a:gd name="T35" fmla="*/ 8 h 12"/>
                <a:gd name="T36" fmla="*/ 3 w 13"/>
                <a:gd name="T37" fmla="*/ 6 h 12"/>
                <a:gd name="T38" fmla="*/ 2 w 13"/>
                <a:gd name="T39" fmla="*/ 6 h 12"/>
                <a:gd name="T40" fmla="*/ 2 w 13"/>
                <a:gd name="T41" fmla="*/ 7 h 12"/>
                <a:gd name="T42" fmla="*/ 2 w 13"/>
                <a:gd name="T43" fmla="*/ 10 h 12"/>
                <a:gd name="T44" fmla="*/ 2 w 13"/>
                <a:gd name="T45" fmla="*/ 12 h 12"/>
                <a:gd name="T46" fmla="*/ 2 w 13"/>
                <a:gd name="T47" fmla="*/ 12 h 12"/>
                <a:gd name="T48" fmla="*/ 1 w 13"/>
                <a:gd name="T49" fmla="*/ 10 h 12"/>
                <a:gd name="T50" fmla="*/ 1 w 13"/>
                <a:gd name="T51" fmla="*/ 10 h 12"/>
                <a:gd name="T52" fmla="*/ 0 w 13"/>
                <a:gd name="T53" fmla="*/ 8 h 12"/>
                <a:gd name="T54" fmla="*/ 0 w 13"/>
                <a:gd name="T5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2">
                  <a:moveTo>
                    <a:pt x="0" y="5"/>
                  </a:moveTo>
                  <a:cubicBezTo>
                    <a:pt x="0" y="4"/>
                    <a:pt x="0" y="1"/>
                    <a:pt x="4" y="0"/>
                  </a:cubicBezTo>
                  <a:cubicBezTo>
                    <a:pt x="4" y="0"/>
                    <a:pt x="5" y="0"/>
                    <a:pt x="6" y="0"/>
                  </a:cubicBezTo>
                  <a:cubicBezTo>
                    <a:pt x="6" y="0"/>
                    <a:pt x="8" y="0"/>
                    <a:pt x="9" y="0"/>
                  </a:cubicBezTo>
                  <a:cubicBezTo>
                    <a:pt x="9" y="1"/>
                    <a:pt x="10" y="1"/>
                    <a:pt x="10" y="1"/>
                  </a:cubicBezTo>
                  <a:cubicBezTo>
                    <a:pt x="10" y="1"/>
                    <a:pt x="13" y="2"/>
                    <a:pt x="13" y="5"/>
                  </a:cubicBezTo>
                  <a:cubicBezTo>
                    <a:pt x="13" y="5"/>
                    <a:pt x="13" y="8"/>
                    <a:pt x="13" y="9"/>
                  </a:cubicBezTo>
                  <a:cubicBezTo>
                    <a:pt x="13" y="9"/>
                    <a:pt x="12" y="9"/>
                    <a:pt x="12" y="10"/>
                  </a:cubicBezTo>
                  <a:cubicBezTo>
                    <a:pt x="12" y="11"/>
                    <a:pt x="12" y="11"/>
                    <a:pt x="12" y="11"/>
                  </a:cubicBezTo>
                  <a:cubicBezTo>
                    <a:pt x="11" y="11"/>
                    <a:pt x="11" y="11"/>
                    <a:pt x="11" y="11"/>
                  </a:cubicBezTo>
                  <a:cubicBezTo>
                    <a:pt x="11" y="11"/>
                    <a:pt x="12" y="9"/>
                    <a:pt x="11" y="8"/>
                  </a:cubicBezTo>
                  <a:cubicBezTo>
                    <a:pt x="11" y="8"/>
                    <a:pt x="11" y="6"/>
                    <a:pt x="11" y="6"/>
                  </a:cubicBezTo>
                  <a:cubicBezTo>
                    <a:pt x="11" y="6"/>
                    <a:pt x="10" y="5"/>
                    <a:pt x="10" y="5"/>
                  </a:cubicBezTo>
                  <a:cubicBezTo>
                    <a:pt x="10" y="5"/>
                    <a:pt x="8" y="6"/>
                    <a:pt x="7" y="6"/>
                  </a:cubicBezTo>
                  <a:cubicBezTo>
                    <a:pt x="7" y="6"/>
                    <a:pt x="7" y="7"/>
                    <a:pt x="5" y="7"/>
                  </a:cubicBezTo>
                  <a:cubicBezTo>
                    <a:pt x="5" y="7"/>
                    <a:pt x="5" y="7"/>
                    <a:pt x="5" y="7"/>
                  </a:cubicBezTo>
                  <a:cubicBezTo>
                    <a:pt x="5" y="7"/>
                    <a:pt x="4" y="7"/>
                    <a:pt x="4" y="7"/>
                  </a:cubicBezTo>
                  <a:cubicBezTo>
                    <a:pt x="2" y="6"/>
                    <a:pt x="2" y="8"/>
                    <a:pt x="2" y="8"/>
                  </a:cubicBezTo>
                  <a:cubicBezTo>
                    <a:pt x="2" y="7"/>
                    <a:pt x="2" y="7"/>
                    <a:pt x="3" y="6"/>
                  </a:cubicBezTo>
                  <a:cubicBezTo>
                    <a:pt x="2" y="6"/>
                    <a:pt x="2" y="6"/>
                    <a:pt x="2" y="6"/>
                  </a:cubicBezTo>
                  <a:cubicBezTo>
                    <a:pt x="2" y="6"/>
                    <a:pt x="2" y="7"/>
                    <a:pt x="2" y="7"/>
                  </a:cubicBezTo>
                  <a:cubicBezTo>
                    <a:pt x="2" y="8"/>
                    <a:pt x="2" y="9"/>
                    <a:pt x="2" y="10"/>
                  </a:cubicBezTo>
                  <a:cubicBezTo>
                    <a:pt x="1" y="10"/>
                    <a:pt x="2" y="12"/>
                    <a:pt x="2" y="12"/>
                  </a:cubicBezTo>
                  <a:cubicBezTo>
                    <a:pt x="2" y="12"/>
                    <a:pt x="2" y="12"/>
                    <a:pt x="2" y="12"/>
                  </a:cubicBezTo>
                  <a:cubicBezTo>
                    <a:pt x="1" y="10"/>
                    <a:pt x="1" y="10"/>
                    <a:pt x="1" y="10"/>
                  </a:cubicBezTo>
                  <a:cubicBezTo>
                    <a:pt x="1" y="10"/>
                    <a:pt x="1" y="10"/>
                    <a:pt x="1" y="10"/>
                  </a:cubicBezTo>
                  <a:cubicBezTo>
                    <a:pt x="0" y="8"/>
                    <a:pt x="0" y="8"/>
                    <a:pt x="0" y="8"/>
                  </a:cubicBezTo>
                  <a:cubicBezTo>
                    <a:pt x="0" y="8"/>
                    <a:pt x="0" y="5"/>
                    <a:pt x="0" y="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20"/>
            <p:cNvSpPr/>
            <p:nvPr/>
          </p:nvSpPr>
          <p:spPr bwMode="auto">
            <a:xfrm>
              <a:off x="2384425" y="2211388"/>
              <a:ext cx="41275" cy="193675"/>
            </a:xfrm>
            <a:custGeom>
              <a:avLst/>
              <a:gdLst>
                <a:gd name="T0" fmla="*/ 1 w 3"/>
                <a:gd name="T1" fmla="*/ 8 h 14"/>
                <a:gd name="T2" fmla="*/ 2 w 3"/>
                <a:gd name="T3" fmla="*/ 0 h 14"/>
                <a:gd name="T4" fmla="*/ 2 w 3"/>
                <a:gd name="T5" fmla="*/ 0 h 14"/>
                <a:gd name="T6" fmla="*/ 3 w 3"/>
                <a:gd name="T7" fmla="*/ 12 h 14"/>
                <a:gd name="T8" fmla="*/ 2 w 3"/>
                <a:gd name="T9" fmla="*/ 14 h 14"/>
                <a:gd name="T10" fmla="*/ 1 w 3"/>
                <a:gd name="T11" fmla="*/ 14 h 14"/>
                <a:gd name="T12" fmla="*/ 1 w 3"/>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1" y="8"/>
                  </a:moveTo>
                  <a:cubicBezTo>
                    <a:pt x="0" y="6"/>
                    <a:pt x="2" y="2"/>
                    <a:pt x="2" y="0"/>
                  </a:cubicBezTo>
                  <a:cubicBezTo>
                    <a:pt x="2" y="0"/>
                    <a:pt x="2" y="0"/>
                    <a:pt x="2" y="0"/>
                  </a:cubicBezTo>
                  <a:cubicBezTo>
                    <a:pt x="3" y="12"/>
                    <a:pt x="3" y="12"/>
                    <a:pt x="3" y="12"/>
                  </a:cubicBezTo>
                  <a:cubicBezTo>
                    <a:pt x="2" y="14"/>
                    <a:pt x="2" y="14"/>
                    <a:pt x="2" y="14"/>
                  </a:cubicBezTo>
                  <a:cubicBezTo>
                    <a:pt x="2" y="14"/>
                    <a:pt x="2" y="14"/>
                    <a:pt x="1" y="14"/>
                  </a:cubicBezTo>
                  <a:cubicBezTo>
                    <a:pt x="1" y="12"/>
                    <a:pt x="1" y="9"/>
                    <a:pt x="1"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21"/>
            <p:cNvSpPr/>
            <p:nvPr/>
          </p:nvSpPr>
          <p:spPr bwMode="auto">
            <a:xfrm>
              <a:off x="2370138" y="2044700"/>
              <a:ext cx="125413" cy="679450"/>
            </a:xfrm>
            <a:custGeom>
              <a:avLst/>
              <a:gdLst>
                <a:gd name="T0" fmla="*/ 5 w 9"/>
                <a:gd name="T1" fmla="*/ 48 h 49"/>
                <a:gd name="T2" fmla="*/ 1 w 9"/>
                <a:gd name="T3" fmla="*/ 49 h 49"/>
                <a:gd name="T4" fmla="*/ 0 w 9"/>
                <a:gd name="T5" fmla="*/ 49 h 49"/>
                <a:gd name="T6" fmla="*/ 3 w 9"/>
                <a:gd name="T7" fmla="*/ 25 h 49"/>
                <a:gd name="T8" fmla="*/ 3 w 9"/>
                <a:gd name="T9" fmla="*/ 15 h 49"/>
                <a:gd name="T10" fmla="*/ 3 w 9"/>
                <a:gd name="T11" fmla="*/ 8 h 49"/>
                <a:gd name="T12" fmla="*/ 5 w 9"/>
                <a:gd name="T13" fmla="*/ 3 h 49"/>
                <a:gd name="T14" fmla="*/ 9 w 9"/>
                <a:gd name="T15" fmla="*/ 0 h 49"/>
                <a:gd name="T16" fmla="*/ 9 w 9"/>
                <a:gd name="T17" fmla="*/ 3 h 49"/>
                <a:gd name="T18" fmla="*/ 5 w 9"/>
                <a:gd name="T19" fmla="*/ 13 h 49"/>
                <a:gd name="T20" fmla="*/ 6 w 9"/>
                <a:gd name="T21" fmla="*/ 20 h 49"/>
                <a:gd name="T22" fmla="*/ 4 w 9"/>
                <a:gd name="T23" fmla="*/ 35 h 49"/>
                <a:gd name="T24" fmla="*/ 5 w 9"/>
                <a:gd name="T2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9">
                  <a:moveTo>
                    <a:pt x="5" y="48"/>
                  </a:moveTo>
                  <a:cubicBezTo>
                    <a:pt x="1" y="49"/>
                    <a:pt x="1" y="49"/>
                    <a:pt x="1" y="49"/>
                  </a:cubicBezTo>
                  <a:cubicBezTo>
                    <a:pt x="0" y="49"/>
                    <a:pt x="0" y="49"/>
                    <a:pt x="0" y="49"/>
                  </a:cubicBezTo>
                  <a:cubicBezTo>
                    <a:pt x="0" y="49"/>
                    <a:pt x="1" y="30"/>
                    <a:pt x="3" y="25"/>
                  </a:cubicBezTo>
                  <a:cubicBezTo>
                    <a:pt x="3" y="25"/>
                    <a:pt x="3" y="17"/>
                    <a:pt x="3" y="15"/>
                  </a:cubicBezTo>
                  <a:cubicBezTo>
                    <a:pt x="3" y="13"/>
                    <a:pt x="3" y="9"/>
                    <a:pt x="3" y="8"/>
                  </a:cubicBezTo>
                  <a:cubicBezTo>
                    <a:pt x="3" y="8"/>
                    <a:pt x="4" y="4"/>
                    <a:pt x="5" y="3"/>
                  </a:cubicBezTo>
                  <a:cubicBezTo>
                    <a:pt x="9" y="0"/>
                    <a:pt x="9" y="0"/>
                    <a:pt x="9" y="0"/>
                  </a:cubicBezTo>
                  <a:cubicBezTo>
                    <a:pt x="9" y="3"/>
                    <a:pt x="9" y="3"/>
                    <a:pt x="9" y="3"/>
                  </a:cubicBezTo>
                  <a:cubicBezTo>
                    <a:pt x="9" y="3"/>
                    <a:pt x="5" y="11"/>
                    <a:pt x="5" y="13"/>
                  </a:cubicBezTo>
                  <a:cubicBezTo>
                    <a:pt x="5" y="13"/>
                    <a:pt x="6" y="20"/>
                    <a:pt x="6" y="20"/>
                  </a:cubicBezTo>
                  <a:cubicBezTo>
                    <a:pt x="6" y="21"/>
                    <a:pt x="4" y="34"/>
                    <a:pt x="4" y="35"/>
                  </a:cubicBezTo>
                  <a:cubicBezTo>
                    <a:pt x="4" y="36"/>
                    <a:pt x="5" y="48"/>
                    <a:pt x="5" y="48"/>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7" name="组合 86"/>
          <p:cNvGrpSpPr/>
          <p:nvPr/>
        </p:nvGrpSpPr>
        <p:grpSpPr>
          <a:xfrm>
            <a:off x="2303950" y="3494201"/>
            <a:ext cx="846423" cy="929052"/>
            <a:chOff x="2303950" y="3494201"/>
            <a:chExt cx="846423" cy="929052"/>
          </a:xfrm>
        </p:grpSpPr>
        <p:grpSp>
          <p:nvGrpSpPr>
            <p:cNvPr id="88" name="组合 87"/>
            <p:cNvGrpSpPr/>
            <p:nvPr/>
          </p:nvGrpSpPr>
          <p:grpSpPr>
            <a:xfrm rot="525540">
              <a:off x="2303950" y="3494201"/>
              <a:ext cx="846423" cy="929052"/>
              <a:chOff x="3408079" y="1912936"/>
              <a:chExt cx="2876834" cy="2708844"/>
            </a:xfrm>
          </p:grpSpPr>
          <p:sp>
            <p:nvSpPr>
              <p:cNvPr id="90" name="Freeform 9"/>
              <p:cNvSpPr/>
              <p:nvPr/>
            </p:nvSpPr>
            <p:spPr bwMode="auto">
              <a:xfrm>
                <a:off x="4602917" y="3779838"/>
                <a:ext cx="1662944" cy="708345"/>
              </a:xfrm>
              <a:custGeom>
                <a:avLst/>
                <a:gdLst>
                  <a:gd name="T0" fmla="*/ 442 w 443"/>
                  <a:gd name="T1" fmla="*/ 0 h 195"/>
                  <a:gd name="T2" fmla="*/ 375 w 443"/>
                  <a:gd name="T3" fmla="*/ 68 h 195"/>
                  <a:gd name="T4" fmla="*/ 139 w 443"/>
                  <a:gd name="T5" fmla="*/ 155 h 195"/>
                  <a:gd name="T6" fmla="*/ 133 w 443"/>
                  <a:gd name="T7" fmla="*/ 157 h 195"/>
                  <a:gd name="T8" fmla="*/ 62 w 443"/>
                  <a:gd name="T9" fmla="*/ 146 h 195"/>
                  <a:gd name="T10" fmla="*/ 26 w 443"/>
                  <a:gd name="T11" fmla="*/ 121 h 195"/>
                  <a:gd name="T12" fmla="*/ 0 w 443"/>
                  <a:gd name="T13" fmla="*/ 145 h 195"/>
                  <a:gd name="T14" fmla="*/ 16 w 443"/>
                  <a:gd name="T15" fmla="*/ 159 h 195"/>
                  <a:gd name="T16" fmla="*/ 123 w 443"/>
                  <a:gd name="T17" fmla="*/ 184 h 195"/>
                  <a:gd name="T18" fmla="*/ 123 w 443"/>
                  <a:gd name="T19" fmla="*/ 184 h 195"/>
                  <a:gd name="T20" fmla="*/ 123 w 443"/>
                  <a:gd name="T21" fmla="*/ 184 h 195"/>
                  <a:gd name="T22" fmla="*/ 152 w 443"/>
                  <a:gd name="T23" fmla="*/ 175 h 195"/>
                  <a:gd name="T24" fmla="*/ 303 w 443"/>
                  <a:gd name="T25" fmla="*/ 119 h 195"/>
                  <a:gd name="T26" fmla="*/ 390 w 443"/>
                  <a:gd name="T27" fmla="*/ 88 h 195"/>
                  <a:gd name="T28" fmla="*/ 431 w 443"/>
                  <a:gd name="T29" fmla="*/ 54 h 195"/>
                  <a:gd name="T30" fmla="*/ 443 w 443"/>
                  <a:gd name="T31" fmla="*/ 0 h 195"/>
                  <a:gd name="T32" fmla="*/ 442 w 443"/>
                  <a:gd name="T33" fmla="*/ 0 h 195"/>
                  <a:gd name="connsiteX0" fmla="*/ 9980 w 10003"/>
                  <a:gd name="connsiteY0" fmla="*/ 0 h 9679"/>
                  <a:gd name="connsiteX1" fmla="*/ 8468 w 10003"/>
                  <a:gd name="connsiteY1" fmla="*/ 3487 h 9679"/>
                  <a:gd name="connsiteX2" fmla="*/ 3141 w 10003"/>
                  <a:gd name="connsiteY2" fmla="*/ 7949 h 9679"/>
                  <a:gd name="connsiteX3" fmla="*/ 3005 w 10003"/>
                  <a:gd name="connsiteY3" fmla="*/ 8051 h 9679"/>
                  <a:gd name="connsiteX4" fmla="*/ 1403 w 10003"/>
                  <a:gd name="connsiteY4" fmla="*/ 7487 h 9679"/>
                  <a:gd name="connsiteX5" fmla="*/ 590 w 10003"/>
                  <a:gd name="connsiteY5" fmla="*/ 5961 h 9679"/>
                  <a:gd name="connsiteX6" fmla="*/ 3 w 10003"/>
                  <a:gd name="connsiteY6" fmla="*/ 7436 h 9679"/>
                  <a:gd name="connsiteX7" fmla="*/ 364 w 10003"/>
                  <a:gd name="connsiteY7" fmla="*/ 8154 h 9679"/>
                  <a:gd name="connsiteX8" fmla="*/ 2780 w 10003"/>
                  <a:gd name="connsiteY8" fmla="*/ 9436 h 9679"/>
                  <a:gd name="connsiteX9" fmla="*/ 2780 w 10003"/>
                  <a:gd name="connsiteY9" fmla="*/ 9436 h 9679"/>
                  <a:gd name="connsiteX10" fmla="*/ 2780 w 10003"/>
                  <a:gd name="connsiteY10" fmla="*/ 9436 h 9679"/>
                  <a:gd name="connsiteX11" fmla="*/ 3434 w 10003"/>
                  <a:gd name="connsiteY11" fmla="*/ 8974 h 9679"/>
                  <a:gd name="connsiteX12" fmla="*/ 6843 w 10003"/>
                  <a:gd name="connsiteY12" fmla="*/ 6103 h 9679"/>
                  <a:gd name="connsiteX13" fmla="*/ 8807 w 10003"/>
                  <a:gd name="connsiteY13" fmla="*/ 4513 h 9679"/>
                  <a:gd name="connsiteX14" fmla="*/ 9732 w 10003"/>
                  <a:gd name="connsiteY14" fmla="*/ 2769 h 9679"/>
                  <a:gd name="connsiteX15" fmla="*/ 10003 w 10003"/>
                  <a:gd name="connsiteY15" fmla="*/ 0 h 9679"/>
                  <a:gd name="connsiteX16" fmla="*/ 9980 w 10003"/>
                  <a:gd name="connsiteY16" fmla="*/ 0 h 9679"/>
                  <a:gd name="connsiteX0-1" fmla="*/ 9977 w 10000"/>
                  <a:gd name="connsiteY0-2" fmla="*/ 0 h 10000"/>
                  <a:gd name="connsiteX1-3" fmla="*/ 8384 w 10000"/>
                  <a:gd name="connsiteY1-4" fmla="*/ 3414 h 10000"/>
                  <a:gd name="connsiteX2-5" fmla="*/ 3140 w 10000"/>
                  <a:gd name="connsiteY2-6" fmla="*/ 8213 h 10000"/>
                  <a:gd name="connsiteX3-7" fmla="*/ 3004 w 10000"/>
                  <a:gd name="connsiteY3-8" fmla="*/ 8318 h 10000"/>
                  <a:gd name="connsiteX4-9" fmla="*/ 1403 w 10000"/>
                  <a:gd name="connsiteY4-10" fmla="*/ 7735 h 10000"/>
                  <a:gd name="connsiteX5-11" fmla="*/ 590 w 10000"/>
                  <a:gd name="connsiteY5-12" fmla="*/ 6159 h 10000"/>
                  <a:gd name="connsiteX6-13" fmla="*/ 3 w 10000"/>
                  <a:gd name="connsiteY6-14" fmla="*/ 7683 h 10000"/>
                  <a:gd name="connsiteX7-15" fmla="*/ 364 w 10000"/>
                  <a:gd name="connsiteY7-16" fmla="*/ 8424 h 10000"/>
                  <a:gd name="connsiteX8-17" fmla="*/ 2779 w 10000"/>
                  <a:gd name="connsiteY8-18" fmla="*/ 9749 h 10000"/>
                  <a:gd name="connsiteX9-19" fmla="*/ 2779 w 10000"/>
                  <a:gd name="connsiteY9-20" fmla="*/ 9749 h 10000"/>
                  <a:gd name="connsiteX10-21" fmla="*/ 2779 w 10000"/>
                  <a:gd name="connsiteY10-22" fmla="*/ 9749 h 10000"/>
                  <a:gd name="connsiteX11-23" fmla="*/ 3433 w 10000"/>
                  <a:gd name="connsiteY11-24" fmla="*/ 9272 h 10000"/>
                  <a:gd name="connsiteX12-25" fmla="*/ 6841 w 10000"/>
                  <a:gd name="connsiteY12-26" fmla="*/ 6305 h 10000"/>
                  <a:gd name="connsiteX13-27" fmla="*/ 8804 w 10000"/>
                  <a:gd name="connsiteY13-28" fmla="*/ 4663 h 10000"/>
                  <a:gd name="connsiteX14-29" fmla="*/ 9729 w 10000"/>
                  <a:gd name="connsiteY14-30" fmla="*/ 2861 h 10000"/>
                  <a:gd name="connsiteX15-31" fmla="*/ 10000 w 10000"/>
                  <a:gd name="connsiteY15-32" fmla="*/ 0 h 10000"/>
                  <a:gd name="connsiteX16-33" fmla="*/ 9977 w 10000"/>
                  <a:gd name="connsiteY16-34" fmla="*/ 0 h 10000"/>
                  <a:gd name="connsiteX0-35" fmla="*/ 9977 w 10000"/>
                  <a:gd name="connsiteY0-36" fmla="*/ 0 h 10000"/>
                  <a:gd name="connsiteX1-37" fmla="*/ 8384 w 10000"/>
                  <a:gd name="connsiteY1-38" fmla="*/ 3414 h 10000"/>
                  <a:gd name="connsiteX2-39" fmla="*/ 3113 w 10000"/>
                  <a:gd name="connsiteY2-40" fmla="*/ 7771 h 10000"/>
                  <a:gd name="connsiteX3-41" fmla="*/ 3004 w 10000"/>
                  <a:gd name="connsiteY3-42" fmla="*/ 8318 h 10000"/>
                  <a:gd name="connsiteX4-43" fmla="*/ 1403 w 10000"/>
                  <a:gd name="connsiteY4-44" fmla="*/ 7735 h 10000"/>
                  <a:gd name="connsiteX5-45" fmla="*/ 590 w 10000"/>
                  <a:gd name="connsiteY5-46" fmla="*/ 6159 h 10000"/>
                  <a:gd name="connsiteX6-47" fmla="*/ 3 w 10000"/>
                  <a:gd name="connsiteY6-48" fmla="*/ 7683 h 10000"/>
                  <a:gd name="connsiteX7-49" fmla="*/ 364 w 10000"/>
                  <a:gd name="connsiteY7-50" fmla="*/ 8424 h 10000"/>
                  <a:gd name="connsiteX8-51" fmla="*/ 2779 w 10000"/>
                  <a:gd name="connsiteY8-52" fmla="*/ 9749 h 10000"/>
                  <a:gd name="connsiteX9-53" fmla="*/ 2779 w 10000"/>
                  <a:gd name="connsiteY9-54" fmla="*/ 9749 h 10000"/>
                  <a:gd name="connsiteX10-55" fmla="*/ 2779 w 10000"/>
                  <a:gd name="connsiteY10-56" fmla="*/ 9749 h 10000"/>
                  <a:gd name="connsiteX11-57" fmla="*/ 3433 w 10000"/>
                  <a:gd name="connsiteY11-58" fmla="*/ 9272 h 10000"/>
                  <a:gd name="connsiteX12-59" fmla="*/ 6841 w 10000"/>
                  <a:gd name="connsiteY12-60" fmla="*/ 6305 h 10000"/>
                  <a:gd name="connsiteX13-61" fmla="*/ 8804 w 10000"/>
                  <a:gd name="connsiteY13-62" fmla="*/ 4663 h 10000"/>
                  <a:gd name="connsiteX14-63" fmla="*/ 9729 w 10000"/>
                  <a:gd name="connsiteY14-64" fmla="*/ 2861 h 10000"/>
                  <a:gd name="connsiteX15-65" fmla="*/ 10000 w 10000"/>
                  <a:gd name="connsiteY15-66" fmla="*/ 0 h 10000"/>
                  <a:gd name="connsiteX16-67" fmla="*/ 9977 w 10000"/>
                  <a:gd name="connsiteY16-68" fmla="*/ 0 h 10000"/>
                  <a:gd name="connsiteX0-69" fmla="*/ 9977 w 10000"/>
                  <a:gd name="connsiteY0-70" fmla="*/ 0 h 10000"/>
                  <a:gd name="connsiteX1-71" fmla="*/ 8384 w 10000"/>
                  <a:gd name="connsiteY1-72" fmla="*/ 3414 h 10000"/>
                  <a:gd name="connsiteX2-73" fmla="*/ 3113 w 10000"/>
                  <a:gd name="connsiteY2-74" fmla="*/ 7771 h 10000"/>
                  <a:gd name="connsiteX3-75" fmla="*/ 3112 w 10000"/>
                  <a:gd name="connsiteY3-76" fmla="*/ 7876 h 10000"/>
                  <a:gd name="connsiteX4-77" fmla="*/ 1403 w 10000"/>
                  <a:gd name="connsiteY4-78" fmla="*/ 7735 h 10000"/>
                  <a:gd name="connsiteX5-79" fmla="*/ 590 w 10000"/>
                  <a:gd name="connsiteY5-80" fmla="*/ 6159 h 10000"/>
                  <a:gd name="connsiteX6-81" fmla="*/ 3 w 10000"/>
                  <a:gd name="connsiteY6-82" fmla="*/ 7683 h 10000"/>
                  <a:gd name="connsiteX7-83" fmla="*/ 364 w 10000"/>
                  <a:gd name="connsiteY7-84" fmla="*/ 8424 h 10000"/>
                  <a:gd name="connsiteX8-85" fmla="*/ 2779 w 10000"/>
                  <a:gd name="connsiteY8-86" fmla="*/ 9749 h 10000"/>
                  <a:gd name="connsiteX9-87" fmla="*/ 2779 w 10000"/>
                  <a:gd name="connsiteY9-88" fmla="*/ 9749 h 10000"/>
                  <a:gd name="connsiteX10-89" fmla="*/ 2779 w 10000"/>
                  <a:gd name="connsiteY10-90" fmla="*/ 9749 h 10000"/>
                  <a:gd name="connsiteX11-91" fmla="*/ 3433 w 10000"/>
                  <a:gd name="connsiteY11-92" fmla="*/ 9272 h 10000"/>
                  <a:gd name="connsiteX12-93" fmla="*/ 6841 w 10000"/>
                  <a:gd name="connsiteY12-94" fmla="*/ 6305 h 10000"/>
                  <a:gd name="connsiteX13-95" fmla="*/ 8804 w 10000"/>
                  <a:gd name="connsiteY13-96" fmla="*/ 4663 h 10000"/>
                  <a:gd name="connsiteX14-97" fmla="*/ 9729 w 10000"/>
                  <a:gd name="connsiteY14-98" fmla="*/ 2861 h 10000"/>
                  <a:gd name="connsiteX15-99" fmla="*/ 10000 w 10000"/>
                  <a:gd name="connsiteY15-100" fmla="*/ 0 h 10000"/>
                  <a:gd name="connsiteX16-101" fmla="*/ 9977 w 10000"/>
                  <a:gd name="connsiteY16-102" fmla="*/ 0 h 10000"/>
                  <a:gd name="connsiteX0-103" fmla="*/ 9979 w 10002"/>
                  <a:gd name="connsiteY0-104" fmla="*/ 0 h 10000"/>
                  <a:gd name="connsiteX1-105" fmla="*/ 8386 w 10002"/>
                  <a:gd name="connsiteY1-106" fmla="*/ 3414 h 10000"/>
                  <a:gd name="connsiteX2-107" fmla="*/ 3115 w 10002"/>
                  <a:gd name="connsiteY2-108" fmla="*/ 7771 h 10000"/>
                  <a:gd name="connsiteX3-109" fmla="*/ 3114 w 10002"/>
                  <a:gd name="connsiteY3-110" fmla="*/ 7876 h 10000"/>
                  <a:gd name="connsiteX4-111" fmla="*/ 1405 w 10002"/>
                  <a:gd name="connsiteY4-112" fmla="*/ 7735 h 10000"/>
                  <a:gd name="connsiteX5-113" fmla="*/ 646 w 10002"/>
                  <a:gd name="connsiteY5-114" fmla="*/ 6033 h 10000"/>
                  <a:gd name="connsiteX6-115" fmla="*/ 5 w 10002"/>
                  <a:gd name="connsiteY6-116" fmla="*/ 7683 h 10000"/>
                  <a:gd name="connsiteX7-117" fmla="*/ 366 w 10002"/>
                  <a:gd name="connsiteY7-118" fmla="*/ 8424 h 10000"/>
                  <a:gd name="connsiteX8-119" fmla="*/ 2781 w 10002"/>
                  <a:gd name="connsiteY8-120" fmla="*/ 9749 h 10000"/>
                  <a:gd name="connsiteX9-121" fmla="*/ 2781 w 10002"/>
                  <a:gd name="connsiteY9-122" fmla="*/ 9749 h 10000"/>
                  <a:gd name="connsiteX10-123" fmla="*/ 2781 w 10002"/>
                  <a:gd name="connsiteY10-124" fmla="*/ 9749 h 10000"/>
                  <a:gd name="connsiteX11-125" fmla="*/ 3435 w 10002"/>
                  <a:gd name="connsiteY11-126" fmla="*/ 9272 h 10000"/>
                  <a:gd name="connsiteX12-127" fmla="*/ 6843 w 10002"/>
                  <a:gd name="connsiteY12-128" fmla="*/ 6305 h 10000"/>
                  <a:gd name="connsiteX13-129" fmla="*/ 8806 w 10002"/>
                  <a:gd name="connsiteY13-130" fmla="*/ 4663 h 10000"/>
                  <a:gd name="connsiteX14-131" fmla="*/ 9731 w 10002"/>
                  <a:gd name="connsiteY14-132" fmla="*/ 2861 h 10000"/>
                  <a:gd name="connsiteX15-133" fmla="*/ 10002 w 10002"/>
                  <a:gd name="connsiteY15-134" fmla="*/ 0 h 10000"/>
                  <a:gd name="connsiteX16-135" fmla="*/ 9979 w 10002"/>
                  <a:gd name="connsiteY16-136" fmla="*/ 0 h 10000"/>
                  <a:gd name="connsiteX0-137" fmla="*/ 9979 w 10002"/>
                  <a:gd name="connsiteY0-138" fmla="*/ 0 h 10000"/>
                  <a:gd name="connsiteX1-139" fmla="*/ 8386 w 10002"/>
                  <a:gd name="connsiteY1-140" fmla="*/ 3414 h 10000"/>
                  <a:gd name="connsiteX2-141" fmla="*/ 3115 w 10002"/>
                  <a:gd name="connsiteY2-142" fmla="*/ 7771 h 10000"/>
                  <a:gd name="connsiteX3-143" fmla="*/ 3114 w 10002"/>
                  <a:gd name="connsiteY3-144" fmla="*/ 7876 h 10000"/>
                  <a:gd name="connsiteX4-145" fmla="*/ 1432 w 10002"/>
                  <a:gd name="connsiteY4-146" fmla="*/ 7546 h 10000"/>
                  <a:gd name="connsiteX5-147" fmla="*/ 646 w 10002"/>
                  <a:gd name="connsiteY5-148" fmla="*/ 6033 h 10000"/>
                  <a:gd name="connsiteX6-149" fmla="*/ 5 w 10002"/>
                  <a:gd name="connsiteY6-150" fmla="*/ 7683 h 10000"/>
                  <a:gd name="connsiteX7-151" fmla="*/ 366 w 10002"/>
                  <a:gd name="connsiteY7-152" fmla="*/ 8424 h 10000"/>
                  <a:gd name="connsiteX8-153" fmla="*/ 2781 w 10002"/>
                  <a:gd name="connsiteY8-154" fmla="*/ 9749 h 10000"/>
                  <a:gd name="connsiteX9-155" fmla="*/ 2781 w 10002"/>
                  <a:gd name="connsiteY9-156" fmla="*/ 9749 h 10000"/>
                  <a:gd name="connsiteX10-157" fmla="*/ 2781 w 10002"/>
                  <a:gd name="connsiteY10-158" fmla="*/ 9749 h 10000"/>
                  <a:gd name="connsiteX11-159" fmla="*/ 3435 w 10002"/>
                  <a:gd name="connsiteY11-160" fmla="*/ 9272 h 10000"/>
                  <a:gd name="connsiteX12-161" fmla="*/ 6843 w 10002"/>
                  <a:gd name="connsiteY12-162" fmla="*/ 6305 h 10000"/>
                  <a:gd name="connsiteX13-163" fmla="*/ 8806 w 10002"/>
                  <a:gd name="connsiteY13-164" fmla="*/ 4663 h 10000"/>
                  <a:gd name="connsiteX14-165" fmla="*/ 9731 w 10002"/>
                  <a:gd name="connsiteY14-166" fmla="*/ 2861 h 10000"/>
                  <a:gd name="connsiteX15-167" fmla="*/ 10002 w 10002"/>
                  <a:gd name="connsiteY15-168" fmla="*/ 0 h 10000"/>
                  <a:gd name="connsiteX16-169" fmla="*/ 9979 w 10002"/>
                  <a:gd name="connsiteY16-170"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0002" h="10000">
                    <a:moveTo>
                      <a:pt x="9979" y="0"/>
                    </a:moveTo>
                    <a:cubicBezTo>
                      <a:pt x="9821" y="2173"/>
                      <a:pt x="9530" y="2119"/>
                      <a:pt x="8386" y="3414"/>
                    </a:cubicBezTo>
                    <a:cubicBezTo>
                      <a:pt x="7242" y="4709"/>
                      <a:pt x="3994" y="7027"/>
                      <a:pt x="3115" y="7771"/>
                    </a:cubicBezTo>
                    <a:cubicBezTo>
                      <a:pt x="2236" y="8515"/>
                      <a:pt x="3394" y="7913"/>
                      <a:pt x="3114" y="7876"/>
                    </a:cubicBezTo>
                    <a:cubicBezTo>
                      <a:pt x="2834" y="7839"/>
                      <a:pt x="2108" y="8500"/>
                      <a:pt x="1432" y="7546"/>
                    </a:cubicBezTo>
                    <a:cubicBezTo>
                      <a:pt x="1183" y="7228"/>
                      <a:pt x="962" y="6827"/>
                      <a:pt x="646" y="6033"/>
                    </a:cubicBezTo>
                    <a:cubicBezTo>
                      <a:pt x="59" y="7305"/>
                      <a:pt x="52" y="7285"/>
                      <a:pt x="5" y="7683"/>
                    </a:cubicBezTo>
                    <a:cubicBezTo>
                      <a:pt x="-42" y="8081"/>
                      <a:pt x="231" y="8213"/>
                      <a:pt x="366" y="8424"/>
                    </a:cubicBezTo>
                    <a:cubicBezTo>
                      <a:pt x="1111" y="9908"/>
                      <a:pt x="1765" y="10332"/>
                      <a:pt x="2781" y="9749"/>
                    </a:cubicBezTo>
                    <a:lnTo>
                      <a:pt x="2781" y="9749"/>
                    </a:lnTo>
                    <a:lnTo>
                      <a:pt x="2781" y="9749"/>
                    </a:lnTo>
                    <a:cubicBezTo>
                      <a:pt x="2848" y="9696"/>
                      <a:pt x="3164" y="9537"/>
                      <a:pt x="3435" y="9272"/>
                    </a:cubicBezTo>
                    <a:cubicBezTo>
                      <a:pt x="4812" y="8106"/>
                      <a:pt x="5782" y="7259"/>
                      <a:pt x="6843" y="6305"/>
                    </a:cubicBezTo>
                    <a:cubicBezTo>
                      <a:pt x="6843" y="6305"/>
                      <a:pt x="8399" y="5034"/>
                      <a:pt x="8806" y="4663"/>
                    </a:cubicBezTo>
                    <a:cubicBezTo>
                      <a:pt x="9302" y="4239"/>
                      <a:pt x="9596" y="3550"/>
                      <a:pt x="9731" y="2861"/>
                    </a:cubicBezTo>
                    <a:cubicBezTo>
                      <a:pt x="9912" y="1960"/>
                      <a:pt x="10002" y="0"/>
                      <a:pt x="10002" y="0"/>
                    </a:cubicBezTo>
                    <a:lnTo>
                      <a:pt x="9979" y="0"/>
                    </a:lnTo>
                    <a:close/>
                  </a:path>
                </a:pathLst>
              </a:custGeom>
              <a:gradFill>
                <a:gsLst>
                  <a:gs pos="54000">
                    <a:schemeClr val="accent6">
                      <a:lumMod val="79000"/>
                      <a:lumOff val="21000"/>
                    </a:schemeClr>
                  </a:gs>
                  <a:gs pos="100000">
                    <a:schemeClr val="accent5"/>
                  </a:gs>
                </a:gsLst>
                <a:lin ang="9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91" name="Freeform 7"/>
              <p:cNvSpPr/>
              <p:nvPr/>
            </p:nvSpPr>
            <p:spPr bwMode="auto">
              <a:xfrm>
                <a:off x="3794125" y="1912938"/>
                <a:ext cx="2490788" cy="2500313"/>
              </a:xfrm>
              <a:custGeom>
                <a:avLst/>
                <a:gdLst>
                  <a:gd name="T0" fmla="*/ 66 w 664"/>
                  <a:gd name="T1" fmla="*/ 54 h 667"/>
                  <a:gd name="T2" fmla="*/ 328 w 664"/>
                  <a:gd name="T3" fmla="*/ 7 h 667"/>
                  <a:gd name="T4" fmla="*/ 385 w 664"/>
                  <a:gd name="T5" fmla="*/ 10 h 667"/>
                  <a:gd name="T6" fmla="*/ 482 w 664"/>
                  <a:gd name="T7" fmla="*/ 120 h 667"/>
                  <a:gd name="T8" fmla="*/ 631 w 664"/>
                  <a:gd name="T9" fmla="*/ 408 h 667"/>
                  <a:gd name="T10" fmla="*/ 659 w 664"/>
                  <a:gd name="T11" fmla="*/ 496 h 667"/>
                  <a:gd name="T12" fmla="*/ 591 w 664"/>
                  <a:gd name="T13" fmla="*/ 566 h 667"/>
                  <a:gd name="T14" fmla="*/ 355 w 664"/>
                  <a:gd name="T15" fmla="*/ 653 h 667"/>
                  <a:gd name="T16" fmla="*/ 278 w 664"/>
                  <a:gd name="T17" fmla="*/ 644 h 667"/>
                  <a:gd name="T18" fmla="*/ 188 w 664"/>
                  <a:gd name="T19" fmla="*/ 535 h 667"/>
                  <a:gd name="T20" fmla="*/ 20 w 664"/>
                  <a:gd name="T21" fmla="*/ 188 h 667"/>
                  <a:gd name="T22" fmla="*/ 4 w 664"/>
                  <a:gd name="T23" fmla="*/ 110 h 667"/>
                  <a:gd name="T24" fmla="*/ 28 w 664"/>
                  <a:gd name="T25" fmla="*/ 66 h 667"/>
                  <a:gd name="T26" fmla="*/ 66 w 664"/>
                  <a:gd name="T27" fmla="*/ 54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4" h="667">
                    <a:moveTo>
                      <a:pt x="66" y="54"/>
                    </a:moveTo>
                    <a:cubicBezTo>
                      <a:pt x="328" y="7"/>
                      <a:pt x="328" y="7"/>
                      <a:pt x="328" y="7"/>
                    </a:cubicBezTo>
                    <a:cubicBezTo>
                      <a:pt x="328" y="7"/>
                      <a:pt x="365" y="0"/>
                      <a:pt x="385" y="10"/>
                    </a:cubicBezTo>
                    <a:cubicBezTo>
                      <a:pt x="404" y="20"/>
                      <a:pt x="436" y="28"/>
                      <a:pt x="482" y="120"/>
                    </a:cubicBezTo>
                    <a:cubicBezTo>
                      <a:pt x="528" y="213"/>
                      <a:pt x="631" y="408"/>
                      <a:pt x="631" y="408"/>
                    </a:cubicBezTo>
                    <a:cubicBezTo>
                      <a:pt x="631" y="408"/>
                      <a:pt x="664" y="468"/>
                      <a:pt x="659" y="496"/>
                    </a:cubicBezTo>
                    <a:cubicBezTo>
                      <a:pt x="651" y="539"/>
                      <a:pt x="644" y="544"/>
                      <a:pt x="591" y="566"/>
                    </a:cubicBezTo>
                    <a:cubicBezTo>
                      <a:pt x="532" y="590"/>
                      <a:pt x="355" y="653"/>
                      <a:pt x="355" y="653"/>
                    </a:cubicBezTo>
                    <a:cubicBezTo>
                      <a:pt x="355" y="653"/>
                      <a:pt x="318" y="667"/>
                      <a:pt x="278" y="644"/>
                    </a:cubicBezTo>
                    <a:cubicBezTo>
                      <a:pt x="256" y="632"/>
                      <a:pt x="234" y="626"/>
                      <a:pt x="188" y="535"/>
                    </a:cubicBezTo>
                    <a:cubicBezTo>
                      <a:pt x="138" y="432"/>
                      <a:pt x="32" y="219"/>
                      <a:pt x="20" y="188"/>
                    </a:cubicBezTo>
                    <a:cubicBezTo>
                      <a:pt x="9" y="157"/>
                      <a:pt x="0" y="134"/>
                      <a:pt x="4" y="110"/>
                    </a:cubicBezTo>
                    <a:cubicBezTo>
                      <a:pt x="9" y="87"/>
                      <a:pt x="17" y="72"/>
                      <a:pt x="28" y="66"/>
                    </a:cubicBezTo>
                    <a:cubicBezTo>
                      <a:pt x="38" y="60"/>
                      <a:pt x="66" y="54"/>
                      <a:pt x="66" y="54"/>
                    </a:cubicBezTo>
                    <a:close/>
                  </a:path>
                </a:pathLst>
              </a:custGeom>
              <a:gradFill>
                <a:gsLst>
                  <a:gs pos="0">
                    <a:schemeClr val="accent6"/>
                  </a:gs>
                  <a:gs pos="100000">
                    <a:schemeClr val="accent5"/>
                  </a:gs>
                </a:gsLst>
                <a:lin ang="9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92" name="Freeform 8"/>
              <p:cNvSpPr>
                <a:spLocks noEditPoints="1"/>
              </p:cNvSpPr>
              <p:nvPr/>
            </p:nvSpPr>
            <p:spPr bwMode="auto">
              <a:xfrm>
                <a:off x="3648690" y="1912936"/>
                <a:ext cx="1508125" cy="2433638"/>
              </a:xfrm>
              <a:custGeom>
                <a:avLst/>
                <a:gdLst>
                  <a:gd name="T0" fmla="*/ 265 w 402"/>
                  <a:gd name="T1" fmla="*/ 649 h 649"/>
                  <a:gd name="T2" fmla="*/ 258 w 402"/>
                  <a:gd name="T3" fmla="*/ 643 h 649"/>
                  <a:gd name="T4" fmla="*/ 258 w 402"/>
                  <a:gd name="T5" fmla="*/ 643 h 649"/>
                  <a:gd name="T6" fmla="*/ 265 w 402"/>
                  <a:gd name="T7" fmla="*/ 649 h 649"/>
                  <a:gd name="T8" fmla="*/ 250 w 402"/>
                  <a:gd name="T9" fmla="*/ 20 h 649"/>
                  <a:gd name="T10" fmla="*/ 92 w 402"/>
                  <a:gd name="T11" fmla="*/ 48 h 649"/>
                  <a:gd name="T12" fmla="*/ 28 w 402"/>
                  <a:gd name="T13" fmla="*/ 81 h 649"/>
                  <a:gd name="T14" fmla="*/ 31 w 402"/>
                  <a:gd name="T15" fmla="*/ 203 h 649"/>
                  <a:gd name="T16" fmla="*/ 176 w 402"/>
                  <a:gd name="T17" fmla="*/ 502 h 649"/>
                  <a:gd name="T18" fmla="*/ 206 w 402"/>
                  <a:gd name="T19" fmla="*/ 564 h 649"/>
                  <a:gd name="T20" fmla="*/ 258 w 402"/>
                  <a:gd name="T21" fmla="*/ 643 h 649"/>
                  <a:gd name="T22" fmla="*/ 284 w 402"/>
                  <a:gd name="T23" fmla="*/ 619 h 649"/>
                  <a:gd name="T24" fmla="*/ 230 w 402"/>
                  <a:gd name="T25" fmla="*/ 535 h 649"/>
                  <a:gd name="T26" fmla="*/ 62 w 402"/>
                  <a:gd name="T27" fmla="*/ 188 h 649"/>
                  <a:gd name="T28" fmla="*/ 46 w 402"/>
                  <a:gd name="T29" fmla="*/ 110 h 649"/>
                  <a:gd name="T30" fmla="*/ 70 w 402"/>
                  <a:gd name="T31" fmla="*/ 66 h 649"/>
                  <a:gd name="T32" fmla="*/ 108 w 402"/>
                  <a:gd name="T33" fmla="*/ 54 h 649"/>
                  <a:gd name="T34" fmla="*/ 370 w 402"/>
                  <a:gd name="T35" fmla="*/ 7 h 649"/>
                  <a:gd name="T36" fmla="*/ 402 w 402"/>
                  <a:gd name="T37" fmla="*/ 4 h 649"/>
                  <a:gd name="T38" fmla="*/ 402 w 402"/>
                  <a:gd name="T39" fmla="*/ 4 h 649"/>
                  <a:gd name="T40" fmla="*/ 250 w 402"/>
                  <a:gd name="T41" fmla="*/ 2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 h="649">
                    <a:moveTo>
                      <a:pt x="265" y="649"/>
                    </a:moveTo>
                    <a:cubicBezTo>
                      <a:pt x="263" y="647"/>
                      <a:pt x="261" y="645"/>
                      <a:pt x="258" y="643"/>
                    </a:cubicBezTo>
                    <a:cubicBezTo>
                      <a:pt x="258" y="643"/>
                      <a:pt x="258" y="643"/>
                      <a:pt x="258" y="643"/>
                    </a:cubicBezTo>
                    <a:cubicBezTo>
                      <a:pt x="261" y="645"/>
                      <a:pt x="263" y="647"/>
                      <a:pt x="265" y="649"/>
                    </a:cubicBezTo>
                    <a:close/>
                    <a:moveTo>
                      <a:pt x="250" y="20"/>
                    </a:moveTo>
                    <a:cubicBezTo>
                      <a:pt x="202" y="31"/>
                      <a:pt x="115" y="44"/>
                      <a:pt x="92" y="48"/>
                    </a:cubicBezTo>
                    <a:cubicBezTo>
                      <a:pt x="68" y="53"/>
                      <a:pt x="42" y="57"/>
                      <a:pt x="28" y="81"/>
                    </a:cubicBezTo>
                    <a:cubicBezTo>
                      <a:pt x="15" y="104"/>
                      <a:pt x="0" y="141"/>
                      <a:pt x="31" y="203"/>
                    </a:cubicBezTo>
                    <a:cubicBezTo>
                      <a:pt x="62" y="265"/>
                      <a:pt x="176" y="502"/>
                      <a:pt x="176" y="502"/>
                    </a:cubicBezTo>
                    <a:cubicBezTo>
                      <a:pt x="185" y="523"/>
                      <a:pt x="195" y="544"/>
                      <a:pt x="206" y="564"/>
                    </a:cubicBezTo>
                    <a:cubicBezTo>
                      <a:pt x="221" y="591"/>
                      <a:pt x="237" y="620"/>
                      <a:pt x="258" y="643"/>
                    </a:cubicBezTo>
                    <a:cubicBezTo>
                      <a:pt x="284" y="619"/>
                      <a:pt x="284" y="619"/>
                      <a:pt x="284" y="619"/>
                    </a:cubicBezTo>
                    <a:cubicBezTo>
                      <a:pt x="270" y="605"/>
                      <a:pt x="253" y="581"/>
                      <a:pt x="230" y="535"/>
                    </a:cubicBezTo>
                    <a:cubicBezTo>
                      <a:pt x="180" y="432"/>
                      <a:pt x="74" y="219"/>
                      <a:pt x="62" y="188"/>
                    </a:cubicBezTo>
                    <a:cubicBezTo>
                      <a:pt x="51" y="157"/>
                      <a:pt x="42" y="134"/>
                      <a:pt x="46" y="110"/>
                    </a:cubicBezTo>
                    <a:cubicBezTo>
                      <a:pt x="51" y="87"/>
                      <a:pt x="59" y="72"/>
                      <a:pt x="70" y="66"/>
                    </a:cubicBezTo>
                    <a:cubicBezTo>
                      <a:pt x="80" y="60"/>
                      <a:pt x="108" y="54"/>
                      <a:pt x="108" y="54"/>
                    </a:cubicBezTo>
                    <a:cubicBezTo>
                      <a:pt x="370" y="7"/>
                      <a:pt x="370" y="7"/>
                      <a:pt x="370" y="7"/>
                    </a:cubicBezTo>
                    <a:cubicBezTo>
                      <a:pt x="370" y="7"/>
                      <a:pt x="386" y="4"/>
                      <a:pt x="402" y="4"/>
                    </a:cubicBezTo>
                    <a:cubicBezTo>
                      <a:pt x="402" y="4"/>
                      <a:pt x="402" y="4"/>
                      <a:pt x="402" y="4"/>
                    </a:cubicBezTo>
                    <a:cubicBezTo>
                      <a:pt x="372" y="0"/>
                      <a:pt x="297" y="10"/>
                      <a:pt x="250" y="20"/>
                    </a:cubicBezTo>
                    <a:close/>
                  </a:path>
                </a:pathLst>
              </a:custGeom>
              <a:gradFill>
                <a:gsLst>
                  <a:gs pos="0">
                    <a:schemeClr val="accent6"/>
                  </a:gs>
                  <a:gs pos="23000">
                    <a:schemeClr val="accent5"/>
                  </a:gs>
                  <a:gs pos="53000">
                    <a:schemeClr val="accent6">
                      <a:lumMod val="14000"/>
                      <a:lumOff val="86000"/>
                    </a:schemeClr>
                  </a:gs>
                  <a:gs pos="67000">
                    <a:schemeClr val="accent5"/>
                  </a:gs>
                </a:gsLst>
                <a:lin ang="17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93" name="Freeform 11"/>
              <p:cNvSpPr/>
              <p:nvPr/>
            </p:nvSpPr>
            <p:spPr bwMode="auto">
              <a:xfrm>
                <a:off x="4215784" y="4072866"/>
                <a:ext cx="1914214" cy="548914"/>
              </a:xfrm>
              <a:custGeom>
                <a:avLst/>
                <a:gdLst>
                  <a:gd name="T0" fmla="*/ 503 w 515"/>
                  <a:gd name="T1" fmla="*/ 5 h 160"/>
                  <a:gd name="T2" fmla="*/ 416 w 515"/>
                  <a:gd name="T3" fmla="*/ 36 h 160"/>
                  <a:gd name="T4" fmla="*/ 265 w 515"/>
                  <a:gd name="T5" fmla="*/ 92 h 160"/>
                  <a:gd name="T6" fmla="*/ 236 w 515"/>
                  <a:gd name="T7" fmla="*/ 101 h 160"/>
                  <a:gd name="T8" fmla="*/ 236 w 515"/>
                  <a:gd name="T9" fmla="*/ 101 h 160"/>
                  <a:gd name="T10" fmla="*/ 129 w 515"/>
                  <a:gd name="T11" fmla="*/ 76 h 160"/>
                  <a:gd name="T12" fmla="*/ 113 w 515"/>
                  <a:gd name="T13" fmla="*/ 62 h 160"/>
                  <a:gd name="T14" fmla="*/ 71 w 515"/>
                  <a:gd name="T15" fmla="*/ 0 h 160"/>
                  <a:gd name="T16" fmla="*/ 72 w 515"/>
                  <a:gd name="T17" fmla="*/ 3 h 160"/>
                  <a:gd name="T18" fmla="*/ 0 w 515"/>
                  <a:gd name="T19" fmla="*/ 55 h 160"/>
                  <a:gd name="T20" fmla="*/ 66 w 515"/>
                  <a:gd name="T21" fmla="*/ 130 h 160"/>
                  <a:gd name="T22" fmla="*/ 222 w 515"/>
                  <a:gd name="T23" fmla="*/ 127 h 160"/>
                  <a:gd name="T24" fmla="*/ 328 w 515"/>
                  <a:gd name="T25" fmla="*/ 88 h 160"/>
                  <a:gd name="T26" fmla="*/ 417 w 515"/>
                  <a:gd name="T27" fmla="*/ 56 h 160"/>
                  <a:gd name="T28" fmla="*/ 445 w 515"/>
                  <a:gd name="T29" fmla="*/ 44 h 160"/>
                  <a:gd name="T30" fmla="*/ 458 w 515"/>
                  <a:gd name="T31" fmla="*/ 37 h 160"/>
                  <a:gd name="T32" fmla="*/ 498 w 515"/>
                  <a:gd name="T33" fmla="*/ 12 h 160"/>
                  <a:gd name="T34" fmla="*/ 515 w 515"/>
                  <a:gd name="T35" fmla="*/ 0 h 160"/>
                  <a:gd name="T36" fmla="*/ 503 w 515"/>
                  <a:gd name="T37" fmla="*/ 5 h 160"/>
                  <a:gd name="connsiteX0" fmla="*/ 9675 w 9908"/>
                  <a:gd name="connsiteY0" fmla="*/ 313 h 9121"/>
                  <a:gd name="connsiteX1" fmla="*/ 7986 w 9908"/>
                  <a:gd name="connsiteY1" fmla="*/ 2250 h 9121"/>
                  <a:gd name="connsiteX2" fmla="*/ 5054 w 9908"/>
                  <a:gd name="connsiteY2" fmla="*/ 5750 h 9121"/>
                  <a:gd name="connsiteX3" fmla="*/ 4491 w 9908"/>
                  <a:gd name="connsiteY3" fmla="*/ 6313 h 9121"/>
                  <a:gd name="connsiteX4" fmla="*/ 4491 w 9908"/>
                  <a:gd name="connsiteY4" fmla="*/ 6313 h 9121"/>
                  <a:gd name="connsiteX5" fmla="*/ 2413 w 9908"/>
                  <a:gd name="connsiteY5" fmla="*/ 4750 h 9121"/>
                  <a:gd name="connsiteX6" fmla="*/ 2102 w 9908"/>
                  <a:gd name="connsiteY6" fmla="*/ 3875 h 9121"/>
                  <a:gd name="connsiteX7" fmla="*/ 1287 w 9908"/>
                  <a:gd name="connsiteY7" fmla="*/ 0 h 9121"/>
                  <a:gd name="connsiteX8" fmla="*/ 1306 w 9908"/>
                  <a:gd name="connsiteY8" fmla="*/ 188 h 9121"/>
                  <a:gd name="connsiteX9" fmla="*/ 2 w 9908"/>
                  <a:gd name="connsiteY9" fmla="*/ 3287 h 9121"/>
                  <a:gd name="connsiteX10" fmla="*/ 1190 w 9908"/>
                  <a:gd name="connsiteY10" fmla="*/ 8125 h 9121"/>
                  <a:gd name="connsiteX11" fmla="*/ 4219 w 9908"/>
                  <a:gd name="connsiteY11" fmla="*/ 7938 h 9121"/>
                  <a:gd name="connsiteX12" fmla="*/ 6277 w 9908"/>
                  <a:gd name="connsiteY12" fmla="*/ 5500 h 9121"/>
                  <a:gd name="connsiteX13" fmla="*/ 8005 w 9908"/>
                  <a:gd name="connsiteY13" fmla="*/ 3500 h 9121"/>
                  <a:gd name="connsiteX14" fmla="*/ 8549 w 9908"/>
                  <a:gd name="connsiteY14" fmla="*/ 2750 h 9121"/>
                  <a:gd name="connsiteX15" fmla="*/ 8801 w 9908"/>
                  <a:gd name="connsiteY15" fmla="*/ 2313 h 9121"/>
                  <a:gd name="connsiteX16" fmla="*/ 9578 w 9908"/>
                  <a:gd name="connsiteY16" fmla="*/ 750 h 9121"/>
                  <a:gd name="connsiteX17" fmla="*/ 9908 w 9908"/>
                  <a:gd name="connsiteY17" fmla="*/ 0 h 9121"/>
                  <a:gd name="connsiteX18" fmla="*/ 9675 w 9908"/>
                  <a:gd name="connsiteY18" fmla="*/ 313 h 9121"/>
                  <a:gd name="connsiteX0-1" fmla="*/ 9765 w 10000"/>
                  <a:gd name="connsiteY0-2" fmla="*/ 343 h 10029"/>
                  <a:gd name="connsiteX1-3" fmla="*/ 8060 w 10000"/>
                  <a:gd name="connsiteY1-4" fmla="*/ 2467 h 10029"/>
                  <a:gd name="connsiteX2-5" fmla="*/ 5101 w 10000"/>
                  <a:gd name="connsiteY2-6" fmla="*/ 6304 h 10029"/>
                  <a:gd name="connsiteX3-7" fmla="*/ 4533 w 10000"/>
                  <a:gd name="connsiteY3-8" fmla="*/ 6921 h 10029"/>
                  <a:gd name="connsiteX4-9" fmla="*/ 4533 w 10000"/>
                  <a:gd name="connsiteY4-10" fmla="*/ 6921 h 10029"/>
                  <a:gd name="connsiteX5-11" fmla="*/ 2435 w 10000"/>
                  <a:gd name="connsiteY5-12" fmla="*/ 5208 h 10029"/>
                  <a:gd name="connsiteX6-13" fmla="*/ 2122 w 10000"/>
                  <a:gd name="connsiteY6-14" fmla="*/ 4248 h 10029"/>
                  <a:gd name="connsiteX7-15" fmla="*/ 1299 w 10000"/>
                  <a:gd name="connsiteY7-16" fmla="*/ 0 h 10029"/>
                  <a:gd name="connsiteX8-17" fmla="*/ 1318 w 10000"/>
                  <a:gd name="connsiteY8-18" fmla="*/ 206 h 10029"/>
                  <a:gd name="connsiteX9-19" fmla="*/ 2 w 10000"/>
                  <a:gd name="connsiteY9-20" fmla="*/ 3604 h 10029"/>
                  <a:gd name="connsiteX10-21" fmla="*/ 1201 w 10000"/>
                  <a:gd name="connsiteY10-22" fmla="*/ 8908 h 10029"/>
                  <a:gd name="connsiteX11-23" fmla="*/ 4258 w 10000"/>
                  <a:gd name="connsiteY11-24" fmla="*/ 8703 h 10029"/>
                  <a:gd name="connsiteX12-25" fmla="*/ 6335 w 10000"/>
                  <a:gd name="connsiteY12-26" fmla="*/ 6030 h 10029"/>
                  <a:gd name="connsiteX13-27" fmla="*/ 8079 w 10000"/>
                  <a:gd name="connsiteY13-28" fmla="*/ 3837 h 10029"/>
                  <a:gd name="connsiteX14-29" fmla="*/ 8628 w 10000"/>
                  <a:gd name="connsiteY14-30" fmla="*/ 3015 h 10029"/>
                  <a:gd name="connsiteX15-31" fmla="*/ 8883 w 10000"/>
                  <a:gd name="connsiteY15-32" fmla="*/ 2536 h 10029"/>
                  <a:gd name="connsiteX16-33" fmla="*/ 9667 w 10000"/>
                  <a:gd name="connsiteY16-34" fmla="*/ 822 h 10029"/>
                  <a:gd name="connsiteX17-35" fmla="*/ 10000 w 10000"/>
                  <a:gd name="connsiteY17-36" fmla="*/ 0 h 10029"/>
                  <a:gd name="connsiteX18-37" fmla="*/ 9765 w 10000"/>
                  <a:gd name="connsiteY18-38" fmla="*/ 343 h 100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0000" h="10029">
                    <a:moveTo>
                      <a:pt x="9765" y="343"/>
                    </a:moveTo>
                    <a:cubicBezTo>
                      <a:pt x="9412" y="822"/>
                      <a:pt x="8060" y="2467"/>
                      <a:pt x="8060" y="2467"/>
                    </a:cubicBezTo>
                    <a:cubicBezTo>
                      <a:pt x="7139" y="3700"/>
                      <a:pt x="6296" y="4797"/>
                      <a:pt x="5101" y="6304"/>
                    </a:cubicBezTo>
                    <a:cubicBezTo>
                      <a:pt x="4866" y="6647"/>
                      <a:pt x="4591" y="6852"/>
                      <a:pt x="4533" y="6921"/>
                    </a:cubicBezTo>
                    <a:lnTo>
                      <a:pt x="4533" y="6921"/>
                    </a:lnTo>
                    <a:cubicBezTo>
                      <a:pt x="3651" y="7675"/>
                      <a:pt x="3082" y="7126"/>
                      <a:pt x="2435" y="5208"/>
                    </a:cubicBezTo>
                    <a:cubicBezTo>
                      <a:pt x="2317" y="4934"/>
                      <a:pt x="2219" y="4592"/>
                      <a:pt x="2122" y="4248"/>
                    </a:cubicBezTo>
                    <a:cubicBezTo>
                      <a:pt x="1808" y="3015"/>
                      <a:pt x="1534" y="1508"/>
                      <a:pt x="1299" y="0"/>
                    </a:cubicBezTo>
                    <a:cubicBezTo>
                      <a:pt x="1299" y="69"/>
                      <a:pt x="1318" y="137"/>
                      <a:pt x="1318" y="206"/>
                    </a:cubicBezTo>
                    <a:cubicBezTo>
                      <a:pt x="-93" y="3769"/>
                      <a:pt x="2" y="3604"/>
                      <a:pt x="2" y="3604"/>
                    </a:cubicBezTo>
                    <a:cubicBezTo>
                      <a:pt x="100" y="4289"/>
                      <a:pt x="516" y="7810"/>
                      <a:pt x="1201" y="8908"/>
                    </a:cubicBezTo>
                    <a:cubicBezTo>
                      <a:pt x="1787" y="9848"/>
                      <a:pt x="2514" y="10964"/>
                      <a:pt x="4258" y="8703"/>
                    </a:cubicBezTo>
                    <a:cubicBezTo>
                      <a:pt x="4943" y="7812"/>
                      <a:pt x="5630" y="6921"/>
                      <a:pt x="6335" y="6030"/>
                    </a:cubicBezTo>
                    <a:cubicBezTo>
                      <a:pt x="6904" y="5277"/>
                      <a:pt x="7492" y="4592"/>
                      <a:pt x="8079" y="3837"/>
                    </a:cubicBezTo>
                    <a:cubicBezTo>
                      <a:pt x="8256" y="3563"/>
                      <a:pt x="8452" y="3358"/>
                      <a:pt x="8628" y="3015"/>
                    </a:cubicBezTo>
                    <a:cubicBezTo>
                      <a:pt x="8706" y="2878"/>
                      <a:pt x="8785" y="2741"/>
                      <a:pt x="8883" y="2536"/>
                    </a:cubicBezTo>
                    <a:cubicBezTo>
                      <a:pt x="9118" y="2056"/>
                      <a:pt x="9412" y="1370"/>
                      <a:pt x="9667" y="822"/>
                    </a:cubicBezTo>
                    <a:cubicBezTo>
                      <a:pt x="9765" y="548"/>
                      <a:pt x="9902" y="274"/>
                      <a:pt x="10000" y="0"/>
                    </a:cubicBezTo>
                    <a:cubicBezTo>
                      <a:pt x="9921" y="137"/>
                      <a:pt x="9844" y="274"/>
                      <a:pt x="9765" y="343"/>
                    </a:cubicBezTo>
                    <a:close/>
                  </a:path>
                </a:pathLst>
              </a:custGeom>
              <a:gradFill>
                <a:gsLst>
                  <a:gs pos="0">
                    <a:schemeClr val="accent6"/>
                  </a:gs>
                  <a:gs pos="42100">
                    <a:schemeClr val="accent5"/>
                  </a:gs>
                  <a:gs pos="100000">
                    <a:schemeClr val="accent5"/>
                  </a:gs>
                </a:gsLst>
                <a:lin ang="9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94" name="Freeform 12"/>
              <p:cNvSpPr/>
              <p:nvPr/>
            </p:nvSpPr>
            <p:spPr bwMode="auto">
              <a:xfrm>
                <a:off x="3408079" y="2161518"/>
                <a:ext cx="1328738" cy="2406651"/>
              </a:xfrm>
              <a:custGeom>
                <a:avLst/>
                <a:gdLst>
                  <a:gd name="T0" fmla="*/ 354 w 354"/>
                  <a:gd name="T1" fmla="*/ 595 h 642"/>
                  <a:gd name="T2" fmla="*/ 342 w 354"/>
                  <a:gd name="T3" fmla="*/ 586 h 642"/>
                  <a:gd name="T4" fmla="*/ 326 w 354"/>
                  <a:gd name="T5" fmla="*/ 572 h 642"/>
                  <a:gd name="T6" fmla="*/ 284 w 354"/>
                  <a:gd name="T7" fmla="*/ 511 h 642"/>
                  <a:gd name="T8" fmla="*/ 274 w 354"/>
                  <a:gd name="T9" fmla="*/ 493 h 642"/>
                  <a:gd name="T10" fmla="*/ 244 w 354"/>
                  <a:gd name="T11" fmla="*/ 431 h 642"/>
                  <a:gd name="T12" fmla="*/ 99 w 354"/>
                  <a:gd name="T13" fmla="*/ 132 h 642"/>
                  <a:gd name="T14" fmla="*/ 96 w 354"/>
                  <a:gd name="T15" fmla="*/ 10 h 642"/>
                  <a:gd name="T16" fmla="*/ 103 w 354"/>
                  <a:gd name="T17" fmla="*/ 1 h 642"/>
                  <a:gd name="T18" fmla="*/ 104 w 354"/>
                  <a:gd name="T19" fmla="*/ 0 h 642"/>
                  <a:gd name="T20" fmla="*/ 20 w 354"/>
                  <a:gd name="T21" fmla="*/ 146 h 642"/>
                  <a:gd name="T22" fmla="*/ 43 w 354"/>
                  <a:gd name="T23" fmla="*/ 208 h 642"/>
                  <a:gd name="T24" fmla="*/ 213 w 354"/>
                  <a:gd name="T25" fmla="*/ 565 h 642"/>
                  <a:gd name="T26" fmla="*/ 213 w 354"/>
                  <a:gd name="T27" fmla="*/ 565 h 642"/>
                  <a:gd name="T28" fmla="*/ 279 w 354"/>
                  <a:gd name="T29" fmla="*/ 640 h 642"/>
                  <a:gd name="T30" fmla="*/ 283 w 354"/>
                  <a:gd name="T31" fmla="*/ 642 h 642"/>
                  <a:gd name="T32" fmla="*/ 354 w 354"/>
                  <a:gd name="T33" fmla="*/ 596 h 642"/>
                  <a:gd name="T34" fmla="*/ 354 w 354"/>
                  <a:gd name="T35" fmla="*/ 595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642">
                    <a:moveTo>
                      <a:pt x="354" y="595"/>
                    </a:moveTo>
                    <a:cubicBezTo>
                      <a:pt x="350" y="593"/>
                      <a:pt x="346" y="589"/>
                      <a:pt x="342" y="586"/>
                    </a:cubicBezTo>
                    <a:cubicBezTo>
                      <a:pt x="336" y="582"/>
                      <a:pt x="331" y="577"/>
                      <a:pt x="326" y="572"/>
                    </a:cubicBezTo>
                    <a:cubicBezTo>
                      <a:pt x="310" y="554"/>
                      <a:pt x="296" y="532"/>
                      <a:pt x="284" y="511"/>
                    </a:cubicBezTo>
                    <a:cubicBezTo>
                      <a:pt x="281" y="505"/>
                      <a:pt x="278" y="499"/>
                      <a:pt x="274" y="493"/>
                    </a:cubicBezTo>
                    <a:cubicBezTo>
                      <a:pt x="263" y="473"/>
                      <a:pt x="253" y="452"/>
                      <a:pt x="244" y="431"/>
                    </a:cubicBezTo>
                    <a:cubicBezTo>
                      <a:pt x="244" y="431"/>
                      <a:pt x="130" y="194"/>
                      <a:pt x="99" y="132"/>
                    </a:cubicBezTo>
                    <a:cubicBezTo>
                      <a:pt x="68" y="70"/>
                      <a:pt x="83" y="33"/>
                      <a:pt x="96" y="10"/>
                    </a:cubicBezTo>
                    <a:cubicBezTo>
                      <a:pt x="98" y="6"/>
                      <a:pt x="101" y="3"/>
                      <a:pt x="103" y="1"/>
                    </a:cubicBezTo>
                    <a:cubicBezTo>
                      <a:pt x="104" y="0"/>
                      <a:pt x="104" y="0"/>
                      <a:pt x="104" y="0"/>
                    </a:cubicBezTo>
                    <a:cubicBezTo>
                      <a:pt x="59" y="44"/>
                      <a:pt x="0" y="71"/>
                      <a:pt x="20" y="146"/>
                    </a:cubicBezTo>
                    <a:cubicBezTo>
                      <a:pt x="26" y="167"/>
                      <a:pt x="33" y="189"/>
                      <a:pt x="43" y="208"/>
                    </a:cubicBezTo>
                    <a:cubicBezTo>
                      <a:pt x="73" y="270"/>
                      <a:pt x="213" y="565"/>
                      <a:pt x="213" y="565"/>
                    </a:cubicBezTo>
                    <a:cubicBezTo>
                      <a:pt x="213" y="565"/>
                      <a:pt x="213" y="565"/>
                      <a:pt x="213" y="565"/>
                    </a:cubicBezTo>
                    <a:cubicBezTo>
                      <a:pt x="218" y="575"/>
                      <a:pt x="238" y="615"/>
                      <a:pt x="279" y="640"/>
                    </a:cubicBezTo>
                    <a:cubicBezTo>
                      <a:pt x="280" y="641"/>
                      <a:pt x="282" y="642"/>
                      <a:pt x="283" y="642"/>
                    </a:cubicBezTo>
                    <a:cubicBezTo>
                      <a:pt x="354" y="596"/>
                      <a:pt x="354" y="596"/>
                      <a:pt x="354" y="596"/>
                    </a:cubicBezTo>
                    <a:lnTo>
                      <a:pt x="354" y="595"/>
                    </a:lnTo>
                    <a:close/>
                  </a:path>
                </a:pathLst>
              </a:custGeom>
              <a:gradFill>
                <a:gsLst>
                  <a:gs pos="100000">
                    <a:schemeClr val="accent5">
                      <a:lumMod val="54000"/>
                    </a:schemeClr>
                  </a:gs>
                  <a:gs pos="0">
                    <a:schemeClr val="accent5"/>
                  </a:gs>
                  <a:gs pos="43000">
                    <a:schemeClr val="accent5"/>
                  </a:gs>
                  <a:gs pos="65000">
                    <a:schemeClr val="accent6">
                      <a:lumMod val="43000"/>
                      <a:lumOff val="57000"/>
                    </a:schemeClr>
                  </a:gs>
                  <a:gs pos="80000">
                    <a:schemeClr val="accent5"/>
                  </a:gs>
                </a:gsLst>
                <a:lin ang="13800000" scaled="0"/>
              </a:gradFill>
              <a:ln>
                <a:noFill/>
              </a:ln>
            </p:spPr>
            <p:txBody>
              <a:bodyPr vert="horz" wrap="square" lIns="91440" tIns="45720" rIns="91440" bIns="45720" numCol="1" anchor="t" anchorCtr="0" compatLnSpc="1"/>
              <a:lstStyle/>
              <a:p>
                <a:endParaRPr lang="zh-CN" altLang="en-US"/>
              </a:p>
            </p:txBody>
          </p:sp>
          <p:sp>
            <p:nvSpPr>
              <p:cNvPr id="95" name="Freeform 7"/>
              <p:cNvSpPr/>
              <p:nvPr/>
            </p:nvSpPr>
            <p:spPr bwMode="auto">
              <a:xfrm>
                <a:off x="3816712" y="1929951"/>
                <a:ext cx="1889929" cy="1501856"/>
              </a:xfrm>
              <a:custGeom>
                <a:avLst/>
                <a:gdLst/>
                <a:ahLst/>
                <a:cxnLst/>
                <a:rect l="l" t="t" r="r" b="b"/>
                <a:pathLst>
                  <a:path w="1889929" h="1501855">
                    <a:moveTo>
                      <a:pt x="1297789" y="495"/>
                    </a:moveTo>
                    <a:cubicBezTo>
                      <a:pt x="1341866" y="-1379"/>
                      <a:pt x="1395320" y="1432"/>
                      <a:pt x="1432832" y="20175"/>
                    </a:cubicBezTo>
                    <a:cubicBezTo>
                      <a:pt x="1504105" y="57661"/>
                      <a:pt x="1624143" y="87650"/>
                      <a:pt x="1796697" y="432521"/>
                    </a:cubicBezTo>
                    <a:cubicBezTo>
                      <a:pt x="1823374" y="486417"/>
                      <a:pt x="1855162" y="549453"/>
                      <a:pt x="1889929" y="617470"/>
                    </a:cubicBezTo>
                    <a:cubicBezTo>
                      <a:pt x="1262122" y="641369"/>
                      <a:pt x="723031" y="994498"/>
                      <a:pt x="455481" y="1501855"/>
                    </a:cubicBezTo>
                    <a:cubicBezTo>
                      <a:pt x="279238" y="1143249"/>
                      <a:pt x="93566" y="764658"/>
                      <a:pt x="63649" y="687425"/>
                    </a:cubicBezTo>
                    <a:cubicBezTo>
                      <a:pt x="22386" y="571219"/>
                      <a:pt x="-11375" y="485001"/>
                      <a:pt x="3630" y="395035"/>
                    </a:cubicBezTo>
                    <a:cubicBezTo>
                      <a:pt x="22386" y="308817"/>
                      <a:pt x="52395" y="252588"/>
                      <a:pt x="93658" y="230096"/>
                    </a:cubicBezTo>
                    <a:cubicBezTo>
                      <a:pt x="131170" y="207605"/>
                      <a:pt x="236204" y="185113"/>
                      <a:pt x="236204" y="185113"/>
                    </a:cubicBezTo>
                    <a:cubicBezTo>
                      <a:pt x="1219014" y="8929"/>
                      <a:pt x="1219014" y="8929"/>
                      <a:pt x="1219014" y="8929"/>
                    </a:cubicBezTo>
                    <a:cubicBezTo>
                      <a:pt x="1219051" y="8922"/>
                      <a:pt x="1253736" y="2368"/>
                      <a:pt x="1297789" y="495"/>
                    </a:cubicBezTo>
                    <a:close/>
                  </a:path>
                </a:pathLst>
              </a:custGeom>
              <a:gradFill>
                <a:gsLst>
                  <a:gs pos="100000">
                    <a:schemeClr val="bg1">
                      <a:alpha val="0"/>
                    </a:schemeClr>
                  </a:gs>
                  <a:gs pos="0">
                    <a:schemeClr val="bg1">
                      <a:alpha val="39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9" name="TextBox 88"/>
            <p:cNvSpPr txBox="1"/>
            <p:nvPr/>
          </p:nvSpPr>
          <p:spPr>
            <a:xfrm>
              <a:off x="2522655" y="3659664"/>
              <a:ext cx="486030" cy="461665"/>
            </a:xfrm>
            <a:prstGeom prst="rect">
              <a:avLst/>
            </a:prstGeom>
            <a:noFill/>
            <a:effectLst/>
            <a:scene3d>
              <a:camera prst="orthographicFront">
                <a:rot lat="6602" lon="19696504" rev="768000"/>
              </a:camera>
              <a:lightRig rig="threePt" dir="t"/>
            </a:scene3d>
          </p:spPr>
          <p:txBody>
            <a:bodyPr wrap="none" rtlCol="0">
              <a:spAutoFit/>
            </a:bodyPr>
            <a:lstStyle/>
            <a:p>
              <a:r>
                <a:rPr lang="en-US" altLang="zh-CN" sz="2400" dirty="0" smtClean="0">
                  <a:solidFill>
                    <a:schemeClr val="bg1"/>
                  </a:solidFill>
                  <a:effectLst>
                    <a:innerShdw blurRad="38100" dist="38100" dir="10800000">
                      <a:prstClr val="black">
                        <a:alpha val="50000"/>
                      </a:prstClr>
                    </a:innerShdw>
                  </a:effectLst>
                  <a:latin typeface="Bernard MT Condensed" panose="02050806060905020404" pitchFamily="18" charset="0"/>
                </a:rPr>
                <a:t>02</a:t>
              </a:r>
              <a:endParaRPr lang="zh-CN" altLang="en-US" sz="2400" dirty="0">
                <a:solidFill>
                  <a:schemeClr val="bg1"/>
                </a:solidFill>
                <a:effectLst>
                  <a:innerShdw blurRad="38100" dist="38100" dir="10800000">
                    <a:prstClr val="black">
                      <a:alpha val="50000"/>
                    </a:prstClr>
                  </a:innerShdw>
                </a:effectLst>
                <a:latin typeface="Bernard MT Condensed" panose="02050806060905020404" pitchFamily="18" charset="0"/>
              </a:endParaRPr>
            </a:p>
          </p:txBody>
        </p:sp>
      </p:grpSp>
      <p:grpSp>
        <p:nvGrpSpPr>
          <p:cNvPr id="96" name="组合 95"/>
          <p:cNvGrpSpPr/>
          <p:nvPr/>
        </p:nvGrpSpPr>
        <p:grpSpPr>
          <a:xfrm>
            <a:off x="1644975" y="3528356"/>
            <a:ext cx="946808" cy="1039294"/>
            <a:chOff x="1644975" y="3528356"/>
            <a:chExt cx="946808" cy="1039294"/>
          </a:xfrm>
        </p:grpSpPr>
        <p:grpSp>
          <p:nvGrpSpPr>
            <p:cNvPr id="97" name="组合 96"/>
            <p:cNvGrpSpPr/>
            <p:nvPr/>
          </p:nvGrpSpPr>
          <p:grpSpPr>
            <a:xfrm rot="525540">
              <a:off x="1644975" y="3528356"/>
              <a:ext cx="946808" cy="1039294"/>
              <a:chOff x="3408079" y="1912936"/>
              <a:chExt cx="2876834" cy="2708988"/>
            </a:xfrm>
          </p:grpSpPr>
          <p:sp>
            <p:nvSpPr>
              <p:cNvPr id="99" name="Freeform 9"/>
              <p:cNvSpPr/>
              <p:nvPr/>
            </p:nvSpPr>
            <p:spPr bwMode="auto">
              <a:xfrm>
                <a:off x="4602917" y="3779838"/>
                <a:ext cx="1662944" cy="708345"/>
              </a:xfrm>
              <a:custGeom>
                <a:avLst/>
                <a:gdLst>
                  <a:gd name="T0" fmla="*/ 442 w 443"/>
                  <a:gd name="T1" fmla="*/ 0 h 195"/>
                  <a:gd name="T2" fmla="*/ 375 w 443"/>
                  <a:gd name="T3" fmla="*/ 68 h 195"/>
                  <a:gd name="T4" fmla="*/ 139 w 443"/>
                  <a:gd name="T5" fmla="*/ 155 h 195"/>
                  <a:gd name="T6" fmla="*/ 133 w 443"/>
                  <a:gd name="T7" fmla="*/ 157 h 195"/>
                  <a:gd name="T8" fmla="*/ 62 w 443"/>
                  <a:gd name="T9" fmla="*/ 146 h 195"/>
                  <a:gd name="T10" fmla="*/ 26 w 443"/>
                  <a:gd name="T11" fmla="*/ 121 h 195"/>
                  <a:gd name="T12" fmla="*/ 0 w 443"/>
                  <a:gd name="T13" fmla="*/ 145 h 195"/>
                  <a:gd name="T14" fmla="*/ 16 w 443"/>
                  <a:gd name="T15" fmla="*/ 159 h 195"/>
                  <a:gd name="T16" fmla="*/ 123 w 443"/>
                  <a:gd name="T17" fmla="*/ 184 h 195"/>
                  <a:gd name="T18" fmla="*/ 123 w 443"/>
                  <a:gd name="T19" fmla="*/ 184 h 195"/>
                  <a:gd name="T20" fmla="*/ 123 w 443"/>
                  <a:gd name="T21" fmla="*/ 184 h 195"/>
                  <a:gd name="T22" fmla="*/ 152 w 443"/>
                  <a:gd name="T23" fmla="*/ 175 h 195"/>
                  <a:gd name="T24" fmla="*/ 303 w 443"/>
                  <a:gd name="T25" fmla="*/ 119 h 195"/>
                  <a:gd name="T26" fmla="*/ 390 w 443"/>
                  <a:gd name="T27" fmla="*/ 88 h 195"/>
                  <a:gd name="T28" fmla="*/ 431 w 443"/>
                  <a:gd name="T29" fmla="*/ 54 h 195"/>
                  <a:gd name="T30" fmla="*/ 443 w 443"/>
                  <a:gd name="T31" fmla="*/ 0 h 195"/>
                  <a:gd name="T32" fmla="*/ 442 w 443"/>
                  <a:gd name="T33" fmla="*/ 0 h 195"/>
                  <a:gd name="connsiteX0" fmla="*/ 9980 w 10003"/>
                  <a:gd name="connsiteY0" fmla="*/ 0 h 9679"/>
                  <a:gd name="connsiteX1" fmla="*/ 8468 w 10003"/>
                  <a:gd name="connsiteY1" fmla="*/ 3487 h 9679"/>
                  <a:gd name="connsiteX2" fmla="*/ 3141 w 10003"/>
                  <a:gd name="connsiteY2" fmla="*/ 7949 h 9679"/>
                  <a:gd name="connsiteX3" fmla="*/ 3005 w 10003"/>
                  <a:gd name="connsiteY3" fmla="*/ 8051 h 9679"/>
                  <a:gd name="connsiteX4" fmla="*/ 1403 w 10003"/>
                  <a:gd name="connsiteY4" fmla="*/ 7487 h 9679"/>
                  <a:gd name="connsiteX5" fmla="*/ 590 w 10003"/>
                  <a:gd name="connsiteY5" fmla="*/ 5961 h 9679"/>
                  <a:gd name="connsiteX6" fmla="*/ 3 w 10003"/>
                  <a:gd name="connsiteY6" fmla="*/ 7436 h 9679"/>
                  <a:gd name="connsiteX7" fmla="*/ 364 w 10003"/>
                  <a:gd name="connsiteY7" fmla="*/ 8154 h 9679"/>
                  <a:gd name="connsiteX8" fmla="*/ 2780 w 10003"/>
                  <a:gd name="connsiteY8" fmla="*/ 9436 h 9679"/>
                  <a:gd name="connsiteX9" fmla="*/ 2780 w 10003"/>
                  <a:gd name="connsiteY9" fmla="*/ 9436 h 9679"/>
                  <a:gd name="connsiteX10" fmla="*/ 2780 w 10003"/>
                  <a:gd name="connsiteY10" fmla="*/ 9436 h 9679"/>
                  <a:gd name="connsiteX11" fmla="*/ 3434 w 10003"/>
                  <a:gd name="connsiteY11" fmla="*/ 8974 h 9679"/>
                  <a:gd name="connsiteX12" fmla="*/ 6843 w 10003"/>
                  <a:gd name="connsiteY12" fmla="*/ 6103 h 9679"/>
                  <a:gd name="connsiteX13" fmla="*/ 8807 w 10003"/>
                  <a:gd name="connsiteY13" fmla="*/ 4513 h 9679"/>
                  <a:gd name="connsiteX14" fmla="*/ 9732 w 10003"/>
                  <a:gd name="connsiteY14" fmla="*/ 2769 h 9679"/>
                  <a:gd name="connsiteX15" fmla="*/ 10003 w 10003"/>
                  <a:gd name="connsiteY15" fmla="*/ 0 h 9679"/>
                  <a:gd name="connsiteX16" fmla="*/ 9980 w 10003"/>
                  <a:gd name="connsiteY16" fmla="*/ 0 h 9679"/>
                  <a:gd name="connsiteX0-1" fmla="*/ 9977 w 10000"/>
                  <a:gd name="connsiteY0-2" fmla="*/ 0 h 10000"/>
                  <a:gd name="connsiteX1-3" fmla="*/ 8384 w 10000"/>
                  <a:gd name="connsiteY1-4" fmla="*/ 3414 h 10000"/>
                  <a:gd name="connsiteX2-5" fmla="*/ 3140 w 10000"/>
                  <a:gd name="connsiteY2-6" fmla="*/ 8213 h 10000"/>
                  <a:gd name="connsiteX3-7" fmla="*/ 3004 w 10000"/>
                  <a:gd name="connsiteY3-8" fmla="*/ 8318 h 10000"/>
                  <a:gd name="connsiteX4-9" fmla="*/ 1403 w 10000"/>
                  <a:gd name="connsiteY4-10" fmla="*/ 7735 h 10000"/>
                  <a:gd name="connsiteX5-11" fmla="*/ 590 w 10000"/>
                  <a:gd name="connsiteY5-12" fmla="*/ 6159 h 10000"/>
                  <a:gd name="connsiteX6-13" fmla="*/ 3 w 10000"/>
                  <a:gd name="connsiteY6-14" fmla="*/ 7683 h 10000"/>
                  <a:gd name="connsiteX7-15" fmla="*/ 364 w 10000"/>
                  <a:gd name="connsiteY7-16" fmla="*/ 8424 h 10000"/>
                  <a:gd name="connsiteX8-17" fmla="*/ 2779 w 10000"/>
                  <a:gd name="connsiteY8-18" fmla="*/ 9749 h 10000"/>
                  <a:gd name="connsiteX9-19" fmla="*/ 2779 w 10000"/>
                  <a:gd name="connsiteY9-20" fmla="*/ 9749 h 10000"/>
                  <a:gd name="connsiteX10-21" fmla="*/ 2779 w 10000"/>
                  <a:gd name="connsiteY10-22" fmla="*/ 9749 h 10000"/>
                  <a:gd name="connsiteX11-23" fmla="*/ 3433 w 10000"/>
                  <a:gd name="connsiteY11-24" fmla="*/ 9272 h 10000"/>
                  <a:gd name="connsiteX12-25" fmla="*/ 6841 w 10000"/>
                  <a:gd name="connsiteY12-26" fmla="*/ 6305 h 10000"/>
                  <a:gd name="connsiteX13-27" fmla="*/ 8804 w 10000"/>
                  <a:gd name="connsiteY13-28" fmla="*/ 4663 h 10000"/>
                  <a:gd name="connsiteX14-29" fmla="*/ 9729 w 10000"/>
                  <a:gd name="connsiteY14-30" fmla="*/ 2861 h 10000"/>
                  <a:gd name="connsiteX15-31" fmla="*/ 10000 w 10000"/>
                  <a:gd name="connsiteY15-32" fmla="*/ 0 h 10000"/>
                  <a:gd name="connsiteX16-33" fmla="*/ 9977 w 10000"/>
                  <a:gd name="connsiteY16-34" fmla="*/ 0 h 10000"/>
                  <a:gd name="connsiteX0-35" fmla="*/ 9977 w 10000"/>
                  <a:gd name="connsiteY0-36" fmla="*/ 0 h 10000"/>
                  <a:gd name="connsiteX1-37" fmla="*/ 8384 w 10000"/>
                  <a:gd name="connsiteY1-38" fmla="*/ 3414 h 10000"/>
                  <a:gd name="connsiteX2-39" fmla="*/ 3113 w 10000"/>
                  <a:gd name="connsiteY2-40" fmla="*/ 7771 h 10000"/>
                  <a:gd name="connsiteX3-41" fmla="*/ 3004 w 10000"/>
                  <a:gd name="connsiteY3-42" fmla="*/ 8318 h 10000"/>
                  <a:gd name="connsiteX4-43" fmla="*/ 1403 w 10000"/>
                  <a:gd name="connsiteY4-44" fmla="*/ 7735 h 10000"/>
                  <a:gd name="connsiteX5-45" fmla="*/ 590 w 10000"/>
                  <a:gd name="connsiteY5-46" fmla="*/ 6159 h 10000"/>
                  <a:gd name="connsiteX6-47" fmla="*/ 3 w 10000"/>
                  <a:gd name="connsiteY6-48" fmla="*/ 7683 h 10000"/>
                  <a:gd name="connsiteX7-49" fmla="*/ 364 w 10000"/>
                  <a:gd name="connsiteY7-50" fmla="*/ 8424 h 10000"/>
                  <a:gd name="connsiteX8-51" fmla="*/ 2779 w 10000"/>
                  <a:gd name="connsiteY8-52" fmla="*/ 9749 h 10000"/>
                  <a:gd name="connsiteX9-53" fmla="*/ 2779 w 10000"/>
                  <a:gd name="connsiteY9-54" fmla="*/ 9749 h 10000"/>
                  <a:gd name="connsiteX10-55" fmla="*/ 2779 w 10000"/>
                  <a:gd name="connsiteY10-56" fmla="*/ 9749 h 10000"/>
                  <a:gd name="connsiteX11-57" fmla="*/ 3433 w 10000"/>
                  <a:gd name="connsiteY11-58" fmla="*/ 9272 h 10000"/>
                  <a:gd name="connsiteX12-59" fmla="*/ 6841 w 10000"/>
                  <a:gd name="connsiteY12-60" fmla="*/ 6305 h 10000"/>
                  <a:gd name="connsiteX13-61" fmla="*/ 8804 w 10000"/>
                  <a:gd name="connsiteY13-62" fmla="*/ 4663 h 10000"/>
                  <a:gd name="connsiteX14-63" fmla="*/ 9729 w 10000"/>
                  <a:gd name="connsiteY14-64" fmla="*/ 2861 h 10000"/>
                  <a:gd name="connsiteX15-65" fmla="*/ 10000 w 10000"/>
                  <a:gd name="connsiteY15-66" fmla="*/ 0 h 10000"/>
                  <a:gd name="connsiteX16-67" fmla="*/ 9977 w 10000"/>
                  <a:gd name="connsiteY16-68" fmla="*/ 0 h 10000"/>
                  <a:gd name="connsiteX0-69" fmla="*/ 9977 w 10000"/>
                  <a:gd name="connsiteY0-70" fmla="*/ 0 h 10000"/>
                  <a:gd name="connsiteX1-71" fmla="*/ 8384 w 10000"/>
                  <a:gd name="connsiteY1-72" fmla="*/ 3414 h 10000"/>
                  <a:gd name="connsiteX2-73" fmla="*/ 3113 w 10000"/>
                  <a:gd name="connsiteY2-74" fmla="*/ 7771 h 10000"/>
                  <a:gd name="connsiteX3-75" fmla="*/ 3112 w 10000"/>
                  <a:gd name="connsiteY3-76" fmla="*/ 7876 h 10000"/>
                  <a:gd name="connsiteX4-77" fmla="*/ 1403 w 10000"/>
                  <a:gd name="connsiteY4-78" fmla="*/ 7735 h 10000"/>
                  <a:gd name="connsiteX5-79" fmla="*/ 590 w 10000"/>
                  <a:gd name="connsiteY5-80" fmla="*/ 6159 h 10000"/>
                  <a:gd name="connsiteX6-81" fmla="*/ 3 w 10000"/>
                  <a:gd name="connsiteY6-82" fmla="*/ 7683 h 10000"/>
                  <a:gd name="connsiteX7-83" fmla="*/ 364 w 10000"/>
                  <a:gd name="connsiteY7-84" fmla="*/ 8424 h 10000"/>
                  <a:gd name="connsiteX8-85" fmla="*/ 2779 w 10000"/>
                  <a:gd name="connsiteY8-86" fmla="*/ 9749 h 10000"/>
                  <a:gd name="connsiteX9-87" fmla="*/ 2779 w 10000"/>
                  <a:gd name="connsiteY9-88" fmla="*/ 9749 h 10000"/>
                  <a:gd name="connsiteX10-89" fmla="*/ 2779 w 10000"/>
                  <a:gd name="connsiteY10-90" fmla="*/ 9749 h 10000"/>
                  <a:gd name="connsiteX11-91" fmla="*/ 3433 w 10000"/>
                  <a:gd name="connsiteY11-92" fmla="*/ 9272 h 10000"/>
                  <a:gd name="connsiteX12-93" fmla="*/ 6841 w 10000"/>
                  <a:gd name="connsiteY12-94" fmla="*/ 6305 h 10000"/>
                  <a:gd name="connsiteX13-95" fmla="*/ 8804 w 10000"/>
                  <a:gd name="connsiteY13-96" fmla="*/ 4663 h 10000"/>
                  <a:gd name="connsiteX14-97" fmla="*/ 9729 w 10000"/>
                  <a:gd name="connsiteY14-98" fmla="*/ 2861 h 10000"/>
                  <a:gd name="connsiteX15-99" fmla="*/ 10000 w 10000"/>
                  <a:gd name="connsiteY15-100" fmla="*/ 0 h 10000"/>
                  <a:gd name="connsiteX16-101" fmla="*/ 9977 w 10000"/>
                  <a:gd name="connsiteY16-102" fmla="*/ 0 h 10000"/>
                  <a:gd name="connsiteX0-103" fmla="*/ 9979 w 10002"/>
                  <a:gd name="connsiteY0-104" fmla="*/ 0 h 10000"/>
                  <a:gd name="connsiteX1-105" fmla="*/ 8386 w 10002"/>
                  <a:gd name="connsiteY1-106" fmla="*/ 3414 h 10000"/>
                  <a:gd name="connsiteX2-107" fmla="*/ 3115 w 10002"/>
                  <a:gd name="connsiteY2-108" fmla="*/ 7771 h 10000"/>
                  <a:gd name="connsiteX3-109" fmla="*/ 3114 w 10002"/>
                  <a:gd name="connsiteY3-110" fmla="*/ 7876 h 10000"/>
                  <a:gd name="connsiteX4-111" fmla="*/ 1405 w 10002"/>
                  <a:gd name="connsiteY4-112" fmla="*/ 7735 h 10000"/>
                  <a:gd name="connsiteX5-113" fmla="*/ 646 w 10002"/>
                  <a:gd name="connsiteY5-114" fmla="*/ 6033 h 10000"/>
                  <a:gd name="connsiteX6-115" fmla="*/ 5 w 10002"/>
                  <a:gd name="connsiteY6-116" fmla="*/ 7683 h 10000"/>
                  <a:gd name="connsiteX7-117" fmla="*/ 366 w 10002"/>
                  <a:gd name="connsiteY7-118" fmla="*/ 8424 h 10000"/>
                  <a:gd name="connsiteX8-119" fmla="*/ 2781 w 10002"/>
                  <a:gd name="connsiteY8-120" fmla="*/ 9749 h 10000"/>
                  <a:gd name="connsiteX9-121" fmla="*/ 2781 w 10002"/>
                  <a:gd name="connsiteY9-122" fmla="*/ 9749 h 10000"/>
                  <a:gd name="connsiteX10-123" fmla="*/ 2781 w 10002"/>
                  <a:gd name="connsiteY10-124" fmla="*/ 9749 h 10000"/>
                  <a:gd name="connsiteX11-125" fmla="*/ 3435 w 10002"/>
                  <a:gd name="connsiteY11-126" fmla="*/ 9272 h 10000"/>
                  <a:gd name="connsiteX12-127" fmla="*/ 6843 w 10002"/>
                  <a:gd name="connsiteY12-128" fmla="*/ 6305 h 10000"/>
                  <a:gd name="connsiteX13-129" fmla="*/ 8806 w 10002"/>
                  <a:gd name="connsiteY13-130" fmla="*/ 4663 h 10000"/>
                  <a:gd name="connsiteX14-131" fmla="*/ 9731 w 10002"/>
                  <a:gd name="connsiteY14-132" fmla="*/ 2861 h 10000"/>
                  <a:gd name="connsiteX15-133" fmla="*/ 10002 w 10002"/>
                  <a:gd name="connsiteY15-134" fmla="*/ 0 h 10000"/>
                  <a:gd name="connsiteX16-135" fmla="*/ 9979 w 10002"/>
                  <a:gd name="connsiteY16-136" fmla="*/ 0 h 10000"/>
                  <a:gd name="connsiteX0-137" fmla="*/ 9979 w 10002"/>
                  <a:gd name="connsiteY0-138" fmla="*/ 0 h 10000"/>
                  <a:gd name="connsiteX1-139" fmla="*/ 8386 w 10002"/>
                  <a:gd name="connsiteY1-140" fmla="*/ 3414 h 10000"/>
                  <a:gd name="connsiteX2-141" fmla="*/ 3115 w 10002"/>
                  <a:gd name="connsiteY2-142" fmla="*/ 7771 h 10000"/>
                  <a:gd name="connsiteX3-143" fmla="*/ 3114 w 10002"/>
                  <a:gd name="connsiteY3-144" fmla="*/ 7876 h 10000"/>
                  <a:gd name="connsiteX4-145" fmla="*/ 1432 w 10002"/>
                  <a:gd name="connsiteY4-146" fmla="*/ 7546 h 10000"/>
                  <a:gd name="connsiteX5-147" fmla="*/ 646 w 10002"/>
                  <a:gd name="connsiteY5-148" fmla="*/ 6033 h 10000"/>
                  <a:gd name="connsiteX6-149" fmla="*/ 5 w 10002"/>
                  <a:gd name="connsiteY6-150" fmla="*/ 7683 h 10000"/>
                  <a:gd name="connsiteX7-151" fmla="*/ 366 w 10002"/>
                  <a:gd name="connsiteY7-152" fmla="*/ 8424 h 10000"/>
                  <a:gd name="connsiteX8-153" fmla="*/ 2781 w 10002"/>
                  <a:gd name="connsiteY8-154" fmla="*/ 9749 h 10000"/>
                  <a:gd name="connsiteX9-155" fmla="*/ 2781 w 10002"/>
                  <a:gd name="connsiteY9-156" fmla="*/ 9749 h 10000"/>
                  <a:gd name="connsiteX10-157" fmla="*/ 2781 w 10002"/>
                  <a:gd name="connsiteY10-158" fmla="*/ 9749 h 10000"/>
                  <a:gd name="connsiteX11-159" fmla="*/ 3435 w 10002"/>
                  <a:gd name="connsiteY11-160" fmla="*/ 9272 h 10000"/>
                  <a:gd name="connsiteX12-161" fmla="*/ 6843 w 10002"/>
                  <a:gd name="connsiteY12-162" fmla="*/ 6305 h 10000"/>
                  <a:gd name="connsiteX13-163" fmla="*/ 8806 w 10002"/>
                  <a:gd name="connsiteY13-164" fmla="*/ 4663 h 10000"/>
                  <a:gd name="connsiteX14-165" fmla="*/ 9731 w 10002"/>
                  <a:gd name="connsiteY14-166" fmla="*/ 2861 h 10000"/>
                  <a:gd name="connsiteX15-167" fmla="*/ 10002 w 10002"/>
                  <a:gd name="connsiteY15-168" fmla="*/ 0 h 10000"/>
                  <a:gd name="connsiteX16-169" fmla="*/ 9979 w 10002"/>
                  <a:gd name="connsiteY16-170"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0002" h="10000">
                    <a:moveTo>
                      <a:pt x="9979" y="0"/>
                    </a:moveTo>
                    <a:cubicBezTo>
                      <a:pt x="9821" y="2173"/>
                      <a:pt x="9530" y="2119"/>
                      <a:pt x="8386" y="3414"/>
                    </a:cubicBezTo>
                    <a:cubicBezTo>
                      <a:pt x="7242" y="4709"/>
                      <a:pt x="3994" y="7027"/>
                      <a:pt x="3115" y="7771"/>
                    </a:cubicBezTo>
                    <a:cubicBezTo>
                      <a:pt x="2236" y="8515"/>
                      <a:pt x="3394" y="7913"/>
                      <a:pt x="3114" y="7876"/>
                    </a:cubicBezTo>
                    <a:cubicBezTo>
                      <a:pt x="2834" y="7839"/>
                      <a:pt x="2108" y="8500"/>
                      <a:pt x="1432" y="7546"/>
                    </a:cubicBezTo>
                    <a:cubicBezTo>
                      <a:pt x="1183" y="7228"/>
                      <a:pt x="962" y="6827"/>
                      <a:pt x="646" y="6033"/>
                    </a:cubicBezTo>
                    <a:cubicBezTo>
                      <a:pt x="59" y="7305"/>
                      <a:pt x="52" y="7285"/>
                      <a:pt x="5" y="7683"/>
                    </a:cubicBezTo>
                    <a:cubicBezTo>
                      <a:pt x="-42" y="8081"/>
                      <a:pt x="231" y="8213"/>
                      <a:pt x="366" y="8424"/>
                    </a:cubicBezTo>
                    <a:cubicBezTo>
                      <a:pt x="1111" y="9908"/>
                      <a:pt x="1765" y="10332"/>
                      <a:pt x="2781" y="9749"/>
                    </a:cubicBezTo>
                    <a:lnTo>
                      <a:pt x="2781" y="9749"/>
                    </a:lnTo>
                    <a:lnTo>
                      <a:pt x="2781" y="9749"/>
                    </a:lnTo>
                    <a:cubicBezTo>
                      <a:pt x="2848" y="9696"/>
                      <a:pt x="3164" y="9537"/>
                      <a:pt x="3435" y="9272"/>
                    </a:cubicBezTo>
                    <a:cubicBezTo>
                      <a:pt x="4812" y="8106"/>
                      <a:pt x="5782" y="7259"/>
                      <a:pt x="6843" y="6305"/>
                    </a:cubicBezTo>
                    <a:cubicBezTo>
                      <a:pt x="6843" y="6305"/>
                      <a:pt x="8399" y="5034"/>
                      <a:pt x="8806" y="4663"/>
                    </a:cubicBezTo>
                    <a:cubicBezTo>
                      <a:pt x="9302" y="4239"/>
                      <a:pt x="9596" y="3550"/>
                      <a:pt x="9731" y="2861"/>
                    </a:cubicBezTo>
                    <a:cubicBezTo>
                      <a:pt x="9912" y="1960"/>
                      <a:pt x="10002" y="0"/>
                      <a:pt x="10002" y="0"/>
                    </a:cubicBezTo>
                    <a:lnTo>
                      <a:pt x="9979" y="0"/>
                    </a:lnTo>
                    <a:close/>
                  </a:path>
                </a:pathLst>
              </a:custGeom>
              <a:gradFill>
                <a:gsLst>
                  <a:gs pos="0">
                    <a:schemeClr val="accent4">
                      <a:lumMod val="75000"/>
                    </a:schemeClr>
                  </a:gs>
                  <a:gs pos="100000">
                    <a:schemeClr val="accent3"/>
                  </a:gs>
                </a:gsLst>
                <a:lin ang="9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00" name="Freeform 7"/>
              <p:cNvSpPr/>
              <p:nvPr/>
            </p:nvSpPr>
            <p:spPr bwMode="auto">
              <a:xfrm>
                <a:off x="3794125" y="1912938"/>
                <a:ext cx="2490788" cy="2500313"/>
              </a:xfrm>
              <a:custGeom>
                <a:avLst/>
                <a:gdLst>
                  <a:gd name="T0" fmla="*/ 66 w 664"/>
                  <a:gd name="T1" fmla="*/ 54 h 667"/>
                  <a:gd name="T2" fmla="*/ 328 w 664"/>
                  <a:gd name="T3" fmla="*/ 7 h 667"/>
                  <a:gd name="T4" fmla="*/ 385 w 664"/>
                  <a:gd name="T5" fmla="*/ 10 h 667"/>
                  <a:gd name="T6" fmla="*/ 482 w 664"/>
                  <a:gd name="T7" fmla="*/ 120 h 667"/>
                  <a:gd name="T8" fmla="*/ 631 w 664"/>
                  <a:gd name="T9" fmla="*/ 408 h 667"/>
                  <a:gd name="T10" fmla="*/ 659 w 664"/>
                  <a:gd name="T11" fmla="*/ 496 h 667"/>
                  <a:gd name="T12" fmla="*/ 591 w 664"/>
                  <a:gd name="T13" fmla="*/ 566 h 667"/>
                  <a:gd name="T14" fmla="*/ 355 w 664"/>
                  <a:gd name="T15" fmla="*/ 653 h 667"/>
                  <a:gd name="T16" fmla="*/ 278 w 664"/>
                  <a:gd name="T17" fmla="*/ 644 h 667"/>
                  <a:gd name="T18" fmla="*/ 188 w 664"/>
                  <a:gd name="T19" fmla="*/ 535 h 667"/>
                  <a:gd name="T20" fmla="*/ 20 w 664"/>
                  <a:gd name="T21" fmla="*/ 188 h 667"/>
                  <a:gd name="T22" fmla="*/ 4 w 664"/>
                  <a:gd name="T23" fmla="*/ 110 h 667"/>
                  <a:gd name="T24" fmla="*/ 28 w 664"/>
                  <a:gd name="T25" fmla="*/ 66 h 667"/>
                  <a:gd name="T26" fmla="*/ 66 w 664"/>
                  <a:gd name="T27" fmla="*/ 54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4" h="667">
                    <a:moveTo>
                      <a:pt x="66" y="54"/>
                    </a:moveTo>
                    <a:cubicBezTo>
                      <a:pt x="328" y="7"/>
                      <a:pt x="328" y="7"/>
                      <a:pt x="328" y="7"/>
                    </a:cubicBezTo>
                    <a:cubicBezTo>
                      <a:pt x="328" y="7"/>
                      <a:pt x="365" y="0"/>
                      <a:pt x="385" y="10"/>
                    </a:cubicBezTo>
                    <a:cubicBezTo>
                      <a:pt x="404" y="20"/>
                      <a:pt x="436" y="28"/>
                      <a:pt x="482" y="120"/>
                    </a:cubicBezTo>
                    <a:cubicBezTo>
                      <a:pt x="528" y="213"/>
                      <a:pt x="631" y="408"/>
                      <a:pt x="631" y="408"/>
                    </a:cubicBezTo>
                    <a:cubicBezTo>
                      <a:pt x="631" y="408"/>
                      <a:pt x="664" y="468"/>
                      <a:pt x="659" y="496"/>
                    </a:cubicBezTo>
                    <a:cubicBezTo>
                      <a:pt x="651" y="539"/>
                      <a:pt x="644" y="544"/>
                      <a:pt x="591" y="566"/>
                    </a:cubicBezTo>
                    <a:cubicBezTo>
                      <a:pt x="532" y="590"/>
                      <a:pt x="355" y="653"/>
                      <a:pt x="355" y="653"/>
                    </a:cubicBezTo>
                    <a:cubicBezTo>
                      <a:pt x="355" y="653"/>
                      <a:pt x="318" y="667"/>
                      <a:pt x="278" y="644"/>
                    </a:cubicBezTo>
                    <a:cubicBezTo>
                      <a:pt x="256" y="632"/>
                      <a:pt x="234" y="626"/>
                      <a:pt x="188" y="535"/>
                    </a:cubicBezTo>
                    <a:cubicBezTo>
                      <a:pt x="138" y="432"/>
                      <a:pt x="32" y="219"/>
                      <a:pt x="20" y="188"/>
                    </a:cubicBezTo>
                    <a:cubicBezTo>
                      <a:pt x="9" y="157"/>
                      <a:pt x="0" y="134"/>
                      <a:pt x="4" y="110"/>
                    </a:cubicBezTo>
                    <a:cubicBezTo>
                      <a:pt x="9" y="87"/>
                      <a:pt x="17" y="72"/>
                      <a:pt x="28" y="66"/>
                    </a:cubicBezTo>
                    <a:cubicBezTo>
                      <a:pt x="38" y="60"/>
                      <a:pt x="66" y="54"/>
                      <a:pt x="66" y="54"/>
                    </a:cubicBezTo>
                    <a:close/>
                  </a:path>
                </a:pathLst>
              </a:custGeom>
              <a:gradFill>
                <a:gsLst>
                  <a:gs pos="0">
                    <a:schemeClr val="accent4"/>
                  </a:gs>
                  <a:gs pos="100000">
                    <a:schemeClr val="accent3"/>
                  </a:gs>
                </a:gsLst>
                <a:lin ang="9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01" name="Freeform 8"/>
              <p:cNvSpPr>
                <a:spLocks noEditPoints="1"/>
              </p:cNvSpPr>
              <p:nvPr/>
            </p:nvSpPr>
            <p:spPr bwMode="auto">
              <a:xfrm>
                <a:off x="3648690" y="1912936"/>
                <a:ext cx="1508125" cy="2433638"/>
              </a:xfrm>
              <a:custGeom>
                <a:avLst/>
                <a:gdLst>
                  <a:gd name="T0" fmla="*/ 265 w 402"/>
                  <a:gd name="T1" fmla="*/ 649 h 649"/>
                  <a:gd name="T2" fmla="*/ 258 w 402"/>
                  <a:gd name="T3" fmla="*/ 643 h 649"/>
                  <a:gd name="T4" fmla="*/ 258 w 402"/>
                  <a:gd name="T5" fmla="*/ 643 h 649"/>
                  <a:gd name="T6" fmla="*/ 265 w 402"/>
                  <a:gd name="T7" fmla="*/ 649 h 649"/>
                  <a:gd name="T8" fmla="*/ 250 w 402"/>
                  <a:gd name="T9" fmla="*/ 20 h 649"/>
                  <a:gd name="T10" fmla="*/ 92 w 402"/>
                  <a:gd name="T11" fmla="*/ 48 h 649"/>
                  <a:gd name="T12" fmla="*/ 28 w 402"/>
                  <a:gd name="T13" fmla="*/ 81 h 649"/>
                  <a:gd name="T14" fmla="*/ 31 w 402"/>
                  <a:gd name="T15" fmla="*/ 203 h 649"/>
                  <a:gd name="T16" fmla="*/ 176 w 402"/>
                  <a:gd name="T17" fmla="*/ 502 h 649"/>
                  <a:gd name="T18" fmla="*/ 206 w 402"/>
                  <a:gd name="T19" fmla="*/ 564 h 649"/>
                  <a:gd name="T20" fmla="*/ 258 w 402"/>
                  <a:gd name="T21" fmla="*/ 643 h 649"/>
                  <a:gd name="T22" fmla="*/ 284 w 402"/>
                  <a:gd name="T23" fmla="*/ 619 h 649"/>
                  <a:gd name="T24" fmla="*/ 230 w 402"/>
                  <a:gd name="T25" fmla="*/ 535 h 649"/>
                  <a:gd name="T26" fmla="*/ 62 w 402"/>
                  <a:gd name="T27" fmla="*/ 188 h 649"/>
                  <a:gd name="T28" fmla="*/ 46 w 402"/>
                  <a:gd name="T29" fmla="*/ 110 h 649"/>
                  <a:gd name="T30" fmla="*/ 70 w 402"/>
                  <a:gd name="T31" fmla="*/ 66 h 649"/>
                  <a:gd name="T32" fmla="*/ 108 w 402"/>
                  <a:gd name="T33" fmla="*/ 54 h 649"/>
                  <a:gd name="T34" fmla="*/ 370 w 402"/>
                  <a:gd name="T35" fmla="*/ 7 h 649"/>
                  <a:gd name="T36" fmla="*/ 402 w 402"/>
                  <a:gd name="T37" fmla="*/ 4 h 649"/>
                  <a:gd name="T38" fmla="*/ 402 w 402"/>
                  <a:gd name="T39" fmla="*/ 4 h 649"/>
                  <a:gd name="T40" fmla="*/ 250 w 402"/>
                  <a:gd name="T41" fmla="*/ 2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 h="649">
                    <a:moveTo>
                      <a:pt x="265" y="649"/>
                    </a:moveTo>
                    <a:cubicBezTo>
                      <a:pt x="263" y="647"/>
                      <a:pt x="261" y="645"/>
                      <a:pt x="258" y="643"/>
                    </a:cubicBezTo>
                    <a:cubicBezTo>
                      <a:pt x="258" y="643"/>
                      <a:pt x="258" y="643"/>
                      <a:pt x="258" y="643"/>
                    </a:cubicBezTo>
                    <a:cubicBezTo>
                      <a:pt x="261" y="645"/>
                      <a:pt x="263" y="647"/>
                      <a:pt x="265" y="649"/>
                    </a:cubicBezTo>
                    <a:close/>
                    <a:moveTo>
                      <a:pt x="250" y="20"/>
                    </a:moveTo>
                    <a:cubicBezTo>
                      <a:pt x="202" y="31"/>
                      <a:pt x="115" y="44"/>
                      <a:pt x="92" y="48"/>
                    </a:cubicBezTo>
                    <a:cubicBezTo>
                      <a:pt x="68" y="53"/>
                      <a:pt x="42" y="57"/>
                      <a:pt x="28" y="81"/>
                    </a:cubicBezTo>
                    <a:cubicBezTo>
                      <a:pt x="15" y="104"/>
                      <a:pt x="0" y="141"/>
                      <a:pt x="31" y="203"/>
                    </a:cubicBezTo>
                    <a:cubicBezTo>
                      <a:pt x="62" y="265"/>
                      <a:pt x="176" y="502"/>
                      <a:pt x="176" y="502"/>
                    </a:cubicBezTo>
                    <a:cubicBezTo>
                      <a:pt x="185" y="523"/>
                      <a:pt x="195" y="544"/>
                      <a:pt x="206" y="564"/>
                    </a:cubicBezTo>
                    <a:cubicBezTo>
                      <a:pt x="221" y="591"/>
                      <a:pt x="237" y="620"/>
                      <a:pt x="258" y="643"/>
                    </a:cubicBezTo>
                    <a:cubicBezTo>
                      <a:pt x="284" y="619"/>
                      <a:pt x="284" y="619"/>
                      <a:pt x="284" y="619"/>
                    </a:cubicBezTo>
                    <a:cubicBezTo>
                      <a:pt x="270" y="605"/>
                      <a:pt x="253" y="581"/>
                      <a:pt x="230" y="535"/>
                    </a:cubicBezTo>
                    <a:cubicBezTo>
                      <a:pt x="180" y="432"/>
                      <a:pt x="74" y="219"/>
                      <a:pt x="62" y="188"/>
                    </a:cubicBezTo>
                    <a:cubicBezTo>
                      <a:pt x="51" y="157"/>
                      <a:pt x="42" y="134"/>
                      <a:pt x="46" y="110"/>
                    </a:cubicBezTo>
                    <a:cubicBezTo>
                      <a:pt x="51" y="87"/>
                      <a:pt x="59" y="72"/>
                      <a:pt x="70" y="66"/>
                    </a:cubicBezTo>
                    <a:cubicBezTo>
                      <a:pt x="80" y="60"/>
                      <a:pt x="108" y="54"/>
                      <a:pt x="108" y="54"/>
                    </a:cubicBezTo>
                    <a:cubicBezTo>
                      <a:pt x="370" y="7"/>
                      <a:pt x="370" y="7"/>
                      <a:pt x="370" y="7"/>
                    </a:cubicBezTo>
                    <a:cubicBezTo>
                      <a:pt x="370" y="7"/>
                      <a:pt x="386" y="4"/>
                      <a:pt x="402" y="4"/>
                    </a:cubicBezTo>
                    <a:cubicBezTo>
                      <a:pt x="402" y="4"/>
                      <a:pt x="402" y="4"/>
                      <a:pt x="402" y="4"/>
                    </a:cubicBezTo>
                    <a:cubicBezTo>
                      <a:pt x="372" y="0"/>
                      <a:pt x="297" y="10"/>
                      <a:pt x="250" y="20"/>
                    </a:cubicBezTo>
                    <a:close/>
                  </a:path>
                </a:pathLst>
              </a:custGeom>
              <a:gradFill>
                <a:gsLst>
                  <a:gs pos="0">
                    <a:schemeClr val="accent3"/>
                  </a:gs>
                  <a:gs pos="23000">
                    <a:schemeClr val="accent3"/>
                  </a:gs>
                  <a:gs pos="52000">
                    <a:schemeClr val="accent4">
                      <a:lumMod val="29000"/>
                      <a:lumOff val="71000"/>
                    </a:schemeClr>
                  </a:gs>
                  <a:gs pos="69000">
                    <a:schemeClr val="accent3"/>
                  </a:gs>
                </a:gsLst>
                <a:lin ang="17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02" name="Freeform 11"/>
              <p:cNvSpPr/>
              <p:nvPr/>
            </p:nvSpPr>
            <p:spPr bwMode="auto">
              <a:xfrm>
                <a:off x="4214691" y="4073011"/>
                <a:ext cx="1914214" cy="548913"/>
              </a:xfrm>
              <a:custGeom>
                <a:avLst/>
                <a:gdLst>
                  <a:gd name="T0" fmla="*/ 503 w 515"/>
                  <a:gd name="T1" fmla="*/ 5 h 160"/>
                  <a:gd name="T2" fmla="*/ 416 w 515"/>
                  <a:gd name="T3" fmla="*/ 36 h 160"/>
                  <a:gd name="T4" fmla="*/ 265 w 515"/>
                  <a:gd name="T5" fmla="*/ 92 h 160"/>
                  <a:gd name="T6" fmla="*/ 236 w 515"/>
                  <a:gd name="T7" fmla="*/ 101 h 160"/>
                  <a:gd name="T8" fmla="*/ 236 w 515"/>
                  <a:gd name="T9" fmla="*/ 101 h 160"/>
                  <a:gd name="T10" fmla="*/ 129 w 515"/>
                  <a:gd name="T11" fmla="*/ 76 h 160"/>
                  <a:gd name="T12" fmla="*/ 113 w 515"/>
                  <a:gd name="T13" fmla="*/ 62 h 160"/>
                  <a:gd name="T14" fmla="*/ 71 w 515"/>
                  <a:gd name="T15" fmla="*/ 0 h 160"/>
                  <a:gd name="T16" fmla="*/ 72 w 515"/>
                  <a:gd name="T17" fmla="*/ 3 h 160"/>
                  <a:gd name="T18" fmla="*/ 0 w 515"/>
                  <a:gd name="T19" fmla="*/ 55 h 160"/>
                  <a:gd name="T20" fmla="*/ 66 w 515"/>
                  <a:gd name="T21" fmla="*/ 130 h 160"/>
                  <a:gd name="T22" fmla="*/ 222 w 515"/>
                  <a:gd name="T23" fmla="*/ 127 h 160"/>
                  <a:gd name="T24" fmla="*/ 328 w 515"/>
                  <a:gd name="T25" fmla="*/ 88 h 160"/>
                  <a:gd name="T26" fmla="*/ 417 w 515"/>
                  <a:gd name="T27" fmla="*/ 56 h 160"/>
                  <a:gd name="T28" fmla="*/ 445 w 515"/>
                  <a:gd name="T29" fmla="*/ 44 h 160"/>
                  <a:gd name="T30" fmla="*/ 458 w 515"/>
                  <a:gd name="T31" fmla="*/ 37 h 160"/>
                  <a:gd name="T32" fmla="*/ 498 w 515"/>
                  <a:gd name="T33" fmla="*/ 12 h 160"/>
                  <a:gd name="T34" fmla="*/ 515 w 515"/>
                  <a:gd name="T35" fmla="*/ 0 h 160"/>
                  <a:gd name="T36" fmla="*/ 503 w 515"/>
                  <a:gd name="T37" fmla="*/ 5 h 160"/>
                  <a:gd name="connsiteX0" fmla="*/ 9675 w 9908"/>
                  <a:gd name="connsiteY0" fmla="*/ 313 h 9121"/>
                  <a:gd name="connsiteX1" fmla="*/ 7986 w 9908"/>
                  <a:gd name="connsiteY1" fmla="*/ 2250 h 9121"/>
                  <a:gd name="connsiteX2" fmla="*/ 5054 w 9908"/>
                  <a:gd name="connsiteY2" fmla="*/ 5750 h 9121"/>
                  <a:gd name="connsiteX3" fmla="*/ 4491 w 9908"/>
                  <a:gd name="connsiteY3" fmla="*/ 6313 h 9121"/>
                  <a:gd name="connsiteX4" fmla="*/ 4491 w 9908"/>
                  <a:gd name="connsiteY4" fmla="*/ 6313 h 9121"/>
                  <a:gd name="connsiteX5" fmla="*/ 2413 w 9908"/>
                  <a:gd name="connsiteY5" fmla="*/ 4750 h 9121"/>
                  <a:gd name="connsiteX6" fmla="*/ 2102 w 9908"/>
                  <a:gd name="connsiteY6" fmla="*/ 3875 h 9121"/>
                  <a:gd name="connsiteX7" fmla="*/ 1287 w 9908"/>
                  <a:gd name="connsiteY7" fmla="*/ 0 h 9121"/>
                  <a:gd name="connsiteX8" fmla="*/ 1306 w 9908"/>
                  <a:gd name="connsiteY8" fmla="*/ 188 h 9121"/>
                  <a:gd name="connsiteX9" fmla="*/ 2 w 9908"/>
                  <a:gd name="connsiteY9" fmla="*/ 3287 h 9121"/>
                  <a:gd name="connsiteX10" fmla="*/ 1190 w 9908"/>
                  <a:gd name="connsiteY10" fmla="*/ 8125 h 9121"/>
                  <a:gd name="connsiteX11" fmla="*/ 4219 w 9908"/>
                  <a:gd name="connsiteY11" fmla="*/ 7938 h 9121"/>
                  <a:gd name="connsiteX12" fmla="*/ 6277 w 9908"/>
                  <a:gd name="connsiteY12" fmla="*/ 5500 h 9121"/>
                  <a:gd name="connsiteX13" fmla="*/ 8005 w 9908"/>
                  <a:gd name="connsiteY13" fmla="*/ 3500 h 9121"/>
                  <a:gd name="connsiteX14" fmla="*/ 8549 w 9908"/>
                  <a:gd name="connsiteY14" fmla="*/ 2750 h 9121"/>
                  <a:gd name="connsiteX15" fmla="*/ 8801 w 9908"/>
                  <a:gd name="connsiteY15" fmla="*/ 2313 h 9121"/>
                  <a:gd name="connsiteX16" fmla="*/ 9578 w 9908"/>
                  <a:gd name="connsiteY16" fmla="*/ 750 h 9121"/>
                  <a:gd name="connsiteX17" fmla="*/ 9908 w 9908"/>
                  <a:gd name="connsiteY17" fmla="*/ 0 h 9121"/>
                  <a:gd name="connsiteX18" fmla="*/ 9675 w 9908"/>
                  <a:gd name="connsiteY18" fmla="*/ 313 h 9121"/>
                  <a:gd name="connsiteX0-1" fmla="*/ 9765 w 10000"/>
                  <a:gd name="connsiteY0-2" fmla="*/ 343 h 10029"/>
                  <a:gd name="connsiteX1-3" fmla="*/ 8060 w 10000"/>
                  <a:gd name="connsiteY1-4" fmla="*/ 2467 h 10029"/>
                  <a:gd name="connsiteX2-5" fmla="*/ 5101 w 10000"/>
                  <a:gd name="connsiteY2-6" fmla="*/ 6304 h 10029"/>
                  <a:gd name="connsiteX3-7" fmla="*/ 4533 w 10000"/>
                  <a:gd name="connsiteY3-8" fmla="*/ 6921 h 10029"/>
                  <a:gd name="connsiteX4-9" fmla="*/ 4533 w 10000"/>
                  <a:gd name="connsiteY4-10" fmla="*/ 6921 h 10029"/>
                  <a:gd name="connsiteX5-11" fmla="*/ 2435 w 10000"/>
                  <a:gd name="connsiteY5-12" fmla="*/ 5208 h 10029"/>
                  <a:gd name="connsiteX6-13" fmla="*/ 2122 w 10000"/>
                  <a:gd name="connsiteY6-14" fmla="*/ 4248 h 10029"/>
                  <a:gd name="connsiteX7-15" fmla="*/ 1299 w 10000"/>
                  <a:gd name="connsiteY7-16" fmla="*/ 0 h 10029"/>
                  <a:gd name="connsiteX8-17" fmla="*/ 1318 w 10000"/>
                  <a:gd name="connsiteY8-18" fmla="*/ 206 h 10029"/>
                  <a:gd name="connsiteX9-19" fmla="*/ 2 w 10000"/>
                  <a:gd name="connsiteY9-20" fmla="*/ 3604 h 10029"/>
                  <a:gd name="connsiteX10-21" fmla="*/ 1201 w 10000"/>
                  <a:gd name="connsiteY10-22" fmla="*/ 8908 h 10029"/>
                  <a:gd name="connsiteX11-23" fmla="*/ 4258 w 10000"/>
                  <a:gd name="connsiteY11-24" fmla="*/ 8703 h 10029"/>
                  <a:gd name="connsiteX12-25" fmla="*/ 6335 w 10000"/>
                  <a:gd name="connsiteY12-26" fmla="*/ 6030 h 10029"/>
                  <a:gd name="connsiteX13-27" fmla="*/ 8079 w 10000"/>
                  <a:gd name="connsiteY13-28" fmla="*/ 3837 h 10029"/>
                  <a:gd name="connsiteX14-29" fmla="*/ 8628 w 10000"/>
                  <a:gd name="connsiteY14-30" fmla="*/ 3015 h 10029"/>
                  <a:gd name="connsiteX15-31" fmla="*/ 8883 w 10000"/>
                  <a:gd name="connsiteY15-32" fmla="*/ 2536 h 10029"/>
                  <a:gd name="connsiteX16-33" fmla="*/ 9667 w 10000"/>
                  <a:gd name="connsiteY16-34" fmla="*/ 822 h 10029"/>
                  <a:gd name="connsiteX17-35" fmla="*/ 10000 w 10000"/>
                  <a:gd name="connsiteY17-36" fmla="*/ 0 h 10029"/>
                  <a:gd name="connsiteX18-37" fmla="*/ 9765 w 10000"/>
                  <a:gd name="connsiteY18-38" fmla="*/ 343 h 100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0000" h="10029">
                    <a:moveTo>
                      <a:pt x="9765" y="343"/>
                    </a:moveTo>
                    <a:cubicBezTo>
                      <a:pt x="9412" y="822"/>
                      <a:pt x="8060" y="2467"/>
                      <a:pt x="8060" y="2467"/>
                    </a:cubicBezTo>
                    <a:cubicBezTo>
                      <a:pt x="7139" y="3700"/>
                      <a:pt x="6296" y="4797"/>
                      <a:pt x="5101" y="6304"/>
                    </a:cubicBezTo>
                    <a:cubicBezTo>
                      <a:pt x="4866" y="6647"/>
                      <a:pt x="4591" y="6852"/>
                      <a:pt x="4533" y="6921"/>
                    </a:cubicBezTo>
                    <a:lnTo>
                      <a:pt x="4533" y="6921"/>
                    </a:lnTo>
                    <a:cubicBezTo>
                      <a:pt x="3651" y="7675"/>
                      <a:pt x="3082" y="7126"/>
                      <a:pt x="2435" y="5208"/>
                    </a:cubicBezTo>
                    <a:cubicBezTo>
                      <a:pt x="2317" y="4934"/>
                      <a:pt x="2219" y="4592"/>
                      <a:pt x="2122" y="4248"/>
                    </a:cubicBezTo>
                    <a:cubicBezTo>
                      <a:pt x="1808" y="3015"/>
                      <a:pt x="1534" y="1508"/>
                      <a:pt x="1299" y="0"/>
                    </a:cubicBezTo>
                    <a:cubicBezTo>
                      <a:pt x="1299" y="69"/>
                      <a:pt x="1318" y="137"/>
                      <a:pt x="1318" y="206"/>
                    </a:cubicBezTo>
                    <a:cubicBezTo>
                      <a:pt x="-93" y="3769"/>
                      <a:pt x="2" y="3604"/>
                      <a:pt x="2" y="3604"/>
                    </a:cubicBezTo>
                    <a:cubicBezTo>
                      <a:pt x="100" y="4289"/>
                      <a:pt x="516" y="7810"/>
                      <a:pt x="1201" y="8908"/>
                    </a:cubicBezTo>
                    <a:cubicBezTo>
                      <a:pt x="1787" y="9848"/>
                      <a:pt x="2514" y="10964"/>
                      <a:pt x="4258" y="8703"/>
                    </a:cubicBezTo>
                    <a:cubicBezTo>
                      <a:pt x="4943" y="7812"/>
                      <a:pt x="5630" y="6921"/>
                      <a:pt x="6335" y="6030"/>
                    </a:cubicBezTo>
                    <a:cubicBezTo>
                      <a:pt x="6904" y="5277"/>
                      <a:pt x="7492" y="4592"/>
                      <a:pt x="8079" y="3837"/>
                    </a:cubicBezTo>
                    <a:cubicBezTo>
                      <a:pt x="8256" y="3563"/>
                      <a:pt x="8452" y="3358"/>
                      <a:pt x="8628" y="3015"/>
                    </a:cubicBezTo>
                    <a:cubicBezTo>
                      <a:pt x="8706" y="2878"/>
                      <a:pt x="8785" y="2741"/>
                      <a:pt x="8883" y="2536"/>
                    </a:cubicBezTo>
                    <a:cubicBezTo>
                      <a:pt x="9118" y="2056"/>
                      <a:pt x="9412" y="1370"/>
                      <a:pt x="9667" y="822"/>
                    </a:cubicBezTo>
                    <a:cubicBezTo>
                      <a:pt x="9765" y="548"/>
                      <a:pt x="9902" y="274"/>
                      <a:pt x="10000" y="0"/>
                    </a:cubicBezTo>
                    <a:cubicBezTo>
                      <a:pt x="9921" y="137"/>
                      <a:pt x="9844" y="274"/>
                      <a:pt x="9765" y="343"/>
                    </a:cubicBezTo>
                    <a:close/>
                  </a:path>
                </a:pathLst>
              </a:custGeom>
              <a:gradFill>
                <a:gsLst>
                  <a:gs pos="0">
                    <a:schemeClr val="accent3">
                      <a:lumMod val="72000"/>
                      <a:lumOff val="28000"/>
                    </a:schemeClr>
                  </a:gs>
                  <a:gs pos="42100">
                    <a:schemeClr val="accent3">
                      <a:lumMod val="91000"/>
                    </a:schemeClr>
                  </a:gs>
                  <a:gs pos="100000">
                    <a:schemeClr val="accent3">
                      <a:lumMod val="84000"/>
                    </a:schemeClr>
                  </a:gs>
                </a:gsLst>
                <a:lin ang="9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03" name="Freeform 12"/>
              <p:cNvSpPr/>
              <p:nvPr/>
            </p:nvSpPr>
            <p:spPr bwMode="auto">
              <a:xfrm>
                <a:off x="3408079" y="2161518"/>
                <a:ext cx="1328738" cy="2406651"/>
              </a:xfrm>
              <a:custGeom>
                <a:avLst/>
                <a:gdLst>
                  <a:gd name="T0" fmla="*/ 354 w 354"/>
                  <a:gd name="T1" fmla="*/ 595 h 642"/>
                  <a:gd name="T2" fmla="*/ 342 w 354"/>
                  <a:gd name="T3" fmla="*/ 586 h 642"/>
                  <a:gd name="T4" fmla="*/ 326 w 354"/>
                  <a:gd name="T5" fmla="*/ 572 h 642"/>
                  <a:gd name="T6" fmla="*/ 284 w 354"/>
                  <a:gd name="T7" fmla="*/ 511 h 642"/>
                  <a:gd name="T8" fmla="*/ 274 w 354"/>
                  <a:gd name="T9" fmla="*/ 493 h 642"/>
                  <a:gd name="T10" fmla="*/ 244 w 354"/>
                  <a:gd name="T11" fmla="*/ 431 h 642"/>
                  <a:gd name="T12" fmla="*/ 99 w 354"/>
                  <a:gd name="T13" fmla="*/ 132 h 642"/>
                  <a:gd name="T14" fmla="*/ 96 w 354"/>
                  <a:gd name="T15" fmla="*/ 10 h 642"/>
                  <a:gd name="T16" fmla="*/ 103 w 354"/>
                  <a:gd name="T17" fmla="*/ 1 h 642"/>
                  <a:gd name="T18" fmla="*/ 104 w 354"/>
                  <a:gd name="T19" fmla="*/ 0 h 642"/>
                  <a:gd name="T20" fmla="*/ 20 w 354"/>
                  <a:gd name="T21" fmla="*/ 146 h 642"/>
                  <a:gd name="T22" fmla="*/ 43 w 354"/>
                  <a:gd name="T23" fmla="*/ 208 h 642"/>
                  <a:gd name="T24" fmla="*/ 213 w 354"/>
                  <a:gd name="T25" fmla="*/ 565 h 642"/>
                  <a:gd name="T26" fmla="*/ 213 w 354"/>
                  <a:gd name="T27" fmla="*/ 565 h 642"/>
                  <a:gd name="T28" fmla="*/ 279 w 354"/>
                  <a:gd name="T29" fmla="*/ 640 h 642"/>
                  <a:gd name="T30" fmla="*/ 283 w 354"/>
                  <a:gd name="T31" fmla="*/ 642 h 642"/>
                  <a:gd name="T32" fmla="*/ 354 w 354"/>
                  <a:gd name="T33" fmla="*/ 596 h 642"/>
                  <a:gd name="T34" fmla="*/ 354 w 354"/>
                  <a:gd name="T35" fmla="*/ 595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642">
                    <a:moveTo>
                      <a:pt x="354" y="595"/>
                    </a:moveTo>
                    <a:cubicBezTo>
                      <a:pt x="350" y="593"/>
                      <a:pt x="346" y="589"/>
                      <a:pt x="342" y="586"/>
                    </a:cubicBezTo>
                    <a:cubicBezTo>
                      <a:pt x="336" y="582"/>
                      <a:pt x="331" y="577"/>
                      <a:pt x="326" y="572"/>
                    </a:cubicBezTo>
                    <a:cubicBezTo>
                      <a:pt x="310" y="554"/>
                      <a:pt x="296" y="532"/>
                      <a:pt x="284" y="511"/>
                    </a:cubicBezTo>
                    <a:cubicBezTo>
                      <a:pt x="281" y="505"/>
                      <a:pt x="278" y="499"/>
                      <a:pt x="274" y="493"/>
                    </a:cubicBezTo>
                    <a:cubicBezTo>
                      <a:pt x="263" y="473"/>
                      <a:pt x="253" y="452"/>
                      <a:pt x="244" y="431"/>
                    </a:cubicBezTo>
                    <a:cubicBezTo>
                      <a:pt x="244" y="431"/>
                      <a:pt x="130" y="194"/>
                      <a:pt x="99" y="132"/>
                    </a:cubicBezTo>
                    <a:cubicBezTo>
                      <a:pt x="68" y="70"/>
                      <a:pt x="83" y="33"/>
                      <a:pt x="96" y="10"/>
                    </a:cubicBezTo>
                    <a:cubicBezTo>
                      <a:pt x="98" y="6"/>
                      <a:pt x="101" y="3"/>
                      <a:pt x="103" y="1"/>
                    </a:cubicBezTo>
                    <a:cubicBezTo>
                      <a:pt x="104" y="0"/>
                      <a:pt x="104" y="0"/>
                      <a:pt x="104" y="0"/>
                    </a:cubicBezTo>
                    <a:cubicBezTo>
                      <a:pt x="59" y="44"/>
                      <a:pt x="0" y="71"/>
                      <a:pt x="20" y="146"/>
                    </a:cubicBezTo>
                    <a:cubicBezTo>
                      <a:pt x="26" y="167"/>
                      <a:pt x="33" y="189"/>
                      <a:pt x="43" y="208"/>
                    </a:cubicBezTo>
                    <a:cubicBezTo>
                      <a:pt x="73" y="270"/>
                      <a:pt x="213" y="565"/>
                      <a:pt x="213" y="565"/>
                    </a:cubicBezTo>
                    <a:cubicBezTo>
                      <a:pt x="213" y="565"/>
                      <a:pt x="213" y="565"/>
                      <a:pt x="213" y="565"/>
                    </a:cubicBezTo>
                    <a:cubicBezTo>
                      <a:pt x="218" y="575"/>
                      <a:pt x="238" y="615"/>
                      <a:pt x="279" y="640"/>
                    </a:cubicBezTo>
                    <a:cubicBezTo>
                      <a:pt x="280" y="641"/>
                      <a:pt x="282" y="642"/>
                      <a:pt x="283" y="642"/>
                    </a:cubicBezTo>
                    <a:cubicBezTo>
                      <a:pt x="354" y="596"/>
                      <a:pt x="354" y="596"/>
                      <a:pt x="354" y="596"/>
                    </a:cubicBezTo>
                    <a:lnTo>
                      <a:pt x="354" y="595"/>
                    </a:lnTo>
                    <a:close/>
                  </a:path>
                </a:pathLst>
              </a:custGeom>
              <a:gradFill>
                <a:gsLst>
                  <a:gs pos="100000">
                    <a:schemeClr val="accent3">
                      <a:lumMod val="61000"/>
                    </a:schemeClr>
                  </a:gs>
                  <a:gs pos="0">
                    <a:schemeClr val="accent3">
                      <a:lumMod val="86000"/>
                    </a:schemeClr>
                  </a:gs>
                  <a:gs pos="43000">
                    <a:schemeClr val="accent3">
                      <a:lumMod val="96000"/>
                      <a:lumOff val="4000"/>
                    </a:schemeClr>
                  </a:gs>
                  <a:gs pos="65000">
                    <a:schemeClr val="accent4">
                      <a:lumMod val="27000"/>
                      <a:lumOff val="73000"/>
                    </a:schemeClr>
                  </a:gs>
                  <a:gs pos="80000">
                    <a:schemeClr val="accent3"/>
                  </a:gs>
                </a:gsLst>
                <a:lin ang="13800000" scaled="0"/>
              </a:gradFill>
              <a:ln>
                <a:noFill/>
              </a:ln>
            </p:spPr>
            <p:txBody>
              <a:bodyPr vert="horz" wrap="square" lIns="91440" tIns="45720" rIns="91440" bIns="45720" numCol="1" anchor="t" anchorCtr="0" compatLnSpc="1"/>
              <a:lstStyle/>
              <a:p>
                <a:endParaRPr lang="zh-CN" altLang="en-US"/>
              </a:p>
            </p:txBody>
          </p:sp>
          <p:sp>
            <p:nvSpPr>
              <p:cNvPr id="104" name="Freeform 7"/>
              <p:cNvSpPr/>
              <p:nvPr/>
            </p:nvSpPr>
            <p:spPr bwMode="auto">
              <a:xfrm>
                <a:off x="3816712" y="1929951"/>
                <a:ext cx="1889929" cy="1501856"/>
              </a:xfrm>
              <a:custGeom>
                <a:avLst/>
                <a:gdLst/>
                <a:ahLst/>
                <a:cxnLst/>
                <a:rect l="l" t="t" r="r" b="b"/>
                <a:pathLst>
                  <a:path w="1889929" h="1501855">
                    <a:moveTo>
                      <a:pt x="1297789" y="495"/>
                    </a:moveTo>
                    <a:cubicBezTo>
                      <a:pt x="1341866" y="-1379"/>
                      <a:pt x="1395320" y="1432"/>
                      <a:pt x="1432832" y="20175"/>
                    </a:cubicBezTo>
                    <a:cubicBezTo>
                      <a:pt x="1504105" y="57661"/>
                      <a:pt x="1624143" y="87650"/>
                      <a:pt x="1796697" y="432521"/>
                    </a:cubicBezTo>
                    <a:cubicBezTo>
                      <a:pt x="1823374" y="486417"/>
                      <a:pt x="1855162" y="549453"/>
                      <a:pt x="1889929" y="617470"/>
                    </a:cubicBezTo>
                    <a:cubicBezTo>
                      <a:pt x="1262122" y="641369"/>
                      <a:pt x="723031" y="994498"/>
                      <a:pt x="455481" y="1501855"/>
                    </a:cubicBezTo>
                    <a:cubicBezTo>
                      <a:pt x="279238" y="1143249"/>
                      <a:pt x="93566" y="764658"/>
                      <a:pt x="63649" y="687425"/>
                    </a:cubicBezTo>
                    <a:cubicBezTo>
                      <a:pt x="22386" y="571219"/>
                      <a:pt x="-11375" y="485001"/>
                      <a:pt x="3630" y="395035"/>
                    </a:cubicBezTo>
                    <a:cubicBezTo>
                      <a:pt x="22386" y="308817"/>
                      <a:pt x="52395" y="252588"/>
                      <a:pt x="93658" y="230096"/>
                    </a:cubicBezTo>
                    <a:cubicBezTo>
                      <a:pt x="131170" y="207605"/>
                      <a:pt x="236204" y="185113"/>
                      <a:pt x="236204" y="185113"/>
                    </a:cubicBezTo>
                    <a:cubicBezTo>
                      <a:pt x="1219014" y="8929"/>
                      <a:pt x="1219014" y="8929"/>
                      <a:pt x="1219014" y="8929"/>
                    </a:cubicBezTo>
                    <a:cubicBezTo>
                      <a:pt x="1219051" y="8922"/>
                      <a:pt x="1253736" y="2368"/>
                      <a:pt x="1297789" y="495"/>
                    </a:cubicBezTo>
                    <a:close/>
                  </a:path>
                </a:pathLst>
              </a:custGeom>
              <a:gradFill>
                <a:gsLst>
                  <a:gs pos="100000">
                    <a:schemeClr val="bg1">
                      <a:alpha val="0"/>
                    </a:schemeClr>
                  </a:gs>
                  <a:gs pos="0">
                    <a:schemeClr val="bg1">
                      <a:alpha val="39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8" name="TextBox 97"/>
            <p:cNvSpPr txBox="1"/>
            <p:nvPr/>
          </p:nvSpPr>
          <p:spPr>
            <a:xfrm>
              <a:off x="1921266" y="3741101"/>
              <a:ext cx="537327" cy="523220"/>
            </a:xfrm>
            <a:prstGeom prst="rect">
              <a:avLst/>
            </a:prstGeom>
            <a:noFill/>
            <a:effectLst/>
            <a:scene3d>
              <a:camera prst="orthographicFront">
                <a:rot lat="6602" lon="19696504" rev="588574"/>
              </a:camera>
              <a:lightRig rig="threePt" dir="t"/>
            </a:scene3d>
          </p:spPr>
          <p:txBody>
            <a:bodyPr wrap="none" rtlCol="0">
              <a:spAutoFit/>
            </a:bodyPr>
            <a:lstStyle/>
            <a:p>
              <a:r>
                <a:rPr lang="en-US" altLang="zh-CN" sz="2800" dirty="0" smtClean="0">
                  <a:solidFill>
                    <a:schemeClr val="bg1"/>
                  </a:solidFill>
                  <a:effectLst>
                    <a:innerShdw blurRad="38100" dist="38100" dir="10800000">
                      <a:prstClr val="black">
                        <a:alpha val="50000"/>
                      </a:prstClr>
                    </a:innerShdw>
                  </a:effectLst>
                  <a:latin typeface="Bernard MT Condensed" panose="02050806060905020404" pitchFamily="18" charset="0"/>
                </a:rPr>
                <a:t>03</a:t>
              </a:r>
              <a:endParaRPr lang="zh-CN" altLang="en-US" sz="2800" dirty="0">
                <a:solidFill>
                  <a:schemeClr val="bg1"/>
                </a:solidFill>
                <a:effectLst>
                  <a:innerShdw blurRad="38100" dist="38100" dir="10800000">
                    <a:prstClr val="black">
                      <a:alpha val="50000"/>
                    </a:prstClr>
                  </a:innerShdw>
                </a:effectLst>
                <a:latin typeface="Bernard MT Condensed" panose="02050806060905020404" pitchFamily="18" charset="0"/>
              </a:endParaRPr>
            </a:p>
          </p:txBody>
        </p:sp>
      </p:grpSp>
      <p:grpSp>
        <p:nvGrpSpPr>
          <p:cNvPr id="105" name="组合 104"/>
          <p:cNvGrpSpPr/>
          <p:nvPr/>
        </p:nvGrpSpPr>
        <p:grpSpPr>
          <a:xfrm>
            <a:off x="911064" y="3564928"/>
            <a:ext cx="1073809" cy="1178638"/>
            <a:chOff x="911064" y="3564928"/>
            <a:chExt cx="1073809" cy="1178638"/>
          </a:xfrm>
        </p:grpSpPr>
        <p:grpSp>
          <p:nvGrpSpPr>
            <p:cNvPr id="106" name="组合 105"/>
            <p:cNvGrpSpPr/>
            <p:nvPr/>
          </p:nvGrpSpPr>
          <p:grpSpPr>
            <a:xfrm rot="525540">
              <a:off x="911064" y="3564928"/>
              <a:ext cx="1073809" cy="1178638"/>
              <a:chOff x="3408079" y="1912936"/>
              <a:chExt cx="2876834" cy="2708844"/>
            </a:xfrm>
          </p:grpSpPr>
          <p:sp>
            <p:nvSpPr>
              <p:cNvPr id="108" name="Freeform 9"/>
              <p:cNvSpPr/>
              <p:nvPr/>
            </p:nvSpPr>
            <p:spPr bwMode="auto">
              <a:xfrm>
                <a:off x="4602917" y="3779838"/>
                <a:ext cx="1662944" cy="708345"/>
              </a:xfrm>
              <a:custGeom>
                <a:avLst/>
                <a:gdLst>
                  <a:gd name="T0" fmla="*/ 442 w 443"/>
                  <a:gd name="T1" fmla="*/ 0 h 195"/>
                  <a:gd name="T2" fmla="*/ 375 w 443"/>
                  <a:gd name="T3" fmla="*/ 68 h 195"/>
                  <a:gd name="T4" fmla="*/ 139 w 443"/>
                  <a:gd name="T5" fmla="*/ 155 h 195"/>
                  <a:gd name="T6" fmla="*/ 133 w 443"/>
                  <a:gd name="T7" fmla="*/ 157 h 195"/>
                  <a:gd name="T8" fmla="*/ 62 w 443"/>
                  <a:gd name="T9" fmla="*/ 146 h 195"/>
                  <a:gd name="T10" fmla="*/ 26 w 443"/>
                  <a:gd name="T11" fmla="*/ 121 h 195"/>
                  <a:gd name="T12" fmla="*/ 0 w 443"/>
                  <a:gd name="T13" fmla="*/ 145 h 195"/>
                  <a:gd name="T14" fmla="*/ 16 w 443"/>
                  <a:gd name="T15" fmla="*/ 159 h 195"/>
                  <a:gd name="T16" fmla="*/ 123 w 443"/>
                  <a:gd name="T17" fmla="*/ 184 h 195"/>
                  <a:gd name="T18" fmla="*/ 123 w 443"/>
                  <a:gd name="T19" fmla="*/ 184 h 195"/>
                  <a:gd name="T20" fmla="*/ 123 w 443"/>
                  <a:gd name="T21" fmla="*/ 184 h 195"/>
                  <a:gd name="T22" fmla="*/ 152 w 443"/>
                  <a:gd name="T23" fmla="*/ 175 h 195"/>
                  <a:gd name="T24" fmla="*/ 303 w 443"/>
                  <a:gd name="T25" fmla="*/ 119 h 195"/>
                  <a:gd name="T26" fmla="*/ 390 w 443"/>
                  <a:gd name="T27" fmla="*/ 88 h 195"/>
                  <a:gd name="T28" fmla="*/ 431 w 443"/>
                  <a:gd name="T29" fmla="*/ 54 h 195"/>
                  <a:gd name="T30" fmla="*/ 443 w 443"/>
                  <a:gd name="T31" fmla="*/ 0 h 195"/>
                  <a:gd name="T32" fmla="*/ 442 w 443"/>
                  <a:gd name="T33" fmla="*/ 0 h 195"/>
                  <a:gd name="connsiteX0" fmla="*/ 9980 w 10003"/>
                  <a:gd name="connsiteY0" fmla="*/ 0 h 9679"/>
                  <a:gd name="connsiteX1" fmla="*/ 8468 w 10003"/>
                  <a:gd name="connsiteY1" fmla="*/ 3487 h 9679"/>
                  <a:gd name="connsiteX2" fmla="*/ 3141 w 10003"/>
                  <a:gd name="connsiteY2" fmla="*/ 7949 h 9679"/>
                  <a:gd name="connsiteX3" fmla="*/ 3005 w 10003"/>
                  <a:gd name="connsiteY3" fmla="*/ 8051 h 9679"/>
                  <a:gd name="connsiteX4" fmla="*/ 1403 w 10003"/>
                  <a:gd name="connsiteY4" fmla="*/ 7487 h 9679"/>
                  <a:gd name="connsiteX5" fmla="*/ 590 w 10003"/>
                  <a:gd name="connsiteY5" fmla="*/ 5961 h 9679"/>
                  <a:gd name="connsiteX6" fmla="*/ 3 w 10003"/>
                  <a:gd name="connsiteY6" fmla="*/ 7436 h 9679"/>
                  <a:gd name="connsiteX7" fmla="*/ 364 w 10003"/>
                  <a:gd name="connsiteY7" fmla="*/ 8154 h 9679"/>
                  <a:gd name="connsiteX8" fmla="*/ 2780 w 10003"/>
                  <a:gd name="connsiteY8" fmla="*/ 9436 h 9679"/>
                  <a:gd name="connsiteX9" fmla="*/ 2780 w 10003"/>
                  <a:gd name="connsiteY9" fmla="*/ 9436 h 9679"/>
                  <a:gd name="connsiteX10" fmla="*/ 2780 w 10003"/>
                  <a:gd name="connsiteY10" fmla="*/ 9436 h 9679"/>
                  <a:gd name="connsiteX11" fmla="*/ 3434 w 10003"/>
                  <a:gd name="connsiteY11" fmla="*/ 8974 h 9679"/>
                  <a:gd name="connsiteX12" fmla="*/ 6843 w 10003"/>
                  <a:gd name="connsiteY12" fmla="*/ 6103 h 9679"/>
                  <a:gd name="connsiteX13" fmla="*/ 8807 w 10003"/>
                  <a:gd name="connsiteY13" fmla="*/ 4513 h 9679"/>
                  <a:gd name="connsiteX14" fmla="*/ 9732 w 10003"/>
                  <a:gd name="connsiteY14" fmla="*/ 2769 h 9679"/>
                  <a:gd name="connsiteX15" fmla="*/ 10003 w 10003"/>
                  <a:gd name="connsiteY15" fmla="*/ 0 h 9679"/>
                  <a:gd name="connsiteX16" fmla="*/ 9980 w 10003"/>
                  <a:gd name="connsiteY16" fmla="*/ 0 h 9679"/>
                  <a:gd name="connsiteX0-1" fmla="*/ 9977 w 10000"/>
                  <a:gd name="connsiteY0-2" fmla="*/ 0 h 10000"/>
                  <a:gd name="connsiteX1-3" fmla="*/ 8384 w 10000"/>
                  <a:gd name="connsiteY1-4" fmla="*/ 3414 h 10000"/>
                  <a:gd name="connsiteX2-5" fmla="*/ 3140 w 10000"/>
                  <a:gd name="connsiteY2-6" fmla="*/ 8213 h 10000"/>
                  <a:gd name="connsiteX3-7" fmla="*/ 3004 w 10000"/>
                  <a:gd name="connsiteY3-8" fmla="*/ 8318 h 10000"/>
                  <a:gd name="connsiteX4-9" fmla="*/ 1403 w 10000"/>
                  <a:gd name="connsiteY4-10" fmla="*/ 7735 h 10000"/>
                  <a:gd name="connsiteX5-11" fmla="*/ 590 w 10000"/>
                  <a:gd name="connsiteY5-12" fmla="*/ 6159 h 10000"/>
                  <a:gd name="connsiteX6-13" fmla="*/ 3 w 10000"/>
                  <a:gd name="connsiteY6-14" fmla="*/ 7683 h 10000"/>
                  <a:gd name="connsiteX7-15" fmla="*/ 364 w 10000"/>
                  <a:gd name="connsiteY7-16" fmla="*/ 8424 h 10000"/>
                  <a:gd name="connsiteX8-17" fmla="*/ 2779 w 10000"/>
                  <a:gd name="connsiteY8-18" fmla="*/ 9749 h 10000"/>
                  <a:gd name="connsiteX9-19" fmla="*/ 2779 w 10000"/>
                  <a:gd name="connsiteY9-20" fmla="*/ 9749 h 10000"/>
                  <a:gd name="connsiteX10-21" fmla="*/ 2779 w 10000"/>
                  <a:gd name="connsiteY10-22" fmla="*/ 9749 h 10000"/>
                  <a:gd name="connsiteX11-23" fmla="*/ 3433 w 10000"/>
                  <a:gd name="connsiteY11-24" fmla="*/ 9272 h 10000"/>
                  <a:gd name="connsiteX12-25" fmla="*/ 6841 w 10000"/>
                  <a:gd name="connsiteY12-26" fmla="*/ 6305 h 10000"/>
                  <a:gd name="connsiteX13-27" fmla="*/ 8804 w 10000"/>
                  <a:gd name="connsiteY13-28" fmla="*/ 4663 h 10000"/>
                  <a:gd name="connsiteX14-29" fmla="*/ 9729 w 10000"/>
                  <a:gd name="connsiteY14-30" fmla="*/ 2861 h 10000"/>
                  <a:gd name="connsiteX15-31" fmla="*/ 10000 w 10000"/>
                  <a:gd name="connsiteY15-32" fmla="*/ 0 h 10000"/>
                  <a:gd name="connsiteX16-33" fmla="*/ 9977 w 10000"/>
                  <a:gd name="connsiteY16-34" fmla="*/ 0 h 10000"/>
                  <a:gd name="connsiteX0-35" fmla="*/ 9977 w 10000"/>
                  <a:gd name="connsiteY0-36" fmla="*/ 0 h 10000"/>
                  <a:gd name="connsiteX1-37" fmla="*/ 8384 w 10000"/>
                  <a:gd name="connsiteY1-38" fmla="*/ 3414 h 10000"/>
                  <a:gd name="connsiteX2-39" fmla="*/ 3113 w 10000"/>
                  <a:gd name="connsiteY2-40" fmla="*/ 7771 h 10000"/>
                  <a:gd name="connsiteX3-41" fmla="*/ 3004 w 10000"/>
                  <a:gd name="connsiteY3-42" fmla="*/ 8318 h 10000"/>
                  <a:gd name="connsiteX4-43" fmla="*/ 1403 w 10000"/>
                  <a:gd name="connsiteY4-44" fmla="*/ 7735 h 10000"/>
                  <a:gd name="connsiteX5-45" fmla="*/ 590 w 10000"/>
                  <a:gd name="connsiteY5-46" fmla="*/ 6159 h 10000"/>
                  <a:gd name="connsiteX6-47" fmla="*/ 3 w 10000"/>
                  <a:gd name="connsiteY6-48" fmla="*/ 7683 h 10000"/>
                  <a:gd name="connsiteX7-49" fmla="*/ 364 w 10000"/>
                  <a:gd name="connsiteY7-50" fmla="*/ 8424 h 10000"/>
                  <a:gd name="connsiteX8-51" fmla="*/ 2779 w 10000"/>
                  <a:gd name="connsiteY8-52" fmla="*/ 9749 h 10000"/>
                  <a:gd name="connsiteX9-53" fmla="*/ 2779 w 10000"/>
                  <a:gd name="connsiteY9-54" fmla="*/ 9749 h 10000"/>
                  <a:gd name="connsiteX10-55" fmla="*/ 2779 w 10000"/>
                  <a:gd name="connsiteY10-56" fmla="*/ 9749 h 10000"/>
                  <a:gd name="connsiteX11-57" fmla="*/ 3433 w 10000"/>
                  <a:gd name="connsiteY11-58" fmla="*/ 9272 h 10000"/>
                  <a:gd name="connsiteX12-59" fmla="*/ 6841 w 10000"/>
                  <a:gd name="connsiteY12-60" fmla="*/ 6305 h 10000"/>
                  <a:gd name="connsiteX13-61" fmla="*/ 8804 w 10000"/>
                  <a:gd name="connsiteY13-62" fmla="*/ 4663 h 10000"/>
                  <a:gd name="connsiteX14-63" fmla="*/ 9729 w 10000"/>
                  <a:gd name="connsiteY14-64" fmla="*/ 2861 h 10000"/>
                  <a:gd name="connsiteX15-65" fmla="*/ 10000 w 10000"/>
                  <a:gd name="connsiteY15-66" fmla="*/ 0 h 10000"/>
                  <a:gd name="connsiteX16-67" fmla="*/ 9977 w 10000"/>
                  <a:gd name="connsiteY16-68" fmla="*/ 0 h 10000"/>
                  <a:gd name="connsiteX0-69" fmla="*/ 9977 w 10000"/>
                  <a:gd name="connsiteY0-70" fmla="*/ 0 h 10000"/>
                  <a:gd name="connsiteX1-71" fmla="*/ 8384 w 10000"/>
                  <a:gd name="connsiteY1-72" fmla="*/ 3414 h 10000"/>
                  <a:gd name="connsiteX2-73" fmla="*/ 3113 w 10000"/>
                  <a:gd name="connsiteY2-74" fmla="*/ 7771 h 10000"/>
                  <a:gd name="connsiteX3-75" fmla="*/ 3112 w 10000"/>
                  <a:gd name="connsiteY3-76" fmla="*/ 7876 h 10000"/>
                  <a:gd name="connsiteX4-77" fmla="*/ 1403 w 10000"/>
                  <a:gd name="connsiteY4-78" fmla="*/ 7735 h 10000"/>
                  <a:gd name="connsiteX5-79" fmla="*/ 590 w 10000"/>
                  <a:gd name="connsiteY5-80" fmla="*/ 6159 h 10000"/>
                  <a:gd name="connsiteX6-81" fmla="*/ 3 w 10000"/>
                  <a:gd name="connsiteY6-82" fmla="*/ 7683 h 10000"/>
                  <a:gd name="connsiteX7-83" fmla="*/ 364 w 10000"/>
                  <a:gd name="connsiteY7-84" fmla="*/ 8424 h 10000"/>
                  <a:gd name="connsiteX8-85" fmla="*/ 2779 w 10000"/>
                  <a:gd name="connsiteY8-86" fmla="*/ 9749 h 10000"/>
                  <a:gd name="connsiteX9-87" fmla="*/ 2779 w 10000"/>
                  <a:gd name="connsiteY9-88" fmla="*/ 9749 h 10000"/>
                  <a:gd name="connsiteX10-89" fmla="*/ 2779 w 10000"/>
                  <a:gd name="connsiteY10-90" fmla="*/ 9749 h 10000"/>
                  <a:gd name="connsiteX11-91" fmla="*/ 3433 w 10000"/>
                  <a:gd name="connsiteY11-92" fmla="*/ 9272 h 10000"/>
                  <a:gd name="connsiteX12-93" fmla="*/ 6841 w 10000"/>
                  <a:gd name="connsiteY12-94" fmla="*/ 6305 h 10000"/>
                  <a:gd name="connsiteX13-95" fmla="*/ 8804 w 10000"/>
                  <a:gd name="connsiteY13-96" fmla="*/ 4663 h 10000"/>
                  <a:gd name="connsiteX14-97" fmla="*/ 9729 w 10000"/>
                  <a:gd name="connsiteY14-98" fmla="*/ 2861 h 10000"/>
                  <a:gd name="connsiteX15-99" fmla="*/ 10000 w 10000"/>
                  <a:gd name="connsiteY15-100" fmla="*/ 0 h 10000"/>
                  <a:gd name="connsiteX16-101" fmla="*/ 9977 w 10000"/>
                  <a:gd name="connsiteY16-102" fmla="*/ 0 h 10000"/>
                  <a:gd name="connsiteX0-103" fmla="*/ 9979 w 10002"/>
                  <a:gd name="connsiteY0-104" fmla="*/ 0 h 10000"/>
                  <a:gd name="connsiteX1-105" fmla="*/ 8386 w 10002"/>
                  <a:gd name="connsiteY1-106" fmla="*/ 3414 h 10000"/>
                  <a:gd name="connsiteX2-107" fmla="*/ 3115 w 10002"/>
                  <a:gd name="connsiteY2-108" fmla="*/ 7771 h 10000"/>
                  <a:gd name="connsiteX3-109" fmla="*/ 3114 w 10002"/>
                  <a:gd name="connsiteY3-110" fmla="*/ 7876 h 10000"/>
                  <a:gd name="connsiteX4-111" fmla="*/ 1405 w 10002"/>
                  <a:gd name="connsiteY4-112" fmla="*/ 7735 h 10000"/>
                  <a:gd name="connsiteX5-113" fmla="*/ 646 w 10002"/>
                  <a:gd name="connsiteY5-114" fmla="*/ 6033 h 10000"/>
                  <a:gd name="connsiteX6-115" fmla="*/ 5 w 10002"/>
                  <a:gd name="connsiteY6-116" fmla="*/ 7683 h 10000"/>
                  <a:gd name="connsiteX7-117" fmla="*/ 366 w 10002"/>
                  <a:gd name="connsiteY7-118" fmla="*/ 8424 h 10000"/>
                  <a:gd name="connsiteX8-119" fmla="*/ 2781 w 10002"/>
                  <a:gd name="connsiteY8-120" fmla="*/ 9749 h 10000"/>
                  <a:gd name="connsiteX9-121" fmla="*/ 2781 w 10002"/>
                  <a:gd name="connsiteY9-122" fmla="*/ 9749 h 10000"/>
                  <a:gd name="connsiteX10-123" fmla="*/ 2781 w 10002"/>
                  <a:gd name="connsiteY10-124" fmla="*/ 9749 h 10000"/>
                  <a:gd name="connsiteX11-125" fmla="*/ 3435 w 10002"/>
                  <a:gd name="connsiteY11-126" fmla="*/ 9272 h 10000"/>
                  <a:gd name="connsiteX12-127" fmla="*/ 6843 w 10002"/>
                  <a:gd name="connsiteY12-128" fmla="*/ 6305 h 10000"/>
                  <a:gd name="connsiteX13-129" fmla="*/ 8806 w 10002"/>
                  <a:gd name="connsiteY13-130" fmla="*/ 4663 h 10000"/>
                  <a:gd name="connsiteX14-131" fmla="*/ 9731 w 10002"/>
                  <a:gd name="connsiteY14-132" fmla="*/ 2861 h 10000"/>
                  <a:gd name="connsiteX15-133" fmla="*/ 10002 w 10002"/>
                  <a:gd name="connsiteY15-134" fmla="*/ 0 h 10000"/>
                  <a:gd name="connsiteX16-135" fmla="*/ 9979 w 10002"/>
                  <a:gd name="connsiteY16-136" fmla="*/ 0 h 10000"/>
                  <a:gd name="connsiteX0-137" fmla="*/ 9979 w 10002"/>
                  <a:gd name="connsiteY0-138" fmla="*/ 0 h 10000"/>
                  <a:gd name="connsiteX1-139" fmla="*/ 8386 w 10002"/>
                  <a:gd name="connsiteY1-140" fmla="*/ 3414 h 10000"/>
                  <a:gd name="connsiteX2-141" fmla="*/ 3115 w 10002"/>
                  <a:gd name="connsiteY2-142" fmla="*/ 7771 h 10000"/>
                  <a:gd name="connsiteX3-143" fmla="*/ 3114 w 10002"/>
                  <a:gd name="connsiteY3-144" fmla="*/ 7876 h 10000"/>
                  <a:gd name="connsiteX4-145" fmla="*/ 1432 w 10002"/>
                  <a:gd name="connsiteY4-146" fmla="*/ 7546 h 10000"/>
                  <a:gd name="connsiteX5-147" fmla="*/ 646 w 10002"/>
                  <a:gd name="connsiteY5-148" fmla="*/ 6033 h 10000"/>
                  <a:gd name="connsiteX6-149" fmla="*/ 5 w 10002"/>
                  <a:gd name="connsiteY6-150" fmla="*/ 7683 h 10000"/>
                  <a:gd name="connsiteX7-151" fmla="*/ 366 w 10002"/>
                  <a:gd name="connsiteY7-152" fmla="*/ 8424 h 10000"/>
                  <a:gd name="connsiteX8-153" fmla="*/ 2781 w 10002"/>
                  <a:gd name="connsiteY8-154" fmla="*/ 9749 h 10000"/>
                  <a:gd name="connsiteX9-155" fmla="*/ 2781 w 10002"/>
                  <a:gd name="connsiteY9-156" fmla="*/ 9749 h 10000"/>
                  <a:gd name="connsiteX10-157" fmla="*/ 2781 w 10002"/>
                  <a:gd name="connsiteY10-158" fmla="*/ 9749 h 10000"/>
                  <a:gd name="connsiteX11-159" fmla="*/ 3435 w 10002"/>
                  <a:gd name="connsiteY11-160" fmla="*/ 9272 h 10000"/>
                  <a:gd name="connsiteX12-161" fmla="*/ 6843 w 10002"/>
                  <a:gd name="connsiteY12-162" fmla="*/ 6305 h 10000"/>
                  <a:gd name="connsiteX13-163" fmla="*/ 8806 w 10002"/>
                  <a:gd name="connsiteY13-164" fmla="*/ 4663 h 10000"/>
                  <a:gd name="connsiteX14-165" fmla="*/ 9731 w 10002"/>
                  <a:gd name="connsiteY14-166" fmla="*/ 2861 h 10000"/>
                  <a:gd name="connsiteX15-167" fmla="*/ 10002 w 10002"/>
                  <a:gd name="connsiteY15-168" fmla="*/ 0 h 10000"/>
                  <a:gd name="connsiteX16-169" fmla="*/ 9979 w 10002"/>
                  <a:gd name="connsiteY16-170"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0002" h="10000">
                    <a:moveTo>
                      <a:pt x="9979" y="0"/>
                    </a:moveTo>
                    <a:cubicBezTo>
                      <a:pt x="9821" y="2173"/>
                      <a:pt x="9530" y="2119"/>
                      <a:pt x="8386" y="3414"/>
                    </a:cubicBezTo>
                    <a:cubicBezTo>
                      <a:pt x="7242" y="4709"/>
                      <a:pt x="3994" y="7027"/>
                      <a:pt x="3115" y="7771"/>
                    </a:cubicBezTo>
                    <a:cubicBezTo>
                      <a:pt x="2236" y="8515"/>
                      <a:pt x="3394" y="7913"/>
                      <a:pt x="3114" y="7876"/>
                    </a:cubicBezTo>
                    <a:cubicBezTo>
                      <a:pt x="2834" y="7839"/>
                      <a:pt x="2108" y="8500"/>
                      <a:pt x="1432" y="7546"/>
                    </a:cubicBezTo>
                    <a:cubicBezTo>
                      <a:pt x="1183" y="7228"/>
                      <a:pt x="962" y="6827"/>
                      <a:pt x="646" y="6033"/>
                    </a:cubicBezTo>
                    <a:cubicBezTo>
                      <a:pt x="59" y="7305"/>
                      <a:pt x="52" y="7285"/>
                      <a:pt x="5" y="7683"/>
                    </a:cubicBezTo>
                    <a:cubicBezTo>
                      <a:pt x="-42" y="8081"/>
                      <a:pt x="231" y="8213"/>
                      <a:pt x="366" y="8424"/>
                    </a:cubicBezTo>
                    <a:cubicBezTo>
                      <a:pt x="1111" y="9908"/>
                      <a:pt x="1765" y="10332"/>
                      <a:pt x="2781" y="9749"/>
                    </a:cubicBezTo>
                    <a:lnTo>
                      <a:pt x="2781" y="9749"/>
                    </a:lnTo>
                    <a:lnTo>
                      <a:pt x="2781" y="9749"/>
                    </a:lnTo>
                    <a:cubicBezTo>
                      <a:pt x="2848" y="9696"/>
                      <a:pt x="3164" y="9537"/>
                      <a:pt x="3435" y="9272"/>
                    </a:cubicBezTo>
                    <a:cubicBezTo>
                      <a:pt x="4812" y="8106"/>
                      <a:pt x="5782" y="7259"/>
                      <a:pt x="6843" y="6305"/>
                    </a:cubicBezTo>
                    <a:cubicBezTo>
                      <a:pt x="6843" y="6305"/>
                      <a:pt x="8399" y="5034"/>
                      <a:pt x="8806" y="4663"/>
                    </a:cubicBezTo>
                    <a:cubicBezTo>
                      <a:pt x="9302" y="4239"/>
                      <a:pt x="9596" y="3550"/>
                      <a:pt x="9731" y="2861"/>
                    </a:cubicBezTo>
                    <a:cubicBezTo>
                      <a:pt x="9912" y="1960"/>
                      <a:pt x="10002" y="0"/>
                      <a:pt x="10002" y="0"/>
                    </a:cubicBezTo>
                    <a:lnTo>
                      <a:pt x="9979" y="0"/>
                    </a:lnTo>
                    <a:close/>
                  </a:path>
                </a:pathLst>
              </a:custGeom>
              <a:gradFill>
                <a:gsLst>
                  <a:gs pos="0">
                    <a:schemeClr val="bg2">
                      <a:lumMod val="82000"/>
                      <a:lumOff val="18000"/>
                    </a:schemeClr>
                  </a:gs>
                  <a:gs pos="100000">
                    <a:schemeClr val="tx2"/>
                  </a:gs>
                </a:gsLst>
                <a:lin ang="9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09" name="Freeform 7"/>
              <p:cNvSpPr/>
              <p:nvPr/>
            </p:nvSpPr>
            <p:spPr bwMode="auto">
              <a:xfrm>
                <a:off x="3794125" y="1912938"/>
                <a:ext cx="2490788" cy="2500313"/>
              </a:xfrm>
              <a:custGeom>
                <a:avLst/>
                <a:gdLst>
                  <a:gd name="T0" fmla="*/ 66 w 664"/>
                  <a:gd name="T1" fmla="*/ 54 h 667"/>
                  <a:gd name="T2" fmla="*/ 328 w 664"/>
                  <a:gd name="T3" fmla="*/ 7 h 667"/>
                  <a:gd name="T4" fmla="*/ 385 w 664"/>
                  <a:gd name="T5" fmla="*/ 10 h 667"/>
                  <a:gd name="T6" fmla="*/ 482 w 664"/>
                  <a:gd name="T7" fmla="*/ 120 h 667"/>
                  <a:gd name="T8" fmla="*/ 631 w 664"/>
                  <a:gd name="T9" fmla="*/ 408 h 667"/>
                  <a:gd name="T10" fmla="*/ 659 w 664"/>
                  <a:gd name="T11" fmla="*/ 496 h 667"/>
                  <a:gd name="T12" fmla="*/ 591 w 664"/>
                  <a:gd name="T13" fmla="*/ 566 h 667"/>
                  <a:gd name="T14" fmla="*/ 355 w 664"/>
                  <a:gd name="T15" fmla="*/ 653 h 667"/>
                  <a:gd name="T16" fmla="*/ 278 w 664"/>
                  <a:gd name="T17" fmla="*/ 644 h 667"/>
                  <a:gd name="T18" fmla="*/ 188 w 664"/>
                  <a:gd name="T19" fmla="*/ 535 h 667"/>
                  <a:gd name="T20" fmla="*/ 20 w 664"/>
                  <a:gd name="T21" fmla="*/ 188 h 667"/>
                  <a:gd name="T22" fmla="*/ 4 w 664"/>
                  <a:gd name="T23" fmla="*/ 110 h 667"/>
                  <a:gd name="T24" fmla="*/ 28 w 664"/>
                  <a:gd name="T25" fmla="*/ 66 h 667"/>
                  <a:gd name="T26" fmla="*/ 66 w 664"/>
                  <a:gd name="T27" fmla="*/ 54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4" h="667">
                    <a:moveTo>
                      <a:pt x="66" y="54"/>
                    </a:moveTo>
                    <a:cubicBezTo>
                      <a:pt x="328" y="7"/>
                      <a:pt x="328" y="7"/>
                      <a:pt x="328" y="7"/>
                    </a:cubicBezTo>
                    <a:cubicBezTo>
                      <a:pt x="328" y="7"/>
                      <a:pt x="365" y="0"/>
                      <a:pt x="385" y="10"/>
                    </a:cubicBezTo>
                    <a:cubicBezTo>
                      <a:pt x="404" y="20"/>
                      <a:pt x="436" y="28"/>
                      <a:pt x="482" y="120"/>
                    </a:cubicBezTo>
                    <a:cubicBezTo>
                      <a:pt x="528" y="213"/>
                      <a:pt x="631" y="408"/>
                      <a:pt x="631" y="408"/>
                    </a:cubicBezTo>
                    <a:cubicBezTo>
                      <a:pt x="631" y="408"/>
                      <a:pt x="664" y="468"/>
                      <a:pt x="659" y="496"/>
                    </a:cubicBezTo>
                    <a:cubicBezTo>
                      <a:pt x="651" y="539"/>
                      <a:pt x="644" y="544"/>
                      <a:pt x="591" y="566"/>
                    </a:cubicBezTo>
                    <a:cubicBezTo>
                      <a:pt x="532" y="590"/>
                      <a:pt x="355" y="653"/>
                      <a:pt x="355" y="653"/>
                    </a:cubicBezTo>
                    <a:cubicBezTo>
                      <a:pt x="355" y="653"/>
                      <a:pt x="318" y="667"/>
                      <a:pt x="278" y="644"/>
                    </a:cubicBezTo>
                    <a:cubicBezTo>
                      <a:pt x="256" y="632"/>
                      <a:pt x="234" y="626"/>
                      <a:pt x="188" y="535"/>
                    </a:cubicBezTo>
                    <a:cubicBezTo>
                      <a:pt x="138" y="432"/>
                      <a:pt x="32" y="219"/>
                      <a:pt x="20" y="188"/>
                    </a:cubicBezTo>
                    <a:cubicBezTo>
                      <a:pt x="9" y="157"/>
                      <a:pt x="0" y="134"/>
                      <a:pt x="4" y="110"/>
                    </a:cubicBezTo>
                    <a:cubicBezTo>
                      <a:pt x="9" y="87"/>
                      <a:pt x="17" y="72"/>
                      <a:pt x="28" y="66"/>
                    </a:cubicBezTo>
                    <a:cubicBezTo>
                      <a:pt x="38" y="60"/>
                      <a:pt x="66" y="54"/>
                      <a:pt x="66" y="54"/>
                    </a:cubicBezTo>
                    <a:close/>
                  </a:path>
                </a:pathLst>
              </a:custGeom>
              <a:gradFill>
                <a:gsLst>
                  <a:gs pos="0">
                    <a:schemeClr val="bg2"/>
                  </a:gs>
                  <a:gs pos="100000">
                    <a:schemeClr val="tx2"/>
                  </a:gs>
                </a:gsLst>
                <a:lin ang="9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10" name="Freeform 8"/>
              <p:cNvSpPr>
                <a:spLocks noEditPoints="1"/>
              </p:cNvSpPr>
              <p:nvPr/>
            </p:nvSpPr>
            <p:spPr bwMode="auto">
              <a:xfrm>
                <a:off x="3648690" y="1912936"/>
                <a:ext cx="1508125" cy="2433638"/>
              </a:xfrm>
              <a:custGeom>
                <a:avLst/>
                <a:gdLst>
                  <a:gd name="T0" fmla="*/ 265 w 402"/>
                  <a:gd name="T1" fmla="*/ 649 h 649"/>
                  <a:gd name="T2" fmla="*/ 258 w 402"/>
                  <a:gd name="T3" fmla="*/ 643 h 649"/>
                  <a:gd name="T4" fmla="*/ 258 w 402"/>
                  <a:gd name="T5" fmla="*/ 643 h 649"/>
                  <a:gd name="T6" fmla="*/ 265 w 402"/>
                  <a:gd name="T7" fmla="*/ 649 h 649"/>
                  <a:gd name="T8" fmla="*/ 250 w 402"/>
                  <a:gd name="T9" fmla="*/ 20 h 649"/>
                  <a:gd name="T10" fmla="*/ 92 w 402"/>
                  <a:gd name="T11" fmla="*/ 48 h 649"/>
                  <a:gd name="T12" fmla="*/ 28 w 402"/>
                  <a:gd name="T13" fmla="*/ 81 h 649"/>
                  <a:gd name="T14" fmla="*/ 31 w 402"/>
                  <a:gd name="T15" fmla="*/ 203 h 649"/>
                  <a:gd name="T16" fmla="*/ 176 w 402"/>
                  <a:gd name="T17" fmla="*/ 502 h 649"/>
                  <a:gd name="T18" fmla="*/ 206 w 402"/>
                  <a:gd name="T19" fmla="*/ 564 h 649"/>
                  <a:gd name="T20" fmla="*/ 258 w 402"/>
                  <a:gd name="T21" fmla="*/ 643 h 649"/>
                  <a:gd name="T22" fmla="*/ 284 w 402"/>
                  <a:gd name="T23" fmla="*/ 619 h 649"/>
                  <a:gd name="T24" fmla="*/ 230 w 402"/>
                  <a:gd name="T25" fmla="*/ 535 h 649"/>
                  <a:gd name="T26" fmla="*/ 62 w 402"/>
                  <a:gd name="T27" fmla="*/ 188 h 649"/>
                  <a:gd name="T28" fmla="*/ 46 w 402"/>
                  <a:gd name="T29" fmla="*/ 110 h 649"/>
                  <a:gd name="T30" fmla="*/ 70 w 402"/>
                  <a:gd name="T31" fmla="*/ 66 h 649"/>
                  <a:gd name="T32" fmla="*/ 108 w 402"/>
                  <a:gd name="T33" fmla="*/ 54 h 649"/>
                  <a:gd name="T34" fmla="*/ 370 w 402"/>
                  <a:gd name="T35" fmla="*/ 7 h 649"/>
                  <a:gd name="T36" fmla="*/ 402 w 402"/>
                  <a:gd name="T37" fmla="*/ 4 h 649"/>
                  <a:gd name="T38" fmla="*/ 402 w 402"/>
                  <a:gd name="T39" fmla="*/ 4 h 649"/>
                  <a:gd name="T40" fmla="*/ 250 w 402"/>
                  <a:gd name="T41" fmla="*/ 2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 h="649">
                    <a:moveTo>
                      <a:pt x="265" y="649"/>
                    </a:moveTo>
                    <a:cubicBezTo>
                      <a:pt x="263" y="647"/>
                      <a:pt x="261" y="645"/>
                      <a:pt x="258" y="643"/>
                    </a:cubicBezTo>
                    <a:cubicBezTo>
                      <a:pt x="258" y="643"/>
                      <a:pt x="258" y="643"/>
                      <a:pt x="258" y="643"/>
                    </a:cubicBezTo>
                    <a:cubicBezTo>
                      <a:pt x="261" y="645"/>
                      <a:pt x="263" y="647"/>
                      <a:pt x="265" y="649"/>
                    </a:cubicBezTo>
                    <a:close/>
                    <a:moveTo>
                      <a:pt x="250" y="20"/>
                    </a:moveTo>
                    <a:cubicBezTo>
                      <a:pt x="202" y="31"/>
                      <a:pt x="115" y="44"/>
                      <a:pt x="92" y="48"/>
                    </a:cubicBezTo>
                    <a:cubicBezTo>
                      <a:pt x="68" y="53"/>
                      <a:pt x="42" y="57"/>
                      <a:pt x="28" y="81"/>
                    </a:cubicBezTo>
                    <a:cubicBezTo>
                      <a:pt x="15" y="104"/>
                      <a:pt x="0" y="141"/>
                      <a:pt x="31" y="203"/>
                    </a:cubicBezTo>
                    <a:cubicBezTo>
                      <a:pt x="62" y="265"/>
                      <a:pt x="176" y="502"/>
                      <a:pt x="176" y="502"/>
                    </a:cubicBezTo>
                    <a:cubicBezTo>
                      <a:pt x="185" y="523"/>
                      <a:pt x="195" y="544"/>
                      <a:pt x="206" y="564"/>
                    </a:cubicBezTo>
                    <a:cubicBezTo>
                      <a:pt x="221" y="591"/>
                      <a:pt x="237" y="620"/>
                      <a:pt x="258" y="643"/>
                    </a:cubicBezTo>
                    <a:cubicBezTo>
                      <a:pt x="284" y="619"/>
                      <a:pt x="284" y="619"/>
                      <a:pt x="284" y="619"/>
                    </a:cubicBezTo>
                    <a:cubicBezTo>
                      <a:pt x="270" y="605"/>
                      <a:pt x="253" y="581"/>
                      <a:pt x="230" y="535"/>
                    </a:cubicBezTo>
                    <a:cubicBezTo>
                      <a:pt x="180" y="432"/>
                      <a:pt x="74" y="219"/>
                      <a:pt x="62" y="188"/>
                    </a:cubicBezTo>
                    <a:cubicBezTo>
                      <a:pt x="51" y="157"/>
                      <a:pt x="42" y="134"/>
                      <a:pt x="46" y="110"/>
                    </a:cubicBezTo>
                    <a:cubicBezTo>
                      <a:pt x="51" y="87"/>
                      <a:pt x="59" y="72"/>
                      <a:pt x="70" y="66"/>
                    </a:cubicBezTo>
                    <a:cubicBezTo>
                      <a:pt x="80" y="60"/>
                      <a:pt x="108" y="54"/>
                      <a:pt x="108" y="54"/>
                    </a:cubicBezTo>
                    <a:cubicBezTo>
                      <a:pt x="370" y="7"/>
                      <a:pt x="370" y="7"/>
                      <a:pt x="370" y="7"/>
                    </a:cubicBezTo>
                    <a:cubicBezTo>
                      <a:pt x="370" y="7"/>
                      <a:pt x="386" y="4"/>
                      <a:pt x="402" y="4"/>
                    </a:cubicBezTo>
                    <a:cubicBezTo>
                      <a:pt x="402" y="4"/>
                      <a:pt x="402" y="4"/>
                      <a:pt x="402" y="4"/>
                    </a:cubicBezTo>
                    <a:cubicBezTo>
                      <a:pt x="372" y="0"/>
                      <a:pt x="297" y="10"/>
                      <a:pt x="250" y="20"/>
                    </a:cubicBezTo>
                    <a:close/>
                  </a:path>
                </a:pathLst>
              </a:custGeom>
              <a:gradFill>
                <a:gsLst>
                  <a:gs pos="0">
                    <a:schemeClr val="tx2"/>
                  </a:gs>
                  <a:gs pos="23000">
                    <a:schemeClr val="tx2"/>
                  </a:gs>
                  <a:gs pos="53000">
                    <a:schemeClr val="tx2">
                      <a:lumMod val="19000"/>
                      <a:lumOff val="81000"/>
                    </a:schemeClr>
                  </a:gs>
                  <a:gs pos="67000">
                    <a:schemeClr val="tx2"/>
                  </a:gs>
                </a:gsLst>
                <a:lin ang="17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11" name="Freeform 11"/>
              <p:cNvSpPr/>
              <p:nvPr/>
            </p:nvSpPr>
            <p:spPr bwMode="auto">
              <a:xfrm>
                <a:off x="4215784" y="4072866"/>
                <a:ext cx="1914214" cy="548914"/>
              </a:xfrm>
              <a:custGeom>
                <a:avLst/>
                <a:gdLst>
                  <a:gd name="T0" fmla="*/ 503 w 515"/>
                  <a:gd name="T1" fmla="*/ 5 h 160"/>
                  <a:gd name="T2" fmla="*/ 416 w 515"/>
                  <a:gd name="T3" fmla="*/ 36 h 160"/>
                  <a:gd name="T4" fmla="*/ 265 w 515"/>
                  <a:gd name="T5" fmla="*/ 92 h 160"/>
                  <a:gd name="T6" fmla="*/ 236 w 515"/>
                  <a:gd name="T7" fmla="*/ 101 h 160"/>
                  <a:gd name="T8" fmla="*/ 236 w 515"/>
                  <a:gd name="T9" fmla="*/ 101 h 160"/>
                  <a:gd name="T10" fmla="*/ 129 w 515"/>
                  <a:gd name="T11" fmla="*/ 76 h 160"/>
                  <a:gd name="T12" fmla="*/ 113 w 515"/>
                  <a:gd name="T13" fmla="*/ 62 h 160"/>
                  <a:gd name="T14" fmla="*/ 71 w 515"/>
                  <a:gd name="T15" fmla="*/ 0 h 160"/>
                  <a:gd name="T16" fmla="*/ 72 w 515"/>
                  <a:gd name="T17" fmla="*/ 3 h 160"/>
                  <a:gd name="T18" fmla="*/ 0 w 515"/>
                  <a:gd name="T19" fmla="*/ 55 h 160"/>
                  <a:gd name="T20" fmla="*/ 66 w 515"/>
                  <a:gd name="T21" fmla="*/ 130 h 160"/>
                  <a:gd name="T22" fmla="*/ 222 w 515"/>
                  <a:gd name="T23" fmla="*/ 127 h 160"/>
                  <a:gd name="T24" fmla="*/ 328 w 515"/>
                  <a:gd name="T25" fmla="*/ 88 h 160"/>
                  <a:gd name="T26" fmla="*/ 417 w 515"/>
                  <a:gd name="T27" fmla="*/ 56 h 160"/>
                  <a:gd name="T28" fmla="*/ 445 w 515"/>
                  <a:gd name="T29" fmla="*/ 44 h 160"/>
                  <a:gd name="T30" fmla="*/ 458 w 515"/>
                  <a:gd name="T31" fmla="*/ 37 h 160"/>
                  <a:gd name="T32" fmla="*/ 498 w 515"/>
                  <a:gd name="T33" fmla="*/ 12 h 160"/>
                  <a:gd name="T34" fmla="*/ 515 w 515"/>
                  <a:gd name="T35" fmla="*/ 0 h 160"/>
                  <a:gd name="T36" fmla="*/ 503 w 515"/>
                  <a:gd name="T37" fmla="*/ 5 h 160"/>
                  <a:gd name="connsiteX0" fmla="*/ 9675 w 9908"/>
                  <a:gd name="connsiteY0" fmla="*/ 313 h 9121"/>
                  <a:gd name="connsiteX1" fmla="*/ 7986 w 9908"/>
                  <a:gd name="connsiteY1" fmla="*/ 2250 h 9121"/>
                  <a:gd name="connsiteX2" fmla="*/ 5054 w 9908"/>
                  <a:gd name="connsiteY2" fmla="*/ 5750 h 9121"/>
                  <a:gd name="connsiteX3" fmla="*/ 4491 w 9908"/>
                  <a:gd name="connsiteY3" fmla="*/ 6313 h 9121"/>
                  <a:gd name="connsiteX4" fmla="*/ 4491 w 9908"/>
                  <a:gd name="connsiteY4" fmla="*/ 6313 h 9121"/>
                  <a:gd name="connsiteX5" fmla="*/ 2413 w 9908"/>
                  <a:gd name="connsiteY5" fmla="*/ 4750 h 9121"/>
                  <a:gd name="connsiteX6" fmla="*/ 2102 w 9908"/>
                  <a:gd name="connsiteY6" fmla="*/ 3875 h 9121"/>
                  <a:gd name="connsiteX7" fmla="*/ 1287 w 9908"/>
                  <a:gd name="connsiteY7" fmla="*/ 0 h 9121"/>
                  <a:gd name="connsiteX8" fmla="*/ 1306 w 9908"/>
                  <a:gd name="connsiteY8" fmla="*/ 188 h 9121"/>
                  <a:gd name="connsiteX9" fmla="*/ 2 w 9908"/>
                  <a:gd name="connsiteY9" fmla="*/ 3287 h 9121"/>
                  <a:gd name="connsiteX10" fmla="*/ 1190 w 9908"/>
                  <a:gd name="connsiteY10" fmla="*/ 8125 h 9121"/>
                  <a:gd name="connsiteX11" fmla="*/ 4219 w 9908"/>
                  <a:gd name="connsiteY11" fmla="*/ 7938 h 9121"/>
                  <a:gd name="connsiteX12" fmla="*/ 6277 w 9908"/>
                  <a:gd name="connsiteY12" fmla="*/ 5500 h 9121"/>
                  <a:gd name="connsiteX13" fmla="*/ 8005 w 9908"/>
                  <a:gd name="connsiteY13" fmla="*/ 3500 h 9121"/>
                  <a:gd name="connsiteX14" fmla="*/ 8549 w 9908"/>
                  <a:gd name="connsiteY14" fmla="*/ 2750 h 9121"/>
                  <a:gd name="connsiteX15" fmla="*/ 8801 w 9908"/>
                  <a:gd name="connsiteY15" fmla="*/ 2313 h 9121"/>
                  <a:gd name="connsiteX16" fmla="*/ 9578 w 9908"/>
                  <a:gd name="connsiteY16" fmla="*/ 750 h 9121"/>
                  <a:gd name="connsiteX17" fmla="*/ 9908 w 9908"/>
                  <a:gd name="connsiteY17" fmla="*/ 0 h 9121"/>
                  <a:gd name="connsiteX18" fmla="*/ 9675 w 9908"/>
                  <a:gd name="connsiteY18" fmla="*/ 313 h 9121"/>
                  <a:gd name="connsiteX0-1" fmla="*/ 9765 w 10000"/>
                  <a:gd name="connsiteY0-2" fmla="*/ 343 h 10029"/>
                  <a:gd name="connsiteX1-3" fmla="*/ 8060 w 10000"/>
                  <a:gd name="connsiteY1-4" fmla="*/ 2467 h 10029"/>
                  <a:gd name="connsiteX2-5" fmla="*/ 5101 w 10000"/>
                  <a:gd name="connsiteY2-6" fmla="*/ 6304 h 10029"/>
                  <a:gd name="connsiteX3-7" fmla="*/ 4533 w 10000"/>
                  <a:gd name="connsiteY3-8" fmla="*/ 6921 h 10029"/>
                  <a:gd name="connsiteX4-9" fmla="*/ 4533 w 10000"/>
                  <a:gd name="connsiteY4-10" fmla="*/ 6921 h 10029"/>
                  <a:gd name="connsiteX5-11" fmla="*/ 2435 w 10000"/>
                  <a:gd name="connsiteY5-12" fmla="*/ 5208 h 10029"/>
                  <a:gd name="connsiteX6-13" fmla="*/ 2122 w 10000"/>
                  <a:gd name="connsiteY6-14" fmla="*/ 4248 h 10029"/>
                  <a:gd name="connsiteX7-15" fmla="*/ 1299 w 10000"/>
                  <a:gd name="connsiteY7-16" fmla="*/ 0 h 10029"/>
                  <a:gd name="connsiteX8-17" fmla="*/ 1318 w 10000"/>
                  <a:gd name="connsiteY8-18" fmla="*/ 206 h 10029"/>
                  <a:gd name="connsiteX9-19" fmla="*/ 2 w 10000"/>
                  <a:gd name="connsiteY9-20" fmla="*/ 3604 h 10029"/>
                  <a:gd name="connsiteX10-21" fmla="*/ 1201 w 10000"/>
                  <a:gd name="connsiteY10-22" fmla="*/ 8908 h 10029"/>
                  <a:gd name="connsiteX11-23" fmla="*/ 4258 w 10000"/>
                  <a:gd name="connsiteY11-24" fmla="*/ 8703 h 10029"/>
                  <a:gd name="connsiteX12-25" fmla="*/ 6335 w 10000"/>
                  <a:gd name="connsiteY12-26" fmla="*/ 6030 h 10029"/>
                  <a:gd name="connsiteX13-27" fmla="*/ 8079 w 10000"/>
                  <a:gd name="connsiteY13-28" fmla="*/ 3837 h 10029"/>
                  <a:gd name="connsiteX14-29" fmla="*/ 8628 w 10000"/>
                  <a:gd name="connsiteY14-30" fmla="*/ 3015 h 10029"/>
                  <a:gd name="connsiteX15-31" fmla="*/ 8883 w 10000"/>
                  <a:gd name="connsiteY15-32" fmla="*/ 2536 h 10029"/>
                  <a:gd name="connsiteX16-33" fmla="*/ 9667 w 10000"/>
                  <a:gd name="connsiteY16-34" fmla="*/ 822 h 10029"/>
                  <a:gd name="connsiteX17-35" fmla="*/ 10000 w 10000"/>
                  <a:gd name="connsiteY17-36" fmla="*/ 0 h 10029"/>
                  <a:gd name="connsiteX18-37" fmla="*/ 9765 w 10000"/>
                  <a:gd name="connsiteY18-38" fmla="*/ 343 h 100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0000" h="10029">
                    <a:moveTo>
                      <a:pt x="9765" y="343"/>
                    </a:moveTo>
                    <a:cubicBezTo>
                      <a:pt x="9412" y="822"/>
                      <a:pt x="8060" y="2467"/>
                      <a:pt x="8060" y="2467"/>
                    </a:cubicBezTo>
                    <a:cubicBezTo>
                      <a:pt x="7139" y="3700"/>
                      <a:pt x="6296" y="4797"/>
                      <a:pt x="5101" y="6304"/>
                    </a:cubicBezTo>
                    <a:cubicBezTo>
                      <a:pt x="4866" y="6647"/>
                      <a:pt x="4591" y="6852"/>
                      <a:pt x="4533" y="6921"/>
                    </a:cubicBezTo>
                    <a:lnTo>
                      <a:pt x="4533" y="6921"/>
                    </a:lnTo>
                    <a:cubicBezTo>
                      <a:pt x="3651" y="7675"/>
                      <a:pt x="3082" y="7126"/>
                      <a:pt x="2435" y="5208"/>
                    </a:cubicBezTo>
                    <a:cubicBezTo>
                      <a:pt x="2317" y="4934"/>
                      <a:pt x="2219" y="4592"/>
                      <a:pt x="2122" y="4248"/>
                    </a:cubicBezTo>
                    <a:cubicBezTo>
                      <a:pt x="1808" y="3015"/>
                      <a:pt x="1534" y="1508"/>
                      <a:pt x="1299" y="0"/>
                    </a:cubicBezTo>
                    <a:cubicBezTo>
                      <a:pt x="1299" y="69"/>
                      <a:pt x="1318" y="137"/>
                      <a:pt x="1318" y="206"/>
                    </a:cubicBezTo>
                    <a:cubicBezTo>
                      <a:pt x="-93" y="3769"/>
                      <a:pt x="2" y="3604"/>
                      <a:pt x="2" y="3604"/>
                    </a:cubicBezTo>
                    <a:cubicBezTo>
                      <a:pt x="100" y="4289"/>
                      <a:pt x="516" y="7810"/>
                      <a:pt x="1201" y="8908"/>
                    </a:cubicBezTo>
                    <a:cubicBezTo>
                      <a:pt x="1787" y="9848"/>
                      <a:pt x="2514" y="10964"/>
                      <a:pt x="4258" y="8703"/>
                    </a:cubicBezTo>
                    <a:cubicBezTo>
                      <a:pt x="4943" y="7812"/>
                      <a:pt x="5630" y="6921"/>
                      <a:pt x="6335" y="6030"/>
                    </a:cubicBezTo>
                    <a:cubicBezTo>
                      <a:pt x="6904" y="5277"/>
                      <a:pt x="7492" y="4592"/>
                      <a:pt x="8079" y="3837"/>
                    </a:cubicBezTo>
                    <a:cubicBezTo>
                      <a:pt x="8256" y="3563"/>
                      <a:pt x="8452" y="3358"/>
                      <a:pt x="8628" y="3015"/>
                    </a:cubicBezTo>
                    <a:cubicBezTo>
                      <a:pt x="8706" y="2878"/>
                      <a:pt x="8785" y="2741"/>
                      <a:pt x="8883" y="2536"/>
                    </a:cubicBezTo>
                    <a:cubicBezTo>
                      <a:pt x="9118" y="2056"/>
                      <a:pt x="9412" y="1370"/>
                      <a:pt x="9667" y="822"/>
                    </a:cubicBezTo>
                    <a:cubicBezTo>
                      <a:pt x="9765" y="548"/>
                      <a:pt x="9902" y="274"/>
                      <a:pt x="10000" y="0"/>
                    </a:cubicBezTo>
                    <a:cubicBezTo>
                      <a:pt x="9921" y="137"/>
                      <a:pt x="9844" y="274"/>
                      <a:pt x="9765" y="343"/>
                    </a:cubicBezTo>
                    <a:close/>
                  </a:path>
                </a:pathLst>
              </a:custGeom>
              <a:gradFill>
                <a:gsLst>
                  <a:gs pos="0">
                    <a:schemeClr val="bg2"/>
                  </a:gs>
                  <a:gs pos="42100">
                    <a:schemeClr val="tx2"/>
                  </a:gs>
                  <a:gs pos="100000">
                    <a:schemeClr val="tx2"/>
                  </a:gs>
                </a:gsLst>
                <a:lin ang="9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12" name="Freeform 12"/>
              <p:cNvSpPr/>
              <p:nvPr/>
            </p:nvSpPr>
            <p:spPr bwMode="auto">
              <a:xfrm>
                <a:off x="3408079" y="2161518"/>
                <a:ext cx="1328738" cy="2406651"/>
              </a:xfrm>
              <a:custGeom>
                <a:avLst/>
                <a:gdLst>
                  <a:gd name="T0" fmla="*/ 354 w 354"/>
                  <a:gd name="T1" fmla="*/ 595 h 642"/>
                  <a:gd name="T2" fmla="*/ 342 w 354"/>
                  <a:gd name="T3" fmla="*/ 586 h 642"/>
                  <a:gd name="T4" fmla="*/ 326 w 354"/>
                  <a:gd name="T5" fmla="*/ 572 h 642"/>
                  <a:gd name="T6" fmla="*/ 284 w 354"/>
                  <a:gd name="T7" fmla="*/ 511 h 642"/>
                  <a:gd name="T8" fmla="*/ 274 w 354"/>
                  <a:gd name="T9" fmla="*/ 493 h 642"/>
                  <a:gd name="T10" fmla="*/ 244 w 354"/>
                  <a:gd name="T11" fmla="*/ 431 h 642"/>
                  <a:gd name="T12" fmla="*/ 99 w 354"/>
                  <a:gd name="T13" fmla="*/ 132 h 642"/>
                  <a:gd name="T14" fmla="*/ 96 w 354"/>
                  <a:gd name="T15" fmla="*/ 10 h 642"/>
                  <a:gd name="T16" fmla="*/ 103 w 354"/>
                  <a:gd name="T17" fmla="*/ 1 h 642"/>
                  <a:gd name="T18" fmla="*/ 104 w 354"/>
                  <a:gd name="T19" fmla="*/ 0 h 642"/>
                  <a:gd name="T20" fmla="*/ 20 w 354"/>
                  <a:gd name="T21" fmla="*/ 146 h 642"/>
                  <a:gd name="T22" fmla="*/ 43 w 354"/>
                  <a:gd name="T23" fmla="*/ 208 h 642"/>
                  <a:gd name="T24" fmla="*/ 213 w 354"/>
                  <a:gd name="T25" fmla="*/ 565 h 642"/>
                  <a:gd name="T26" fmla="*/ 213 w 354"/>
                  <a:gd name="T27" fmla="*/ 565 h 642"/>
                  <a:gd name="T28" fmla="*/ 279 w 354"/>
                  <a:gd name="T29" fmla="*/ 640 h 642"/>
                  <a:gd name="T30" fmla="*/ 283 w 354"/>
                  <a:gd name="T31" fmla="*/ 642 h 642"/>
                  <a:gd name="T32" fmla="*/ 354 w 354"/>
                  <a:gd name="T33" fmla="*/ 596 h 642"/>
                  <a:gd name="T34" fmla="*/ 354 w 354"/>
                  <a:gd name="T35" fmla="*/ 595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642">
                    <a:moveTo>
                      <a:pt x="354" y="595"/>
                    </a:moveTo>
                    <a:cubicBezTo>
                      <a:pt x="350" y="593"/>
                      <a:pt x="346" y="589"/>
                      <a:pt x="342" y="586"/>
                    </a:cubicBezTo>
                    <a:cubicBezTo>
                      <a:pt x="336" y="582"/>
                      <a:pt x="331" y="577"/>
                      <a:pt x="326" y="572"/>
                    </a:cubicBezTo>
                    <a:cubicBezTo>
                      <a:pt x="310" y="554"/>
                      <a:pt x="296" y="532"/>
                      <a:pt x="284" y="511"/>
                    </a:cubicBezTo>
                    <a:cubicBezTo>
                      <a:pt x="281" y="505"/>
                      <a:pt x="278" y="499"/>
                      <a:pt x="274" y="493"/>
                    </a:cubicBezTo>
                    <a:cubicBezTo>
                      <a:pt x="263" y="473"/>
                      <a:pt x="253" y="452"/>
                      <a:pt x="244" y="431"/>
                    </a:cubicBezTo>
                    <a:cubicBezTo>
                      <a:pt x="244" y="431"/>
                      <a:pt x="130" y="194"/>
                      <a:pt x="99" y="132"/>
                    </a:cubicBezTo>
                    <a:cubicBezTo>
                      <a:pt x="68" y="70"/>
                      <a:pt x="83" y="33"/>
                      <a:pt x="96" y="10"/>
                    </a:cubicBezTo>
                    <a:cubicBezTo>
                      <a:pt x="98" y="6"/>
                      <a:pt x="101" y="3"/>
                      <a:pt x="103" y="1"/>
                    </a:cubicBezTo>
                    <a:cubicBezTo>
                      <a:pt x="104" y="0"/>
                      <a:pt x="104" y="0"/>
                      <a:pt x="104" y="0"/>
                    </a:cubicBezTo>
                    <a:cubicBezTo>
                      <a:pt x="59" y="44"/>
                      <a:pt x="0" y="71"/>
                      <a:pt x="20" y="146"/>
                    </a:cubicBezTo>
                    <a:cubicBezTo>
                      <a:pt x="26" y="167"/>
                      <a:pt x="33" y="189"/>
                      <a:pt x="43" y="208"/>
                    </a:cubicBezTo>
                    <a:cubicBezTo>
                      <a:pt x="73" y="270"/>
                      <a:pt x="213" y="565"/>
                      <a:pt x="213" y="565"/>
                    </a:cubicBezTo>
                    <a:cubicBezTo>
                      <a:pt x="213" y="565"/>
                      <a:pt x="213" y="565"/>
                      <a:pt x="213" y="565"/>
                    </a:cubicBezTo>
                    <a:cubicBezTo>
                      <a:pt x="218" y="575"/>
                      <a:pt x="238" y="615"/>
                      <a:pt x="279" y="640"/>
                    </a:cubicBezTo>
                    <a:cubicBezTo>
                      <a:pt x="280" y="641"/>
                      <a:pt x="282" y="642"/>
                      <a:pt x="283" y="642"/>
                    </a:cubicBezTo>
                    <a:cubicBezTo>
                      <a:pt x="354" y="596"/>
                      <a:pt x="354" y="596"/>
                      <a:pt x="354" y="596"/>
                    </a:cubicBezTo>
                    <a:lnTo>
                      <a:pt x="354" y="595"/>
                    </a:lnTo>
                    <a:close/>
                  </a:path>
                </a:pathLst>
              </a:custGeom>
              <a:gradFill>
                <a:gsLst>
                  <a:gs pos="100000">
                    <a:schemeClr val="tx2">
                      <a:lumMod val="29000"/>
                    </a:schemeClr>
                  </a:gs>
                  <a:gs pos="0">
                    <a:schemeClr val="tx2"/>
                  </a:gs>
                  <a:gs pos="43000">
                    <a:schemeClr val="tx2"/>
                  </a:gs>
                  <a:gs pos="65000">
                    <a:schemeClr val="bg2">
                      <a:lumMod val="31000"/>
                      <a:lumOff val="69000"/>
                    </a:schemeClr>
                  </a:gs>
                  <a:gs pos="80000">
                    <a:schemeClr val="tx2"/>
                  </a:gs>
                </a:gsLst>
                <a:lin ang="13800000" scaled="0"/>
              </a:gradFill>
              <a:ln>
                <a:noFill/>
              </a:ln>
            </p:spPr>
            <p:txBody>
              <a:bodyPr vert="horz" wrap="square" lIns="91440" tIns="45720" rIns="91440" bIns="45720" numCol="1" anchor="t" anchorCtr="0" compatLnSpc="1"/>
              <a:lstStyle/>
              <a:p>
                <a:endParaRPr lang="zh-CN" altLang="en-US"/>
              </a:p>
            </p:txBody>
          </p:sp>
          <p:sp>
            <p:nvSpPr>
              <p:cNvPr id="113" name="Freeform 7"/>
              <p:cNvSpPr/>
              <p:nvPr/>
            </p:nvSpPr>
            <p:spPr bwMode="auto">
              <a:xfrm>
                <a:off x="3816712" y="1929951"/>
                <a:ext cx="1889929" cy="1501856"/>
              </a:xfrm>
              <a:custGeom>
                <a:avLst/>
                <a:gdLst/>
                <a:ahLst/>
                <a:cxnLst/>
                <a:rect l="l" t="t" r="r" b="b"/>
                <a:pathLst>
                  <a:path w="1889929" h="1501855">
                    <a:moveTo>
                      <a:pt x="1297789" y="495"/>
                    </a:moveTo>
                    <a:cubicBezTo>
                      <a:pt x="1341866" y="-1379"/>
                      <a:pt x="1395320" y="1432"/>
                      <a:pt x="1432832" y="20175"/>
                    </a:cubicBezTo>
                    <a:cubicBezTo>
                      <a:pt x="1504105" y="57661"/>
                      <a:pt x="1624143" y="87650"/>
                      <a:pt x="1796697" y="432521"/>
                    </a:cubicBezTo>
                    <a:cubicBezTo>
                      <a:pt x="1823374" y="486417"/>
                      <a:pt x="1855162" y="549453"/>
                      <a:pt x="1889929" y="617470"/>
                    </a:cubicBezTo>
                    <a:cubicBezTo>
                      <a:pt x="1262122" y="641369"/>
                      <a:pt x="723031" y="994498"/>
                      <a:pt x="455481" y="1501855"/>
                    </a:cubicBezTo>
                    <a:cubicBezTo>
                      <a:pt x="279238" y="1143249"/>
                      <a:pt x="93566" y="764658"/>
                      <a:pt x="63649" y="687425"/>
                    </a:cubicBezTo>
                    <a:cubicBezTo>
                      <a:pt x="22386" y="571219"/>
                      <a:pt x="-11375" y="485001"/>
                      <a:pt x="3630" y="395035"/>
                    </a:cubicBezTo>
                    <a:cubicBezTo>
                      <a:pt x="22386" y="308817"/>
                      <a:pt x="52395" y="252588"/>
                      <a:pt x="93658" y="230096"/>
                    </a:cubicBezTo>
                    <a:cubicBezTo>
                      <a:pt x="131170" y="207605"/>
                      <a:pt x="236204" y="185113"/>
                      <a:pt x="236204" y="185113"/>
                    </a:cubicBezTo>
                    <a:cubicBezTo>
                      <a:pt x="1219014" y="8929"/>
                      <a:pt x="1219014" y="8929"/>
                      <a:pt x="1219014" y="8929"/>
                    </a:cubicBezTo>
                    <a:cubicBezTo>
                      <a:pt x="1219051" y="8922"/>
                      <a:pt x="1253736" y="2368"/>
                      <a:pt x="1297789" y="495"/>
                    </a:cubicBezTo>
                    <a:close/>
                  </a:path>
                </a:pathLst>
              </a:custGeom>
              <a:gradFill>
                <a:gsLst>
                  <a:gs pos="100000">
                    <a:schemeClr val="bg1">
                      <a:alpha val="0"/>
                    </a:schemeClr>
                  </a:gs>
                  <a:gs pos="0">
                    <a:schemeClr val="bg1">
                      <a:alpha val="39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7" name="TextBox 106"/>
            <p:cNvSpPr txBox="1"/>
            <p:nvPr/>
          </p:nvSpPr>
          <p:spPr>
            <a:xfrm>
              <a:off x="1222779" y="3828941"/>
              <a:ext cx="585417" cy="584775"/>
            </a:xfrm>
            <a:prstGeom prst="rect">
              <a:avLst/>
            </a:prstGeom>
            <a:noFill/>
            <a:effectLst/>
            <a:scene3d>
              <a:camera prst="orthographicFront">
                <a:rot lat="6602" lon="19696501" rev="588572"/>
              </a:camera>
              <a:lightRig rig="threePt" dir="t"/>
            </a:scene3d>
          </p:spPr>
          <p:txBody>
            <a:bodyPr wrap="none" rtlCol="0">
              <a:spAutoFit/>
            </a:bodyPr>
            <a:lstStyle/>
            <a:p>
              <a:r>
                <a:rPr lang="en-US" altLang="zh-CN" sz="3200" dirty="0" smtClean="0">
                  <a:solidFill>
                    <a:schemeClr val="bg1"/>
                  </a:solidFill>
                  <a:effectLst>
                    <a:innerShdw blurRad="38100" dist="38100" dir="10800000">
                      <a:prstClr val="black">
                        <a:alpha val="50000"/>
                      </a:prstClr>
                    </a:innerShdw>
                  </a:effectLst>
                  <a:latin typeface="Bernard MT Condensed" panose="02050806060905020404" pitchFamily="18" charset="0"/>
                </a:rPr>
                <a:t>04</a:t>
              </a:r>
              <a:endParaRPr lang="zh-CN" altLang="en-US" sz="3200" dirty="0">
                <a:solidFill>
                  <a:schemeClr val="bg1"/>
                </a:solidFill>
                <a:effectLst>
                  <a:innerShdw blurRad="38100" dist="38100" dir="10800000">
                    <a:prstClr val="black">
                      <a:alpha val="50000"/>
                    </a:prstClr>
                  </a:innerShdw>
                </a:effectLst>
                <a:latin typeface="Bernard MT Condensed" panose="02050806060905020404" pitchFamily="18" charset="0"/>
              </a:endParaRPr>
            </a:p>
          </p:txBody>
        </p:sp>
      </p:grpSp>
      <p:cxnSp>
        <p:nvCxnSpPr>
          <p:cNvPr id="114" name="直接连接符 113"/>
          <p:cNvCxnSpPr/>
          <p:nvPr/>
        </p:nvCxnSpPr>
        <p:spPr>
          <a:xfrm>
            <a:off x="2818965" y="3276380"/>
            <a:ext cx="0" cy="326331"/>
          </a:xfrm>
          <a:prstGeom prst="line">
            <a:avLst/>
          </a:prstGeom>
          <a:ln w="6350">
            <a:solidFill>
              <a:schemeClr val="accent5"/>
            </a:solidFill>
            <a:prstDash val="sysDash"/>
            <a:headEnd type="none"/>
            <a:tailEnd type="ova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flipV="1">
            <a:off x="2228836" y="2794916"/>
            <a:ext cx="0" cy="882963"/>
          </a:xfrm>
          <a:prstGeom prst="line">
            <a:avLst/>
          </a:prstGeom>
          <a:ln w="6350">
            <a:solidFill>
              <a:schemeClr val="accent3"/>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flipV="1">
            <a:off x="1584557" y="2326593"/>
            <a:ext cx="0" cy="1433911"/>
          </a:xfrm>
          <a:prstGeom prst="line">
            <a:avLst/>
          </a:prstGeom>
          <a:ln w="6350">
            <a:solidFill>
              <a:schemeClr val="tx2"/>
            </a:solidFill>
            <a:prstDash val="sysDash"/>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800" fill="hold"/>
                                        <p:tgtEl>
                                          <p:spTgt spid="27"/>
                                        </p:tgtEl>
                                        <p:attrNameLst>
                                          <p:attrName>ppt_x</p:attrName>
                                        </p:attrNameLst>
                                      </p:cBhvr>
                                      <p:tavLst>
                                        <p:tav tm="0">
                                          <p:val>
                                            <p:strVal val="1+#ppt_w/2"/>
                                          </p:val>
                                        </p:tav>
                                        <p:tav tm="100000">
                                          <p:val>
                                            <p:strVal val="#ppt_x"/>
                                          </p:val>
                                        </p:tav>
                                      </p:tavLst>
                                    </p:anim>
                                    <p:anim calcmode="lin" valueType="num">
                                      <p:cBhvr additive="base">
                                        <p:cTn id="8" dur="800" fill="hold"/>
                                        <p:tgtEl>
                                          <p:spTgt spid="27"/>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9"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200" fill="hold"/>
                                        <p:tgtEl>
                                          <p:spTgt spid="9"/>
                                        </p:tgtEl>
                                        <p:attrNameLst>
                                          <p:attrName>ppt_x</p:attrName>
                                        </p:attrNameLst>
                                      </p:cBhvr>
                                      <p:tavLst>
                                        <p:tav tm="0">
                                          <p:val>
                                            <p:strVal val="0-#ppt_w/2"/>
                                          </p:val>
                                        </p:tav>
                                        <p:tav tm="100000">
                                          <p:val>
                                            <p:strVal val="#ppt_x"/>
                                          </p:val>
                                        </p:tav>
                                      </p:tavLst>
                                    </p:anim>
                                    <p:anim calcmode="lin" valueType="num">
                                      <p:cBhvr additive="base">
                                        <p:cTn id="21" dur="200" fill="hold"/>
                                        <p:tgtEl>
                                          <p:spTgt spid="9"/>
                                        </p:tgtEl>
                                        <p:attrNameLst>
                                          <p:attrName>ppt_y</p:attrName>
                                        </p:attrNameLst>
                                      </p:cBhvr>
                                      <p:tavLst>
                                        <p:tav tm="0">
                                          <p:val>
                                            <p:strVal val="0-#ppt_h/2"/>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
                                        <p:tgtEl>
                                          <p:spTgt spid="9"/>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3000"/>
                            </p:stCondLst>
                            <p:childTnLst>
                              <p:par>
                                <p:cTn id="34" presetID="2" presetClass="entr" presetSubtype="9" decel="76600" fill="hold" nodeType="afterEffect">
                                  <p:stCondLst>
                                    <p:cond delay="0"/>
                                  </p:stCondLst>
                                  <p:childTnLst>
                                    <p:set>
                                      <p:cBhvr>
                                        <p:cTn id="35" dur="1" fill="hold">
                                          <p:stCondLst>
                                            <p:cond delay="0"/>
                                          </p:stCondLst>
                                        </p:cTn>
                                        <p:tgtEl>
                                          <p:spTgt spid="105"/>
                                        </p:tgtEl>
                                        <p:attrNameLst>
                                          <p:attrName>style.visibility</p:attrName>
                                        </p:attrNameLst>
                                      </p:cBhvr>
                                      <p:to>
                                        <p:strVal val="visible"/>
                                      </p:to>
                                    </p:set>
                                    <p:anim calcmode="lin" valueType="num">
                                      <p:cBhvr additive="base">
                                        <p:cTn id="36" dur="300" fill="hold"/>
                                        <p:tgtEl>
                                          <p:spTgt spid="105"/>
                                        </p:tgtEl>
                                        <p:attrNameLst>
                                          <p:attrName>ppt_x</p:attrName>
                                        </p:attrNameLst>
                                      </p:cBhvr>
                                      <p:tavLst>
                                        <p:tav tm="0">
                                          <p:val>
                                            <p:strVal val="0-#ppt_w/2"/>
                                          </p:val>
                                        </p:tav>
                                        <p:tav tm="100000">
                                          <p:val>
                                            <p:strVal val="#ppt_x"/>
                                          </p:val>
                                        </p:tav>
                                      </p:tavLst>
                                    </p:anim>
                                    <p:anim calcmode="lin" valueType="num">
                                      <p:cBhvr additive="base">
                                        <p:cTn id="37" dur="300" fill="hold"/>
                                        <p:tgtEl>
                                          <p:spTgt spid="105"/>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2" presetClass="entr" presetSubtype="9" decel="76600" fill="hold" nodeType="afterEffect">
                                  <p:stCondLst>
                                    <p:cond delay="0"/>
                                  </p:stCondLst>
                                  <p:childTnLst>
                                    <p:set>
                                      <p:cBhvr>
                                        <p:cTn id="40" dur="1" fill="hold">
                                          <p:stCondLst>
                                            <p:cond delay="0"/>
                                          </p:stCondLst>
                                        </p:cTn>
                                        <p:tgtEl>
                                          <p:spTgt spid="96"/>
                                        </p:tgtEl>
                                        <p:attrNameLst>
                                          <p:attrName>style.visibility</p:attrName>
                                        </p:attrNameLst>
                                      </p:cBhvr>
                                      <p:to>
                                        <p:strVal val="visible"/>
                                      </p:to>
                                    </p:set>
                                    <p:anim calcmode="lin" valueType="num">
                                      <p:cBhvr additive="base">
                                        <p:cTn id="41" dur="300" fill="hold"/>
                                        <p:tgtEl>
                                          <p:spTgt spid="96"/>
                                        </p:tgtEl>
                                        <p:attrNameLst>
                                          <p:attrName>ppt_x</p:attrName>
                                        </p:attrNameLst>
                                      </p:cBhvr>
                                      <p:tavLst>
                                        <p:tav tm="0">
                                          <p:val>
                                            <p:strVal val="0-#ppt_w/2"/>
                                          </p:val>
                                        </p:tav>
                                        <p:tav tm="100000">
                                          <p:val>
                                            <p:strVal val="#ppt_x"/>
                                          </p:val>
                                        </p:tav>
                                      </p:tavLst>
                                    </p:anim>
                                    <p:anim calcmode="lin" valueType="num">
                                      <p:cBhvr additive="base">
                                        <p:cTn id="42" dur="300" fill="hold"/>
                                        <p:tgtEl>
                                          <p:spTgt spid="96"/>
                                        </p:tgtEl>
                                        <p:attrNameLst>
                                          <p:attrName>ppt_y</p:attrName>
                                        </p:attrNameLst>
                                      </p:cBhvr>
                                      <p:tavLst>
                                        <p:tav tm="0">
                                          <p:val>
                                            <p:strVal val="0-#ppt_h/2"/>
                                          </p:val>
                                        </p:tav>
                                        <p:tav tm="100000">
                                          <p:val>
                                            <p:strVal val="#ppt_y"/>
                                          </p:val>
                                        </p:tav>
                                      </p:tavLst>
                                    </p:anim>
                                  </p:childTnLst>
                                </p:cTn>
                              </p:par>
                            </p:childTnLst>
                          </p:cTn>
                        </p:par>
                        <p:par>
                          <p:cTn id="43" fill="hold">
                            <p:stCondLst>
                              <p:cond delay="4000"/>
                            </p:stCondLst>
                            <p:childTnLst>
                              <p:par>
                                <p:cTn id="44" presetID="2" presetClass="entr" presetSubtype="9" decel="76600"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additive="base">
                                        <p:cTn id="46" dur="300" fill="hold"/>
                                        <p:tgtEl>
                                          <p:spTgt spid="87"/>
                                        </p:tgtEl>
                                        <p:attrNameLst>
                                          <p:attrName>ppt_x</p:attrName>
                                        </p:attrNameLst>
                                      </p:cBhvr>
                                      <p:tavLst>
                                        <p:tav tm="0">
                                          <p:val>
                                            <p:strVal val="0-#ppt_w/2"/>
                                          </p:val>
                                        </p:tav>
                                        <p:tav tm="100000">
                                          <p:val>
                                            <p:strVal val="#ppt_x"/>
                                          </p:val>
                                        </p:tav>
                                      </p:tavLst>
                                    </p:anim>
                                    <p:anim calcmode="lin" valueType="num">
                                      <p:cBhvr additive="base">
                                        <p:cTn id="47" dur="300" fill="hold"/>
                                        <p:tgtEl>
                                          <p:spTgt spid="87"/>
                                        </p:tgtEl>
                                        <p:attrNameLst>
                                          <p:attrName>ppt_y</p:attrName>
                                        </p:attrNameLst>
                                      </p:cBhvr>
                                      <p:tavLst>
                                        <p:tav tm="0">
                                          <p:val>
                                            <p:strVal val="0-#ppt_h/2"/>
                                          </p:val>
                                        </p:tav>
                                        <p:tav tm="100000">
                                          <p:val>
                                            <p:strVal val="#ppt_y"/>
                                          </p:val>
                                        </p:tav>
                                      </p:tavLst>
                                    </p:anim>
                                  </p:childTnLst>
                                </p:cTn>
                              </p:par>
                            </p:childTnLst>
                          </p:cTn>
                        </p:par>
                        <p:par>
                          <p:cTn id="48" fill="hold">
                            <p:stCondLst>
                              <p:cond delay="4500"/>
                            </p:stCondLst>
                            <p:childTnLst>
                              <p:par>
                                <p:cTn id="49" presetID="2" presetClass="entr" presetSubtype="9" decel="7660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300" fill="hold"/>
                                        <p:tgtEl>
                                          <p:spTgt spid="41"/>
                                        </p:tgtEl>
                                        <p:attrNameLst>
                                          <p:attrName>ppt_x</p:attrName>
                                        </p:attrNameLst>
                                      </p:cBhvr>
                                      <p:tavLst>
                                        <p:tav tm="0">
                                          <p:val>
                                            <p:strVal val="0-#ppt_w/2"/>
                                          </p:val>
                                        </p:tav>
                                        <p:tav tm="100000">
                                          <p:val>
                                            <p:strVal val="#ppt_x"/>
                                          </p:val>
                                        </p:tav>
                                      </p:tavLst>
                                    </p:anim>
                                    <p:anim calcmode="lin" valueType="num">
                                      <p:cBhvr additive="base">
                                        <p:cTn id="52" dur="300" fill="hold"/>
                                        <p:tgtEl>
                                          <p:spTgt spid="41"/>
                                        </p:tgtEl>
                                        <p:attrNameLst>
                                          <p:attrName>ppt_y</p:attrName>
                                        </p:attrNameLst>
                                      </p:cBhvr>
                                      <p:tavLst>
                                        <p:tav tm="0">
                                          <p:val>
                                            <p:strVal val="0-#ppt_h/2"/>
                                          </p:val>
                                        </p:tav>
                                        <p:tav tm="100000">
                                          <p:val>
                                            <p:strVal val="#ppt_y"/>
                                          </p:val>
                                        </p:tav>
                                      </p:tavLst>
                                    </p:anim>
                                  </p:childTnLst>
                                </p:cTn>
                              </p:par>
                            </p:childTnLst>
                          </p:cTn>
                        </p:par>
                        <p:par>
                          <p:cTn id="53" fill="hold">
                            <p:stCondLst>
                              <p:cond delay="5000"/>
                            </p:stCondLst>
                            <p:childTnLst>
                              <p:par>
                                <p:cTn id="54" presetID="6" presetClass="entr" presetSubtype="32"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ircle(out)">
                                      <p:cBhvr>
                                        <p:cTn id="56" dur="300"/>
                                        <p:tgtEl>
                                          <p:spTgt spid="16"/>
                                        </p:tgtEl>
                                      </p:cBhvr>
                                    </p:animEffect>
                                  </p:childTnLst>
                                </p:cTn>
                              </p:par>
                            </p:childTnLst>
                          </p:cTn>
                        </p:par>
                        <p:par>
                          <p:cTn id="57" fill="hold">
                            <p:stCondLst>
                              <p:cond delay="5500"/>
                            </p:stCondLst>
                            <p:childTnLst>
                              <p:par>
                                <p:cTn id="58" presetID="22" presetClass="entr" presetSubtype="4" fill="hold" nodeType="after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wipe(down)">
                                      <p:cBhvr>
                                        <p:cTn id="60" dur="500"/>
                                        <p:tgtEl>
                                          <p:spTgt spid="116"/>
                                        </p:tgtEl>
                                      </p:cBhvr>
                                    </p:animEffect>
                                  </p:childTnLst>
                                </p:cTn>
                              </p:par>
                            </p:childTnLst>
                          </p:cTn>
                        </p:par>
                        <p:par>
                          <p:cTn id="61" fill="hold">
                            <p:stCondLst>
                              <p:cond delay="6000"/>
                            </p:stCondLst>
                            <p:childTnLst>
                              <p:par>
                                <p:cTn id="62" presetID="22" presetClass="entr" presetSubtype="8"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500"/>
                                        <p:tgtEl>
                                          <p:spTgt spid="22"/>
                                        </p:tgtEl>
                                      </p:cBhvr>
                                    </p:animEffect>
                                  </p:childTnLst>
                                </p:cTn>
                              </p:par>
                            </p:childTnLst>
                          </p:cTn>
                        </p:par>
                        <p:par>
                          <p:cTn id="65" fill="hold">
                            <p:stCondLst>
                              <p:cond delay="6500"/>
                            </p:stCondLst>
                            <p:childTnLst>
                              <p:par>
                                <p:cTn id="66" presetID="10" presetClass="entr" presetSubtype="0"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350"/>
                                        <p:tgtEl>
                                          <p:spTgt spid="17"/>
                                        </p:tgtEl>
                                      </p:cBhvr>
                                    </p:animEffect>
                                  </p:childTnLst>
                                </p:cTn>
                              </p:par>
                              <p:par>
                                <p:cTn id="69" presetID="26" presetClass="emph" presetSubtype="0" fill="hold" nodeType="withEffect">
                                  <p:stCondLst>
                                    <p:cond delay="0"/>
                                  </p:stCondLst>
                                  <p:childTnLst>
                                    <p:animEffect transition="out" filter="fade">
                                      <p:cBhvr>
                                        <p:cTn id="70" dur="400" tmFilter="0, 0; .2, .5; .8, .5; 1, 0"/>
                                        <p:tgtEl>
                                          <p:spTgt spid="17"/>
                                        </p:tgtEl>
                                      </p:cBhvr>
                                    </p:animEffect>
                                    <p:animScale>
                                      <p:cBhvr>
                                        <p:cTn id="71" dur="200" autoRev="1" fill="hold"/>
                                        <p:tgtEl>
                                          <p:spTgt spid="17"/>
                                        </p:tgtEl>
                                      </p:cBhvr>
                                      <p:by x="105000" y="105000"/>
                                    </p:animScale>
                                  </p:childTnLst>
                                </p:cTn>
                              </p:par>
                            </p:childTnLst>
                          </p:cTn>
                        </p:par>
                        <p:par>
                          <p:cTn id="72" fill="hold">
                            <p:stCondLst>
                              <p:cond delay="7000"/>
                            </p:stCondLst>
                            <p:childTnLst>
                              <p:par>
                                <p:cTn id="73" presetID="22" presetClass="entr" presetSubtype="4" fill="hold" nodeType="afterEffect">
                                  <p:stCondLst>
                                    <p:cond delay="0"/>
                                  </p:stCondLst>
                                  <p:childTnLst>
                                    <p:set>
                                      <p:cBhvr>
                                        <p:cTn id="74" dur="1" fill="hold">
                                          <p:stCondLst>
                                            <p:cond delay="0"/>
                                          </p:stCondLst>
                                        </p:cTn>
                                        <p:tgtEl>
                                          <p:spTgt spid="115"/>
                                        </p:tgtEl>
                                        <p:attrNameLst>
                                          <p:attrName>style.visibility</p:attrName>
                                        </p:attrNameLst>
                                      </p:cBhvr>
                                      <p:to>
                                        <p:strVal val="visible"/>
                                      </p:to>
                                    </p:set>
                                    <p:animEffect transition="in" filter="wipe(down)">
                                      <p:cBhvr>
                                        <p:cTn id="75" dur="500"/>
                                        <p:tgtEl>
                                          <p:spTgt spid="115"/>
                                        </p:tgtEl>
                                      </p:cBhvr>
                                    </p:animEffect>
                                  </p:childTnLst>
                                </p:cTn>
                              </p:par>
                            </p:childTnLst>
                          </p:cTn>
                        </p:par>
                        <p:par>
                          <p:cTn id="76" fill="hold">
                            <p:stCondLst>
                              <p:cond delay="7500"/>
                            </p:stCondLst>
                            <p:childTnLst>
                              <p:par>
                                <p:cTn id="77" presetID="22" presetClass="entr" presetSubtype="8" fill="hold"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left)">
                                      <p:cBhvr>
                                        <p:cTn id="79" dur="500"/>
                                        <p:tgtEl>
                                          <p:spTgt spid="35"/>
                                        </p:tgtEl>
                                      </p:cBhvr>
                                    </p:animEffect>
                                  </p:childTnLst>
                                </p:cTn>
                              </p:par>
                            </p:childTnLst>
                          </p:cTn>
                        </p:par>
                        <p:par>
                          <p:cTn id="80" fill="hold">
                            <p:stCondLst>
                              <p:cond delay="8000"/>
                            </p:stCondLst>
                            <p:childTnLst>
                              <p:par>
                                <p:cTn id="81" presetID="10" presetClass="entr" presetSubtype="0"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350"/>
                                        <p:tgtEl>
                                          <p:spTgt spid="24"/>
                                        </p:tgtEl>
                                      </p:cBhvr>
                                    </p:animEffect>
                                  </p:childTnLst>
                                </p:cTn>
                              </p:par>
                              <p:par>
                                <p:cTn id="84" presetID="26" presetClass="emph" presetSubtype="0" fill="hold" nodeType="withEffect">
                                  <p:stCondLst>
                                    <p:cond delay="0"/>
                                  </p:stCondLst>
                                  <p:childTnLst>
                                    <p:animEffect transition="out" filter="fade">
                                      <p:cBhvr>
                                        <p:cTn id="85" dur="400" tmFilter="0, 0; .2, .5; .8, .5; 1, 0"/>
                                        <p:tgtEl>
                                          <p:spTgt spid="24"/>
                                        </p:tgtEl>
                                      </p:cBhvr>
                                    </p:animEffect>
                                    <p:animScale>
                                      <p:cBhvr>
                                        <p:cTn id="86" dur="200" autoRev="1" fill="hold"/>
                                        <p:tgtEl>
                                          <p:spTgt spid="24"/>
                                        </p:tgtEl>
                                      </p:cBhvr>
                                      <p:by x="105000" y="105000"/>
                                    </p:animScale>
                                  </p:childTnLst>
                                </p:cTn>
                              </p:par>
                            </p:childTnLst>
                          </p:cTn>
                        </p:par>
                        <p:par>
                          <p:cTn id="87" fill="hold">
                            <p:stCondLst>
                              <p:cond delay="8500"/>
                            </p:stCondLst>
                            <p:childTnLst>
                              <p:par>
                                <p:cTn id="88" presetID="22" presetClass="entr" presetSubtype="4" fill="hold" nodeType="afterEffect">
                                  <p:stCondLst>
                                    <p:cond delay="0"/>
                                  </p:stCondLst>
                                  <p:childTnLst>
                                    <p:set>
                                      <p:cBhvr>
                                        <p:cTn id="89" dur="1" fill="hold">
                                          <p:stCondLst>
                                            <p:cond delay="0"/>
                                          </p:stCondLst>
                                        </p:cTn>
                                        <p:tgtEl>
                                          <p:spTgt spid="114"/>
                                        </p:tgtEl>
                                        <p:attrNameLst>
                                          <p:attrName>style.visibility</p:attrName>
                                        </p:attrNameLst>
                                      </p:cBhvr>
                                      <p:to>
                                        <p:strVal val="visible"/>
                                      </p:to>
                                    </p:set>
                                    <p:animEffect transition="in" filter="wipe(down)">
                                      <p:cBhvr>
                                        <p:cTn id="90" dur="500"/>
                                        <p:tgtEl>
                                          <p:spTgt spid="114"/>
                                        </p:tgtEl>
                                      </p:cBhvr>
                                    </p:animEffect>
                                  </p:childTnLst>
                                </p:cTn>
                              </p:par>
                            </p:childTnLst>
                          </p:cTn>
                        </p:par>
                        <p:par>
                          <p:cTn id="91" fill="hold">
                            <p:stCondLst>
                              <p:cond delay="9000"/>
                            </p:stCondLst>
                            <p:childTnLst>
                              <p:par>
                                <p:cTn id="92" presetID="22" presetClass="entr" presetSubtype="8" fill="hold" nodeType="after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left)">
                                      <p:cBhvr>
                                        <p:cTn id="94" dur="500"/>
                                        <p:tgtEl>
                                          <p:spTgt spid="50"/>
                                        </p:tgtEl>
                                      </p:cBhvr>
                                    </p:animEffect>
                                  </p:childTnLst>
                                </p:cTn>
                              </p:par>
                            </p:childTnLst>
                          </p:cTn>
                        </p:par>
                        <p:par>
                          <p:cTn id="95" fill="hold">
                            <p:stCondLst>
                              <p:cond delay="9500"/>
                            </p:stCondLst>
                            <p:childTnLst>
                              <p:par>
                                <p:cTn id="96" presetID="10" presetClass="entr" presetSubtype="0" fill="hold" nodeType="after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350"/>
                                        <p:tgtEl>
                                          <p:spTgt spid="36"/>
                                        </p:tgtEl>
                                      </p:cBhvr>
                                    </p:animEffect>
                                  </p:childTnLst>
                                </p:cTn>
                              </p:par>
                              <p:par>
                                <p:cTn id="99" presetID="26" presetClass="emph" presetSubtype="0" fill="hold" nodeType="withEffect">
                                  <p:stCondLst>
                                    <p:cond delay="0"/>
                                  </p:stCondLst>
                                  <p:childTnLst>
                                    <p:animEffect transition="out" filter="fade">
                                      <p:cBhvr>
                                        <p:cTn id="100" dur="400" tmFilter="0, 0; .2, .5; .8, .5; 1, 0"/>
                                        <p:tgtEl>
                                          <p:spTgt spid="36"/>
                                        </p:tgtEl>
                                      </p:cBhvr>
                                    </p:animEffect>
                                    <p:animScale>
                                      <p:cBhvr>
                                        <p:cTn id="101" dur="200" autoRev="1" fill="hold"/>
                                        <p:tgtEl>
                                          <p:spTgt spid="36"/>
                                        </p:tgtEl>
                                      </p:cBhvr>
                                      <p:by x="105000" y="105000"/>
                                    </p:animScale>
                                  </p:childTnLst>
                                </p:cTn>
                              </p:par>
                            </p:childTnLst>
                          </p:cTn>
                        </p:par>
                        <p:par>
                          <p:cTn id="102" fill="hold">
                            <p:stCondLst>
                              <p:cond delay="10000"/>
                            </p:stCondLst>
                            <p:childTnLst>
                              <p:par>
                                <p:cTn id="103" presetID="22" presetClass="entr" presetSubtype="8" fill="hold" nodeType="after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wipe(left)">
                                      <p:cBhvr>
                                        <p:cTn id="105" dur="500"/>
                                        <p:tgtEl>
                                          <p:spTgt spid="56"/>
                                        </p:tgtEl>
                                      </p:cBhvr>
                                    </p:animEffect>
                                  </p:childTnLst>
                                </p:cTn>
                              </p:par>
                            </p:childTnLst>
                          </p:cTn>
                        </p:par>
                        <p:par>
                          <p:cTn id="106" fill="hold">
                            <p:stCondLst>
                              <p:cond delay="10500"/>
                            </p:stCondLst>
                            <p:childTnLst>
                              <p:par>
                                <p:cTn id="107" presetID="10" presetClass="entr" presetSubtype="0" fill="hold" nodeType="after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fade">
                                      <p:cBhvr>
                                        <p:cTn id="109" dur="350"/>
                                        <p:tgtEl>
                                          <p:spTgt spid="51"/>
                                        </p:tgtEl>
                                      </p:cBhvr>
                                    </p:animEffect>
                                  </p:childTnLst>
                                </p:cTn>
                              </p:par>
                              <p:par>
                                <p:cTn id="110" presetID="26" presetClass="emph" presetSubtype="0" fill="hold" nodeType="withEffect">
                                  <p:stCondLst>
                                    <p:cond delay="0"/>
                                  </p:stCondLst>
                                  <p:childTnLst>
                                    <p:animEffect transition="out" filter="fade">
                                      <p:cBhvr>
                                        <p:cTn id="111" dur="400" tmFilter="0, 0; .2, .5; .8, .5; 1, 0"/>
                                        <p:tgtEl>
                                          <p:spTgt spid="51"/>
                                        </p:tgtEl>
                                      </p:cBhvr>
                                    </p:animEffect>
                                    <p:animScale>
                                      <p:cBhvr>
                                        <p:cTn id="112" dur="200" autoRev="1" fill="hold"/>
                                        <p:tgtEl>
                                          <p:spTgt spid="51"/>
                                        </p:tgtEl>
                                      </p:cBhvr>
                                      <p:by x="105000" y="105000"/>
                                    </p:animScale>
                                  </p:childTnLst>
                                </p:cTn>
                              </p:par>
                            </p:childTnLst>
                          </p:cTn>
                        </p:par>
                        <p:par>
                          <p:cTn id="113" fill="hold">
                            <p:stCondLst>
                              <p:cond delay="11000"/>
                            </p:stCondLst>
                            <p:childTnLst>
                              <p:par>
                                <p:cTn id="114" presetID="42" presetClass="entr" presetSubtype="0" fill="hold" nodeType="afterEffect">
                                  <p:stCondLst>
                                    <p:cond delay="0"/>
                                  </p:stCondLst>
                                  <p:childTnLst>
                                    <p:set>
                                      <p:cBhvr>
                                        <p:cTn id="115" dur="1" fill="hold">
                                          <p:stCondLst>
                                            <p:cond delay="0"/>
                                          </p:stCondLst>
                                        </p:cTn>
                                        <p:tgtEl>
                                          <p:spTgt spid="57"/>
                                        </p:tgtEl>
                                        <p:attrNameLst>
                                          <p:attrName>style.visibility</p:attrName>
                                        </p:attrNameLst>
                                      </p:cBhvr>
                                      <p:to>
                                        <p:strVal val="visible"/>
                                      </p:to>
                                    </p:set>
                                    <p:animEffect transition="in" filter="fade">
                                      <p:cBhvr>
                                        <p:cTn id="116" dur="300"/>
                                        <p:tgtEl>
                                          <p:spTgt spid="57"/>
                                        </p:tgtEl>
                                      </p:cBhvr>
                                    </p:animEffect>
                                    <p:anim calcmode="lin" valueType="num">
                                      <p:cBhvr>
                                        <p:cTn id="117" dur="300" fill="hold"/>
                                        <p:tgtEl>
                                          <p:spTgt spid="57"/>
                                        </p:tgtEl>
                                        <p:attrNameLst>
                                          <p:attrName>ppt_x</p:attrName>
                                        </p:attrNameLst>
                                      </p:cBhvr>
                                      <p:tavLst>
                                        <p:tav tm="0">
                                          <p:val>
                                            <p:strVal val="#ppt_x"/>
                                          </p:val>
                                        </p:tav>
                                        <p:tav tm="100000">
                                          <p:val>
                                            <p:strVal val="#ppt_x"/>
                                          </p:val>
                                        </p:tav>
                                      </p:tavLst>
                                    </p:anim>
                                    <p:anim calcmode="lin" valueType="num">
                                      <p:cBhvr>
                                        <p:cTn id="118" dur="300" fill="hold"/>
                                        <p:tgtEl>
                                          <p:spTgt spid="57"/>
                                        </p:tgtEl>
                                        <p:attrNameLst>
                                          <p:attrName>ppt_y</p:attrName>
                                        </p:attrNameLst>
                                      </p:cBhvr>
                                      <p:tavLst>
                                        <p:tav tm="0">
                                          <p:val>
                                            <p:strVal val="#ppt_y+.1"/>
                                          </p:val>
                                        </p:tav>
                                        <p:tav tm="100000">
                                          <p:val>
                                            <p:strVal val="#ppt_y"/>
                                          </p:val>
                                        </p:tav>
                                      </p:tavLst>
                                    </p:anim>
                                  </p:childTnLst>
                                </p:cTn>
                              </p:par>
                            </p:childTnLst>
                          </p:cTn>
                        </p:par>
                        <p:par>
                          <p:cTn id="119" fill="hold">
                            <p:stCondLst>
                              <p:cond delay="11500"/>
                            </p:stCondLst>
                            <p:childTnLst>
                              <p:par>
                                <p:cTn id="120" presetID="6" presetClass="entr" presetSubtype="32" fill="hold" grpId="0" nodeType="after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circle(out)">
                                      <p:cBhvr>
                                        <p:cTn id="122"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animBg="1"/>
      <p:bldP spid="15" grpId="0"/>
      <p:bldP spid="16"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608" y="339502"/>
            <a:ext cx="3213976"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2086245"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（一）准时</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785786" y="1285866"/>
            <a:ext cx="5015628" cy="369332"/>
          </a:xfrm>
          <a:prstGeom prst="rect">
            <a:avLst/>
          </a:prstGeom>
          <a:noFill/>
        </p:spPr>
        <p:txBody>
          <a:bodyPr wrap="square" rtlCol="0">
            <a:spAutoFit/>
          </a:bodyPr>
          <a:lstStyle/>
          <a:p>
            <a:r>
              <a:rPr lang="zh-CN" altLang="en-US" dirty="0" smtClean="0"/>
              <a:t>面试必须守时，最好提前到面试地实地考察。</a:t>
            </a:r>
            <a:endParaRPr lang="zh-CN" altLang="en-US" dirty="0"/>
          </a:p>
        </p:txBody>
      </p:sp>
      <p:sp>
        <p:nvSpPr>
          <p:cNvPr id="12" name="TextBox 11"/>
          <p:cNvSpPr txBox="1"/>
          <p:nvPr/>
        </p:nvSpPr>
        <p:spPr>
          <a:xfrm>
            <a:off x="571472" y="1714494"/>
            <a:ext cx="6858048" cy="369332"/>
          </a:xfrm>
          <a:prstGeom prst="rect">
            <a:avLst/>
          </a:prstGeom>
          <a:noFill/>
        </p:spPr>
        <p:txBody>
          <a:bodyPr wrap="square" rtlCol="0">
            <a:spAutoFit/>
          </a:bodyPr>
          <a:lstStyle/>
          <a:p>
            <a:r>
              <a:rPr lang="en-US" altLang="zh-CN" dirty="0" smtClean="0"/>
              <a:t>1</a:t>
            </a:r>
            <a:r>
              <a:rPr lang="zh-CN" altLang="en-US" dirty="0" smtClean="0"/>
              <a:t>、准时展现了求职者对面试的重视以及重诺守信的做人准则</a:t>
            </a:r>
            <a:endParaRPr lang="zh-CN" altLang="en-US" dirty="0"/>
          </a:p>
        </p:txBody>
      </p:sp>
      <p:sp>
        <p:nvSpPr>
          <p:cNvPr id="17" name="TextBox 16"/>
          <p:cNvSpPr txBox="1"/>
          <p:nvPr/>
        </p:nvSpPr>
        <p:spPr>
          <a:xfrm>
            <a:off x="571472" y="2143122"/>
            <a:ext cx="6357982" cy="369332"/>
          </a:xfrm>
          <a:prstGeom prst="rect">
            <a:avLst/>
          </a:prstGeom>
          <a:noFill/>
        </p:spPr>
        <p:txBody>
          <a:bodyPr wrap="square" rtlCol="0">
            <a:spAutoFit/>
          </a:bodyPr>
          <a:lstStyle/>
          <a:p>
            <a:r>
              <a:rPr lang="en-US" altLang="zh-CN" dirty="0" smtClean="0"/>
              <a:t>2</a:t>
            </a:r>
            <a:r>
              <a:rPr lang="zh-CN" altLang="en-US" dirty="0" smtClean="0"/>
              <a:t>、准时到达会给面试的组织、管理工作提供积极的合作</a:t>
            </a:r>
            <a:endParaRPr lang="zh-CN" altLang="en-US" dirty="0"/>
          </a:p>
        </p:txBody>
      </p:sp>
      <p:sp>
        <p:nvSpPr>
          <p:cNvPr id="18" name="TextBox 17"/>
          <p:cNvSpPr txBox="1"/>
          <p:nvPr/>
        </p:nvSpPr>
        <p:spPr>
          <a:xfrm>
            <a:off x="571472" y="2571750"/>
            <a:ext cx="6000792" cy="954107"/>
          </a:xfrm>
          <a:prstGeom prst="rect">
            <a:avLst/>
          </a:prstGeom>
          <a:noFill/>
        </p:spPr>
        <p:txBody>
          <a:bodyPr wrap="square" rtlCol="0">
            <a:spAutoFit/>
          </a:bodyPr>
          <a:lstStyle/>
          <a:p>
            <a:r>
              <a:rPr lang="en-US" altLang="zh-CN" dirty="0" smtClean="0"/>
              <a:t>3</a:t>
            </a:r>
            <a:r>
              <a:rPr lang="zh-CN" altLang="en-US" dirty="0" smtClean="0"/>
              <a:t>、准时到达，可以给自己在进入面试考场前有一个休息整理、熟悉考场情况的时间。</a:t>
            </a:r>
            <a:endParaRPr lang="zh-CN" altLang="en-US" sz="2000" b="1" kern="0" dirty="0" smtClean="0">
              <a:solidFill>
                <a:srgbClr val="002060"/>
              </a:solidFill>
              <a:latin typeface="仿宋_GB2312" pitchFamily="49" charset="-122"/>
              <a:ea typeface="仿宋_GB2312" pitchFamily="49" charset="-122"/>
            </a:endParaRPr>
          </a:p>
          <a:p>
            <a:endParaRPr lang="zh-CN" altLang="en-US" dirty="0"/>
          </a:p>
        </p:txBody>
      </p:sp>
      <p:pic>
        <p:nvPicPr>
          <p:cNvPr id="55297" name="Picture 1" descr="C:\Users\Administrator\AppData\Roaming\Tencent\Users\117344824\QQ\WinTemp\RichOle\OQ]GX8H_U0[68P%}VO%PQ14.png"/>
          <p:cNvPicPr>
            <a:picLocks noChangeAspect="1" noChangeArrowheads="1"/>
          </p:cNvPicPr>
          <p:nvPr/>
        </p:nvPicPr>
        <p:blipFill>
          <a:blip r:embed="rId1"/>
          <a:srcRect/>
          <a:stretch>
            <a:fillRect/>
          </a:stretch>
        </p:blipFill>
        <p:spPr bwMode="auto">
          <a:xfrm>
            <a:off x="6357950" y="2357436"/>
            <a:ext cx="2538445" cy="2586041"/>
          </a:xfrm>
          <a:prstGeom prst="rect">
            <a:avLst/>
          </a:prstGeom>
          <a:noFill/>
          <a:ln w="19050">
            <a:solidFill>
              <a:srgbClr val="00B050"/>
            </a:solidFill>
          </a:ln>
        </p:spPr>
      </p:pic>
      <p:sp>
        <p:nvSpPr>
          <p:cNvPr id="5" name="TextBox 25"/>
          <p:cNvSpPr txBox="1">
            <a:spLocks noChangeArrowheads="1"/>
          </p:cNvSpPr>
          <p:nvPr/>
        </p:nvSpPr>
        <p:spPr bwMode="auto">
          <a:xfrm>
            <a:off x="1043305" y="339725"/>
            <a:ext cx="411099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三、面试的细节与要点</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608" y="339502"/>
            <a:ext cx="3213976"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00034" y="857238"/>
            <a:ext cx="2157683"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（二）报到</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642910" y="1214428"/>
            <a:ext cx="5500726" cy="369332"/>
          </a:xfrm>
          <a:prstGeom prst="rect">
            <a:avLst/>
          </a:prstGeom>
          <a:noFill/>
        </p:spPr>
        <p:txBody>
          <a:bodyPr wrap="square" rtlCol="0">
            <a:spAutoFit/>
          </a:bodyPr>
          <a:lstStyle/>
          <a:p>
            <a:r>
              <a:rPr lang="zh-CN" altLang="en-US" dirty="0" smtClean="0"/>
              <a:t>报到面带笑容，态度自然，将手机关机或调成振动。</a:t>
            </a:r>
            <a:endParaRPr lang="zh-CN" altLang="en-US" dirty="0"/>
          </a:p>
        </p:txBody>
      </p:sp>
      <p:sp>
        <p:nvSpPr>
          <p:cNvPr id="12" name="TextBox 11"/>
          <p:cNvSpPr txBox="1"/>
          <p:nvPr/>
        </p:nvSpPr>
        <p:spPr>
          <a:xfrm>
            <a:off x="500034" y="1546218"/>
            <a:ext cx="6929486"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（三）进门</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7" name="TextBox 16"/>
          <p:cNvSpPr txBox="1"/>
          <p:nvPr/>
        </p:nvSpPr>
        <p:spPr>
          <a:xfrm>
            <a:off x="500034" y="1928808"/>
            <a:ext cx="6429420" cy="369332"/>
          </a:xfrm>
          <a:prstGeom prst="rect">
            <a:avLst/>
          </a:prstGeom>
          <a:noFill/>
        </p:spPr>
        <p:txBody>
          <a:bodyPr wrap="square" rtlCol="0">
            <a:spAutoFit/>
          </a:bodyPr>
          <a:lstStyle/>
          <a:p>
            <a:r>
              <a:rPr lang="zh-CN" altLang="en-US" dirty="0" smtClean="0"/>
              <a:t>在门外耐心等待，不得擅自进入面试房间；</a:t>
            </a:r>
            <a:endParaRPr lang="zh-CN" altLang="en-US" dirty="0"/>
          </a:p>
        </p:txBody>
      </p:sp>
      <p:sp>
        <p:nvSpPr>
          <p:cNvPr id="18" name="TextBox 17"/>
          <p:cNvSpPr txBox="1"/>
          <p:nvPr/>
        </p:nvSpPr>
        <p:spPr>
          <a:xfrm>
            <a:off x="500034" y="2285998"/>
            <a:ext cx="6072230" cy="369332"/>
          </a:xfrm>
          <a:prstGeom prst="rect">
            <a:avLst/>
          </a:prstGeom>
          <a:noFill/>
        </p:spPr>
        <p:txBody>
          <a:bodyPr wrap="square" rtlCol="0">
            <a:spAutoFit/>
          </a:bodyPr>
          <a:lstStyle/>
          <a:p>
            <a:r>
              <a:rPr lang="zh-CN" altLang="en-US" dirty="0" smtClean="0"/>
              <a:t>进入房间之前先敲门，见到考官，要面带微笑。</a:t>
            </a:r>
            <a:endParaRPr lang="zh-CN" altLang="en-US" dirty="0"/>
          </a:p>
        </p:txBody>
      </p:sp>
      <p:pic>
        <p:nvPicPr>
          <p:cNvPr id="56321" name="Picture 1" descr="C:\Users\Administrator\AppData\Roaming\Tencent\Users\117344824\QQ\WinTemp\RichOle\3%6}Y)UD3K9[[YUR%LV7OA4.png"/>
          <p:cNvPicPr>
            <a:picLocks noChangeAspect="1" noChangeArrowheads="1"/>
          </p:cNvPicPr>
          <p:nvPr/>
        </p:nvPicPr>
        <p:blipFill>
          <a:blip r:embed="rId1"/>
          <a:srcRect/>
          <a:stretch>
            <a:fillRect/>
          </a:stretch>
        </p:blipFill>
        <p:spPr bwMode="auto">
          <a:xfrm>
            <a:off x="5000628" y="2643188"/>
            <a:ext cx="2643206" cy="2286000"/>
          </a:xfrm>
          <a:prstGeom prst="rect">
            <a:avLst/>
          </a:prstGeom>
          <a:noFill/>
          <a:ln w="19050">
            <a:solidFill>
              <a:srgbClr val="00B050"/>
            </a:solidFill>
          </a:ln>
        </p:spPr>
      </p:pic>
      <p:pic>
        <p:nvPicPr>
          <p:cNvPr id="56323" name="Picture 3" descr="https://timgsa.baidu.com/timg?image&amp;quality=80&amp;size=b9999_10000&amp;sec=1490090619493&amp;di=6dd671284c82a06c328e101dbba1e427&amp;imgtype=0&amp;src=http%3A%2F%2Fwww.cuepa.cn%2Fuserfile%2Fnewspic%2F127638%2Fs_9a409586ce2bf266645eb47c9eda5c69139008.png"/>
          <p:cNvPicPr>
            <a:picLocks noChangeAspect="1" noChangeArrowheads="1"/>
          </p:cNvPicPr>
          <p:nvPr/>
        </p:nvPicPr>
        <p:blipFill>
          <a:blip r:embed="rId2"/>
          <a:srcRect/>
          <a:stretch>
            <a:fillRect/>
          </a:stretch>
        </p:blipFill>
        <p:spPr bwMode="auto">
          <a:xfrm>
            <a:off x="1214414" y="2714626"/>
            <a:ext cx="2786049" cy="2286016"/>
          </a:xfrm>
          <a:prstGeom prst="rect">
            <a:avLst/>
          </a:prstGeom>
          <a:noFill/>
          <a:ln w="19050">
            <a:solidFill>
              <a:srgbClr val="00B050"/>
            </a:solidFill>
          </a:ln>
        </p:spPr>
      </p:pic>
      <p:sp>
        <p:nvSpPr>
          <p:cNvPr id="5" name="TextBox 25"/>
          <p:cNvSpPr txBox="1">
            <a:spLocks noChangeArrowheads="1"/>
          </p:cNvSpPr>
          <p:nvPr/>
        </p:nvSpPr>
        <p:spPr bwMode="auto">
          <a:xfrm>
            <a:off x="1043305" y="339725"/>
            <a:ext cx="411099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四、面试的细节与要点</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608" y="339502"/>
            <a:ext cx="3213976"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2086245"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（四）就坐</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571472" y="1285866"/>
            <a:ext cx="5572164" cy="369332"/>
          </a:xfrm>
          <a:prstGeom prst="rect">
            <a:avLst/>
          </a:prstGeom>
          <a:noFill/>
        </p:spPr>
        <p:txBody>
          <a:bodyPr wrap="square" rtlCol="0">
            <a:spAutoFit/>
          </a:bodyPr>
          <a:lstStyle/>
          <a:p>
            <a:r>
              <a:rPr lang="zh-CN" altLang="en-US" dirty="0" smtClean="0"/>
              <a:t>听到面试官说请坐之后，先道谢，然后就坐。</a:t>
            </a:r>
            <a:endParaRPr lang="zh-CN" altLang="en-US" dirty="0"/>
          </a:p>
        </p:txBody>
      </p:sp>
      <p:sp>
        <p:nvSpPr>
          <p:cNvPr id="12" name="TextBox 11"/>
          <p:cNvSpPr txBox="1"/>
          <p:nvPr/>
        </p:nvSpPr>
        <p:spPr>
          <a:xfrm>
            <a:off x="642910" y="1714494"/>
            <a:ext cx="6786610" cy="369332"/>
          </a:xfrm>
          <a:prstGeom prst="rect">
            <a:avLst/>
          </a:prstGeom>
          <a:noFill/>
        </p:spPr>
        <p:txBody>
          <a:bodyPr wrap="square" rtlCol="0">
            <a:spAutoFit/>
          </a:bodyPr>
          <a:lstStyle/>
          <a:p>
            <a:r>
              <a:rPr lang="en-US" altLang="zh-CN" dirty="0" smtClean="0"/>
              <a:t>1</a:t>
            </a:r>
            <a:r>
              <a:rPr lang="zh-CN" altLang="en-US" dirty="0" smtClean="0"/>
              <a:t>、不要紧贴椅背坐，显得太放松、不够尊重</a:t>
            </a:r>
            <a:endParaRPr lang="zh-CN" altLang="en-US" dirty="0"/>
          </a:p>
        </p:txBody>
      </p:sp>
      <p:sp>
        <p:nvSpPr>
          <p:cNvPr id="17" name="TextBox 16"/>
          <p:cNvSpPr txBox="1"/>
          <p:nvPr/>
        </p:nvSpPr>
        <p:spPr>
          <a:xfrm>
            <a:off x="642910" y="2071684"/>
            <a:ext cx="6286544" cy="369332"/>
          </a:xfrm>
          <a:prstGeom prst="rect">
            <a:avLst/>
          </a:prstGeom>
          <a:noFill/>
        </p:spPr>
        <p:txBody>
          <a:bodyPr wrap="square" rtlCol="0">
            <a:spAutoFit/>
          </a:bodyPr>
          <a:lstStyle/>
          <a:p>
            <a:r>
              <a:rPr lang="en-US" altLang="zh-CN" dirty="0" smtClean="0"/>
              <a:t>2</a:t>
            </a:r>
            <a:r>
              <a:rPr lang="zh-CN" altLang="en-US" dirty="0" smtClean="0"/>
              <a:t>、不要只坐椅边，显得太紧张。</a:t>
            </a:r>
            <a:endParaRPr lang="zh-CN" altLang="en-US" dirty="0"/>
          </a:p>
        </p:txBody>
      </p:sp>
      <p:sp>
        <p:nvSpPr>
          <p:cNvPr id="18" name="TextBox 17"/>
          <p:cNvSpPr txBox="1"/>
          <p:nvPr/>
        </p:nvSpPr>
        <p:spPr>
          <a:xfrm>
            <a:off x="642910" y="2428874"/>
            <a:ext cx="5929354" cy="369332"/>
          </a:xfrm>
          <a:prstGeom prst="rect">
            <a:avLst/>
          </a:prstGeom>
          <a:noFill/>
        </p:spPr>
        <p:txBody>
          <a:bodyPr wrap="square" rtlCol="0">
            <a:spAutoFit/>
          </a:bodyPr>
          <a:lstStyle/>
          <a:p>
            <a:r>
              <a:rPr lang="en-US" altLang="zh-CN" dirty="0" smtClean="0"/>
              <a:t>3</a:t>
            </a:r>
            <a:r>
              <a:rPr lang="zh-CN" altLang="en-US" dirty="0" smtClean="0"/>
              <a:t>、不要把上手交叉在胸前</a:t>
            </a:r>
            <a:endParaRPr lang="zh-CN" altLang="en-US" dirty="0"/>
          </a:p>
        </p:txBody>
      </p:sp>
      <p:sp>
        <p:nvSpPr>
          <p:cNvPr id="16" name="TextBox 15"/>
          <p:cNvSpPr txBox="1"/>
          <p:nvPr/>
        </p:nvSpPr>
        <p:spPr>
          <a:xfrm>
            <a:off x="642910" y="2786064"/>
            <a:ext cx="5116130" cy="369332"/>
          </a:xfrm>
          <a:prstGeom prst="rect">
            <a:avLst/>
          </a:prstGeom>
          <a:noFill/>
        </p:spPr>
        <p:txBody>
          <a:bodyPr wrap="square" rtlCol="0">
            <a:spAutoFit/>
          </a:bodyPr>
          <a:lstStyle/>
          <a:p>
            <a:r>
              <a:rPr lang="en-US" altLang="zh-CN" dirty="0" smtClean="0"/>
              <a:t>4</a:t>
            </a:r>
            <a:r>
              <a:rPr lang="zh-CN" altLang="en-US" dirty="0" smtClean="0"/>
              <a:t>、不要斜靠在桌子上或双手抓住椅子的扶手</a:t>
            </a:r>
            <a:endParaRPr lang="zh-CN" altLang="en-US" dirty="0"/>
          </a:p>
        </p:txBody>
      </p:sp>
      <p:pic>
        <p:nvPicPr>
          <p:cNvPr id="57346" name="Picture 2" descr="https://timgsa.baidu.com/timg?image&amp;quality=80&amp;size=b9999_10000&amp;sec=1490685077&amp;di=fdb8c31d7a93065c4bc433f0cbaee329&amp;imgtype=jpg&amp;er=1&amp;src=http%3A%2F%2Fwww.dqxtd.com%2Fuserfiles%2F201212495831965.jpg"/>
          <p:cNvPicPr>
            <a:picLocks noChangeAspect="1" noChangeArrowheads="1"/>
          </p:cNvPicPr>
          <p:nvPr/>
        </p:nvPicPr>
        <p:blipFill>
          <a:blip r:embed="rId1"/>
          <a:srcRect/>
          <a:stretch>
            <a:fillRect/>
          </a:stretch>
        </p:blipFill>
        <p:spPr bwMode="auto">
          <a:xfrm>
            <a:off x="5357818" y="428610"/>
            <a:ext cx="3624262" cy="1990725"/>
          </a:xfrm>
          <a:prstGeom prst="rect">
            <a:avLst/>
          </a:prstGeom>
          <a:noFill/>
          <a:ln w="19050">
            <a:solidFill>
              <a:srgbClr val="00B050"/>
            </a:solidFill>
          </a:ln>
        </p:spPr>
      </p:pic>
      <p:pic>
        <p:nvPicPr>
          <p:cNvPr id="57350" name="Picture 6" descr="https://ss0.bdstatic.com/70cFvHSh_Q1YnxGkpoWK1HF6hhy/it/u=3882127421,899164575&amp;fm=23&amp;gp=0.jpg"/>
          <p:cNvPicPr>
            <a:picLocks noChangeAspect="1" noChangeArrowheads="1"/>
          </p:cNvPicPr>
          <p:nvPr/>
        </p:nvPicPr>
        <p:blipFill>
          <a:blip r:embed="rId2"/>
          <a:srcRect/>
          <a:stretch>
            <a:fillRect/>
          </a:stretch>
        </p:blipFill>
        <p:spPr bwMode="auto">
          <a:xfrm>
            <a:off x="5357818" y="2714626"/>
            <a:ext cx="3643338" cy="2000264"/>
          </a:xfrm>
          <a:prstGeom prst="rect">
            <a:avLst/>
          </a:prstGeom>
          <a:noFill/>
          <a:ln w="19050">
            <a:solidFill>
              <a:srgbClr val="00B050"/>
            </a:solidFill>
          </a:ln>
        </p:spPr>
      </p:pic>
      <p:sp>
        <p:nvSpPr>
          <p:cNvPr id="3" name="TextBox 25"/>
          <p:cNvSpPr txBox="1">
            <a:spLocks noChangeArrowheads="1"/>
          </p:cNvSpPr>
          <p:nvPr/>
        </p:nvSpPr>
        <p:spPr bwMode="auto">
          <a:xfrm>
            <a:off x="1043305" y="339725"/>
            <a:ext cx="411099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四、面试的细节与要点</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1+#ppt_w/2"/>
                                          </p:val>
                                        </p:tav>
                                        <p:tav tm="100000">
                                          <p:val>
                                            <p:strVal val="#ppt_x"/>
                                          </p:val>
                                        </p:tav>
                                      </p:tavLst>
                                    </p:anim>
                                    <p:anim calcmode="lin" valueType="num">
                                      <p:cBhvr additive="base">
                                        <p:cTn id="2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608" y="339502"/>
            <a:ext cx="3213976"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sym typeface="+mn-ea"/>
              </a:rPr>
              <a:t>  </a:t>
            </a:r>
            <a:endParaRPr lang="zh-CN" altLang="en-US" sz="2400" b="1" dirty="0">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9" name="梯形 8"/>
          <p:cNvSpPr/>
          <p:nvPr/>
        </p:nvSpPr>
        <p:spPr>
          <a:xfrm rot="18900000">
            <a:off x="2781788" y="2121305"/>
            <a:ext cx="2092285" cy="261124"/>
          </a:xfrm>
          <a:prstGeom prst="trapezoid">
            <a:avLst>
              <a:gd name="adj" fmla="val 49373"/>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梯形 9"/>
          <p:cNvSpPr/>
          <p:nvPr/>
        </p:nvSpPr>
        <p:spPr>
          <a:xfrm rot="2700000">
            <a:off x="4251772" y="2121305"/>
            <a:ext cx="2092285" cy="261124"/>
          </a:xfrm>
          <a:prstGeom prst="trapezoid">
            <a:avLst>
              <a:gd name="adj" fmla="val 49373"/>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梯形 10"/>
          <p:cNvSpPr/>
          <p:nvPr/>
        </p:nvSpPr>
        <p:spPr>
          <a:xfrm rot="13500000">
            <a:off x="2781789" y="3553348"/>
            <a:ext cx="2092285" cy="261124"/>
          </a:xfrm>
          <a:prstGeom prst="trapezoid">
            <a:avLst>
              <a:gd name="adj" fmla="val 49373"/>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梯形 11"/>
          <p:cNvSpPr/>
          <p:nvPr/>
        </p:nvSpPr>
        <p:spPr>
          <a:xfrm rot="8100000">
            <a:off x="4251772" y="3553347"/>
            <a:ext cx="2092285" cy="261124"/>
          </a:xfrm>
          <a:prstGeom prst="trapezoid">
            <a:avLst>
              <a:gd name="adj" fmla="val 49373"/>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p:nvPr/>
        </p:nvSpPr>
        <p:spPr>
          <a:xfrm>
            <a:off x="3046055" y="1454748"/>
            <a:ext cx="3024336" cy="3024336"/>
          </a:xfrm>
          <a:prstGeom prst="diamond">
            <a:avLst/>
          </a:prstGeom>
          <a:solidFill>
            <a:schemeClr val="bg1">
              <a:lumMod val="85000"/>
            </a:schemeClr>
          </a:solidFill>
          <a:ln w="50800">
            <a:solidFill>
              <a:schemeClr val="bg1"/>
            </a:solid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a:off x="4739218" y="1507013"/>
            <a:ext cx="1296770" cy="129677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直角三角形 14"/>
          <p:cNvSpPr/>
          <p:nvPr/>
        </p:nvSpPr>
        <p:spPr>
          <a:xfrm rot="16200000">
            <a:off x="3083077" y="1507013"/>
            <a:ext cx="1296770" cy="129677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10800000">
            <a:off x="3083078" y="3131993"/>
            <a:ext cx="1296770" cy="1296770"/>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rot="5400000">
            <a:off x="4745998" y="3131992"/>
            <a:ext cx="1296770" cy="129677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4183192" y="2591885"/>
            <a:ext cx="750062" cy="750062"/>
            <a:chOff x="4183192" y="2591885"/>
            <a:chExt cx="750062" cy="750062"/>
          </a:xfrm>
        </p:grpSpPr>
        <p:sp>
          <p:nvSpPr>
            <p:cNvPr id="19" name="椭圆 18"/>
            <p:cNvSpPr/>
            <p:nvPr/>
          </p:nvSpPr>
          <p:spPr>
            <a:xfrm>
              <a:off x="4183192" y="2591885"/>
              <a:ext cx="750062" cy="750062"/>
            </a:xfrm>
            <a:prstGeom prst="ellipse">
              <a:avLst/>
            </a:prstGeom>
            <a:gradFill flip="none" rotWithShape="1">
              <a:gsLst>
                <a:gs pos="0">
                  <a:schemeClr val="bg1"/>
                </a:gs>
                <a:gs pos="100000">
                  <a:schemeClr val="bg1">
                    <a:lumMod val="85000"/>
                  </a:schemeClr>
                </a:gs>
              </a:gsLst>
              <a:lin ang="18900000" scaled="1"/>
              <a:tileRect/>
            </a:gra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nvGrpSpPr>
            <p:cNvPr id="20" name="组合 19"/>
            <p:cNvGrpSpPr/>
            <p:nvPr/>
          </p:nvGrpSpPr>
          <p:grpSpPr>
            <a:xfrm>
              <a:off x="4358841" y="2718072"/>
              <a:ext cx="398763" cy="497687"/>
              <a:chOff x="947738" y="2192338"/>
              <a:chExt cx="825500" cy="1030287"/>
            </a:xfrm>
          </p:grpSpPr>
          <p:sp>
            <p:nvSpPr>
              <p:cNvPr id="21" name="Freeform 6"/>
              <p:cNvSpPr>
                <a:spLocks noEditPoints="1"/>
              </p:cNvSpPr>
              <p:nvPr/>
            </p:nvSpPr>
            <p:spPr bwMode="auto">
              <a:xfrm>
                <a:off x="947738" y="2587625"/>
                <a:ext cx="825500" cy="635000"/>
              </a:xfrm>
              <a:custGeom>
                <a:avLst/>
                <a:gdLst>
                  <a:gd name="T0" fmla="*/ 90 w 90"/>
                  <a:gd name="T1" fmla="*/ 21 h 69"/>
                  <a:gd name="T2" fmla="*/ 90 w 90"/>
                  <a:gd name="T3" fmla="*/ 10 h 69"/>
                  <a:gd name="T4" fmla="*/ 78 w 90"/>
                  <a:gd name="T5" fmla="*/ 0 h 69"/>
                  <a:gd name="T6" fmla="*/ 11 w 90"/>
                  <a:gd name="T7" fmla="*/ 0 h 69"/>
                  <a:gd name="T8" fmla="*/ 0 w 90"/>
                  <a:gd name="T9" fmla="*/ 10 h 69"/>
                  <a:gd name="T10" fmla="*/ 0 w 90"/>
                  <a:gd name="T11" fmla="*/ 59 h 69"/>
                  <a:gd name="T12" fmla="*/ 11 w 90"/>
                  <a:gd name="T13" fmla="*/ 69 h 69"/>
                  <a:gd name="T14" fmla="*/ 78 w 90"/>
                  <a:gd name="T15" fmla="*/ 69 h 69"/>
                  <a:gd name="T16" fmla="*/ 90 w 90"/>
                  <a:gd name="T17" fmla="*/ 59 h 69"/>
                  <a:gd name="T18" fmla="*/ 90 w 90"/>
                  <a:gd name="T19" fmla="*/ 55 h 69"/>
                  <a:gd name="T20" fmla="*/ 75 w 90"/>
                  <a:gd name="T21" fmla="*/ 55 h 69"/>
                  <a:gd name="T22" fmla="*/ 75 w 90"/>
                  <a:gd name="T23" fmla="*/ 50 h 69"/>
                  <a:gd name="T24" fmla="*/ 90 w 90"/>
                  <a:gd name="T25" fmla="*/ 50 h 69"/>
                  <a:gd name="T26" fmla="*/ 90 w 90"/>
                  <a:gd name="T27" fmla="*/ 42 h 69"/>
                  <a:gd name="T28" fmla="*/ 75 w 90"/>
                  <a:gd name="T29" fmla="*/ 42 h 69"/>
                  <a:gd name="T30" fmla="*/ 75 w 90"/>
                  <a:gd name="T31" fmla="*/ 36 h 69"/>
                  <a:gd name="T32" fmla="*/ 90 w 90"/>
                  <a:gd name="T33" fmla="*/ 36 h 69"/>
                  <a:gd name="T34" fmla="*/ 90 w 90"/>
                  <a:gd name="T35" fmla="*/ 27 h 69"/>
                  <a:gd name="T36" fmla="*/ 75 w 90"/>
                  <a:gd name="T37" fmla="*/ 27 h 69"/>
                  <a:gd name="T38" fmla="*/ 75 w 90"/>
                  <a:gd name="T39" fmla="*/ 21 h 69"/>
                  <a:gd name="T40" fmla="*/ 90 w 90"/>
                  <a:gd name="T41" fmla="*/ 21 h 69"/>
                  <a:gd name="T42" fmla="*/ 49 w 90"/>
                  <a:gd name="T43" fmla="*/ 40 h 69"/>
                  <a:gd name="T44" fmla="*/ 49 w 90"/>
                  <a:gd name="T45" fmla="*/ 47 h 69"/>
                  <a:gd name="T46" fmla="*/ 45 w 90"/>
                  <a:gd name="T47" fmla="*/ 51 h 69"/>
                  <a:gd name="T48" fmla="*/ 41 w 90"/>
                  <a:gd name="T49" fmla="*/ 47 h 69"/>
                  <a:gd name="T50" fmla="*/ 41 w 90"/>
                  <a:gd name="T51" fmla="*/ 40 h 69"/>
                  <a:gd name="T52" fmla="*/ 36 w 90"/>
                  <a:gd name="T53" fmla="*/ 32 h 69"/>
                  <a:gd name="T54" fmla="*/ 45 w 90"/>
                  <a:gd name="T55" fmla="*/ 23 h 69"/>
                  <a:gd name="T56" fmla="*/ 54 w 90"/>
                  <a:gd name="T57" fmla="*/ 32 h 69"/>
                  <a:gd name="T58" fmla="*/ 49 w 90"/>
                  <a:gd name="T59" fmla="*/ 4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69">
                    <a:moveTo>
                      <a:pt x="90" y="21"/>
                    </a:moveTo>
                    <a:cubicBezTo>
                      <a:pt x="90" y="10"/>
                      <a:pt x="90" y="10"/>
                      <a:pt x="90" y="10"/>
                    </a:cubicBezTo>
                    <a:cubicBezTo>
                      <a:pt x="90" y="4"/>
                      <a:pt x="85" y="0"/>
                      <a:pt x="78" y="0"/>
                    </a:cubicBezTo>
                    <a:cubicBezTo>
                      <a:pt x="11" y="0"/>
                      <a:pt x="11" y="0"/>
                      <a:pt x="11" y="0"/>
                    </a:cubicBezTo>
                    <a:cubicBezTo>
                      <a:pt x="5" y="0"/>
                      <a:pt x="0" y="4"/>
                      <a:pt x="0" y="10"/>
                    </a:cubicBezTo>
                    <a:cubicBezTo>
                      <a:pt x="0" y="59"/>
                      <a:pt x="0" y="59"/>
                      <a:pt x="0" y="59"/>
                    </a:cubicBezTo>
                    <a:cubicBezTo>
                      <a:pt x="0" y="65"/>
                      <a:pt x="5" y="69"/>
                      <a:pt x="11" y="69"/>
                    </a:cubicBezTo>
                    <a:cubicBezTo>
                      <a:pt x="78" y="69"/>
                      <a:pt x="78" y="69"/>
                      <a:pt x="78" y="69"/>
                    </a:cubicBezTo>
                    <a:cubicBezTo>
                      <a:pt x="85" y="69"/>
                      <a:pt x="90" y="65"/>
                      <a:pt x="90" y="59"/>
                    </a:cubicBezTo>
                    <a:cubicBezTo>
                      <a:pt x="90" y="55"/>
                      <a:pt x="90" y="55"/>
                      <a:pt x="90" y="55"/>
                    </a:cubicBezTo>
                    <a:cubicBezTo>
                      <a:pt x="75" y="55"/>
                      <a:pt x="75" y="55"/>
                      <a:pt x="75" y="55"/>
                    </a:cubicBezTo>
                    <a:cubicBezTo>
                      <a:pt x="75" y="50"/>
                      <a:pt x="75" y="50"/>
                      <a:pt x="75" y="50"/>
                    </a:cubicBezTo>
                    <a:cubicBezTo>
                      <a:pt x="90" y="50"/>
                      <a:pt x="90" y="50"/>
                      <a:pt x="90" y="50"/>
                    </a:cubicBezTo>
                    <a:cubicBezTo>
                      <a:pt x="90" y="42"/>
                      <a:pt x="90" y="42"/>
                      <a:pt x="90" y="42"/>
                    </a:cubicBezTo>
                    <a:cubicBezTo>
                      <a:pt x="75" y="42"/>
                      <a:pt x="75" y="42"/>
                      <a:pt x="75" y="42"/>
                    </a:cubicBezTo>
                    <a:cubicBezTo>
                      <a:pt x="75" y="36"/>
                      <a:pt x="75" y="36"/>
                      <a:pt x="75" y="36"/>
                    </a:cubicBezTo>
                    <a:cubicBezTo>
                      <a:pt x="90" y="36"/>
                      <a:pt x="90" y="36"/>
                      <a:pt x="90" y="36"/>
                    </a:cubicBezTo>
                    <a:cubicBezTo>
                      <a:pt x="90" y="27"/>
                      <a:pt x="90" y="27"/>
                      <a:pt x="90" y="27"/>
                    </a:cubicBezTo>
                    <a:cubicBezTo>
                      <a:pt x="75" y="27"/>
                      <a:pt x="75" y="27"/>
                      <a:pt x="75" y="27"/>
                    </a:cubicBezTo>
                    <a:cubicBezTo>
                      <a:pt x="75" y="21"/>
                      <a:pt x="75" y="21"/>
                      <a:pt x="75" y="21"/>
                    </a:cubicBezTo>
                    <a:lnTo>
                      <a:pt x="90" y="21"/>
                    </a:lnTo>
                    <a:close/>
                    <a:moveTo>
                      <a:pt x="49" y="40"/>
                    </a:moveTo>
                    <a:cubicBezTo>
                      <a:pt x="49" y="47"/>
                      <a:pt x="49" y="47"/>
                      <a:pt x="49" y="47"/>
                    </a:cubicBezTo>
                    <a:cubicBezTo>
                      <a:pt x="49" y="49"/>
                      <a:pt x="47" y="51"/>
                      <a:pt x="45" y="51"/>
                    </a:cubicBezTo>
                    <a:cubicBezTo>
                      <a:pt x="43" y="51"/>
                      <a:pt x="41" y="49"/>
                      <a:pt x="41" y="47"/>
                    </a:cubicBezTo>
                    <a:cubicBezTo>
                      <a:pt x="41" y="40"/>
                      <a:pt x="41" y="40"/>
                      <a:pt x="41" y="40"/>
                    </a:cubicBezTo>
                    <a:cubicBezTo>
                      <a:pt x="38" y="39"/>
                      <a:pt x="36" y="36"/>
                      <a:pt x="36" y="32"/>
                    </a:cubicBezTo>
                    <a:cubicBezTo>
                      <a:pt x="36" y="27"/>
                      <a:pt x="40" y="23"/>
                      <a:pt x="45" y="23"/>
                    </a:cubicBezTo>
                    <a:cubicBezTo>
                      <a:pt x="50" y="23"/>
                      <a:pt x="54" y="27"/>
                      <a:pt x="54" y="32"/>
                    </a:cubicBezTo>
                    <a:cubicBezTo>
                      <a:pt x="54" y="36"/>
                      <a:pt x="52" y="39"/>
                      <a:pt x="49" y="40"/>
                    </a:cubicBezTo>
                    <a:close/>
                  </a:path>
                </a:pathLst>
              </a:custGeom>
              <a:solidFill>
                <a:schemeClr val="tx2"/>
              </a:solidFill>
              <a:ln>
                <a:noFill/>
              </a:ln>
              <a:effectLst>
                <a:outerShdw blurRad="12700" dist="127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7"/>
              <p:cNvSpPr/>
              <p:nvPr/>
            </p:nvSpPr>
            <p:spPr bwMode="auto">
              <a:xfrm>
                <a:off x="1030288" y="2192338"/>
                <a:ext cx="660400" cy="368300"/>
              </a:xfrm>
              <a:custGeom>
                <a:avLst/>
                <a:gdLst>
                  <a:gd name="T0" fmla="*/ 13 w 72"/>
                  <a:gd name="T1" fmla="*/ 28 h 40"/>
                  <a:gd name="T2" fmla="*/ 30 w 72"/>
                  <a:gd name="T3" fmla="*/ 10 h 40"/>
                  <a:gd name="T4" fmla="*/ 42 w 72"/>
                  <a:gd name="T5" fmla="*/ 10 h 40"/>
                  <a:gd name="T6" fmla="*/ 59 w 72"/>
                  <a:gd name="T7" fmla="*/ 28 h 40"/>
                  <a:gd name="T8" fmla="*/ 59 w 72"/>
                  <a:gd name="T9" fmla="*/ 40 h 40"/>
                  <a:gd name="T10" fmla="*/ 72 w 72"/>
                  <a:gd name="T11" fmla="*/ 40 h 40"/>
                  <a:gd name="T12" fmla="*/ 72 w 72"/>
                  <a:gd name="T13" fmla="*/ 24 h 40"/>
                  <a:gd name="T14" fmla="*/ 48 w 72"/>
                  <a:gd name="T15" fmla="*/ 0 h 40"/>
                  <a:gd name="T16" fmla="*/ 24 w 72"/>
                  <a:gd name="T17" fmla="*/ 0 h 40"/>
                  <a:gd name="T18" fmla="*/ 0 w 72"/>
                  <a:gd name="T19" fmla="*/ 24 h 40"/>
                  <a:gd name="T20" fmla="*/ 0 w 72"/>
                  <a:gd name="T21" fmla="*/ 40 h 40"/>
                  <a:gd name="T22" fmla="*/ 13 w 72"/>
                  <a:gd name="T23" fmla="*/ 40 h 40"/>
                  <a:gd name="T24" fmla="*/ 13 w 72"/>
                  <a:gd name="T2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40">
                    <a:moveTo>
                      <a:pt x="13" y="28"/>
                    </a:moveTo>
                    <a:cubicBezTo>
                      <a:pt x="13" y="18"/>
                      <a:pt x="21" y="10"/>
                      <a:pt x="30" y="10"/>
                    </a:cubicBezTo>
                    <a:cubicBezTo>
                      <a:pt x="42" y="10"/>
                      <a:pt x="42" y="10"/>
                      <a:pt x="42" y="10"/>
                    </a:cubicBezTo>
                    <a:cubicBezTo>
                      <a:pt x="51" y="10"/>
                      <a:pt x="59" y="18"/>
                      <a:pt x="59" y="28"/>
                    </a:cubicBezTo>
                    <a:cubicBezTo>
                      <a:pt x="59" y="40"/>
                      <a:pt x="59" y="40"/>
                      <a:pt x="59" y="40"/>
                    </a:cubicBezTo>
                    <a:cubicBezTo>
                      <a:pt x="72" y="40"/>
                      <a:pt x="72" y="40"/>
                      <a:pt x="72" y="40"/>
                    </a:cubicBezTo>
                    <a:cubicBezTo>
                      <a:pt x="72" y="24"/>
                      <a:pt x="72" y="24"/>
                      <a:pt x="72" y="24"/>
                    </a:cubicBezTo>
                    <a:cubicBezTo>
                      <a:pt x="72" y="11"/>
                      <a:pt x="61" y="0"/>
                      <a:pt x="48" y="0"/>
                    </a:cubicBezTo>
                    <a:cubicBezTo>
                      <a:pt x="24" y="0"/>
                      <a:pt x="24" y="0"/>
                      <a:pt x="24" y="0"/>
                    </a:cubicBezTo>
                    <a:cubicBezTo>
                      <a:pt x="11" y="0"/>
                      <a:pt x="0" y="11"/>
                      <a:pt x="0" y="24"/>
                    </a:cubicBezTo>
                    <a:cubicBezTo>
                      <a:pt x="0" y="40"/>
                      <a:pt x="0" y="40"/>
                      <a:pt x="0" y="40"/>
                    </a:cubicBezTo>
                    <a:cubicBezTo>
                      <a:pt x="13" y="40"/>
                      <a:pt x="13" y="40"/>
                      <a:pt x="13" y="40"/>
                    </a:cubicBezTo>
                    <a:lnTo>
                      <a:pt x="13" y="28"/>
                    </a:lnTo>
                    <a:close/>
                  </a:path>
                </a:pathLst>
              </a:custGeom>
              <a:solidFill>
                <a:srgbClr val="595757"/>
              </a:solidFill>
              <a:ln>
                <a:noFill/>
              </a:ln>
              <a:effectLst>
                <a:outerShdw blurRad="12700" dist="127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3" name="TextBox 22"/>
          <p:cNvSpPr txBox="1"/>
          <p:nvPr/>
        </p:nvSpPr>
        <p:spPr>
          <a:xfrm>
            <a:off x="3748273" y="2130220"/>
            <a:ext cx="466794" cy="461665"/>
          </a:xfrm>
          <a:prstGeom prst="rect">
            <a:avLst/>
          </a:prstGeom>
          <a:noFill/>
        </p:spPr>
        <p:txBody>
          <a:bodyPr wrap="none" rtlCol="0">
            <a:spAutoFit/>
          </a:bodyPr>
          <a:lstStyle/>
          <a:p>
            <a:r>
              <a:rPr lang="en-US" altLang="zh-CN" sz="2400" dirty="0" smtClean="0">
                <a:solidFill>
                  <a:schemeClr val="bg1"/>
                </a:solidFill>
                <a:latin typeface="Impact" panose="020B0806030902050204" pitchFamily="34" charset="0"/>
              </a:rPr>
              <a:t>01</a:t>
            </a:r>
            <a:endParaRPr lang="zh-CN" altLang="en-US" sz="2400" dirty="0">
              <a:solidFill>
                <a:schemeClr val="bg1"/>
              </a:solidFill>
              <a:latin typeface="Impact" panose="020B0806030902050204" pitchFamily="34" charset="0"/>
            </a:endParaRPr>
          </a:p>
        </p:txBody>
      </p:sp>
      <p:sp>
        <p:nvSpPr>
          <p:cNvPr id="24" name="矩形 23"/>
          <p:cNvSpPr/>
          <p:nvPr/>
        </p:nvSpPr>
        <p:spPr>
          <a:xfrm>
            <a:off x="714348" y="1785932"/>
            <a:ext cx="2368729" cy="246221"/>
          </a:xfrm>
          <a:prstGeom prst="rect">
            <a:avLst/>
          </a:prstGeom>
        </p:spPr>
        <p:txBody>
          <a:bodyPr wrap="square">
            <a:spAutoFit/>
          </a:bodyPr>
          <a:lstStyle/>
          <a:p>
            <a:pPr algn="just">
              <a:lnSpc>
                <a:spcPts val="1200"/>
              </a:lnSpc>
            </a:pPr>
            <a:r>
              <a:rPr lang="zh-CN" altLang="en-US" dirty="0" smtClean="0">
                <a:latin typeface="微软雅黑" panose="020B0503020204020204" pitchFamily="34" charset="-122"/>
                <a:ea typeface="微软雅黑" panose="020B0503020204020204" pitchFamily="34" charset="-122"/>
              </a:rPr>
              <a:t>留心自己的身体语言</a:t>
            </a:r>
            <a:endParaRPr lang="zh-CN" altLang="en-US" dirty="0">
              <a:latin typeface="微软雅黑" panose="020B0503020204020204" pitchFamily="34" charset="-122"/>
              <a:ea typeface="微软雅黑" panose="020B0503020204020204" pitchFamily="34" charset="-122"/>
            </a:endParaRPr>
          </a:p>
        </p:txBody>
      </p:sp>
      <p:sp>
        <p:nvSpPr>
          <p:cNvPr id="25" name="TextBox 24"/>
          <p:cNvSpPr txBox="1"/>
          <p:nvPr/>
        </p:nvSpPr>
        <p:spPr>
          <a:xfrm>
            <a:off x="4827085" y="2130220"/>
            <a:ext cx="503664" cy="461665"/>
          </a:xfrm>
          <a:prstGeom prst="rect">
            <a:avLst/>
          </a:prstGeom>
          <a:noFill/>
        </p:spPr>
        <p:txBody>
          <a:bodyPr wrap="none" rtlCol="0">
            <a:spAutoFit/>
          </a:bodyPr>
          <a:lstStyle/>
          <a:p>
            <a:r>
              <a:rPr lang="en-US" altLang="zh-CN" sz="2400" dirty="0" smtClean="0">
                <a:solidFill>
                  <a:schemeClr val="bg1"/>
                </a:solidFill>
                <a:latin typeface="Impact" panose="020B0806030902050204" pitchFamily="34" charset="0"/>
              </a:rPr>
              <a:t>02</a:t>
            </a:r>
            <a:endParaRPr lang="zh-CN" altLang="en-US" sz="2400" dirty="0">
              <a:solidFill>
                <a:schemeClr val="bg1"/>
              </a:solidFill>
              <a:latin typeface="Impact" panose="020B0806030902050204" pitchFamily="34" charset="0"/>
            </a:endParaRPr>
          </a:p>
        </p:txBody>
      </p:sp>
      <p:sp>
        <p:nvSpPr>
          <p:cNvPr id="32" name="矩形 31"/>
          <p:cNvSpPr/>
          <p:nvPr/>
        </p:nvSpPr>
        <p:spPr>
          <a:xfrm>
            <a:off x="6129971" y="1878398"/>
            <a:ext cx="2016018" cy="553998"/>
          </a:xfrm>
          <a:prstGeom prst="rect">
            <a:avLst/>
          </a:prstGeom>
        </p:spPr>
        <p:txBody>
          <a:bodyPr wrap="square">
            <a:spAutoFit/>
          </a:bodyPr>
          <a:lstStyle/>
          <a:p>
            <a:pPr algn="just">
              <a:lnSpc>
                <a:spcPts val="1800"/>
              </a:lnSpc>
            </a:pPr>
            <a:r>
              <a:rPr lang="zh-CN" altLang="en-US" dirty="0" smtClean="0">
                <a:latin typeface="微软雅黑" panose="020B0503020204020204" pitchFamily="34" charset="-122"/>
                <a:ea typeface="微软雅黑" panose="020B0503020204020204" pitchFamily="34" charset="-122"/>
              </a:rPr>
              <a:t>保持与面试官的目光接触</a:t>
            </a:r>
            <a:endParaRPr lang="zh-CN" altLang="en-US" dirty="0">
              <a:latin typeface="微软雅黑" panose="020B0503020204020204" pitchFamily="34" charset="-122"/>
              <a:ea typeface="微软雅黑" panose="020B0503020204020204" pitchFamily="34" charset="-122"/>
            </a:endParaRPr>
          </a:p>
        </p:txBody>
      </p:sp>
      <p:sp>
        <p:nvSpPr>
          <p:cNvPr id="33" name="TextBox 32"/>
          <p:cNvSpPr txBox="1"/>
          <p:nvPr/>
        </p:nvSpPr>
        <p:spPr>
          <a:xfrm>
            <a:off x="4817467" y="3318713"/>
            <a:ext cx="513282" cy="461665"/>
          </a:xfrm>
          <a:prstGeom prst="rect">
            <a:avLst/>
          </a:prstGeom>
          <a:noFill/>
        </p:spPr>
        <p:txBody>
          <a:bodyPr wrap="none" rtlCol="0">
            <a:spAutoFit/>
          </a:bodyPr>
          <a:lstStyle/>
          <a:p>
            <a:r>
              <a:rPr lang="en-US" altLang="zh-CN" sz="2400" dirty="0" smtClean="0">
                <a:solidFill>
                  <a:schemeClr val="bg1"/>
                </a:solidFill>
                <a:latin typeface="Impact" panose="020B0806030902050204" pitchFamily="34" charset="0"/>
              </a:rPr>
              <a:t>03</a:t>
            </a:r>
            <a:endParaRPr lang="zh-CN" altLang="en-US" sz="2400" dirty="0">
              <a:solidFill>
                <a:schemeClr val="bg1"/>
              </a:solidFill>
              <a:latin typeface="Impact" panose="020B0806030902050204" pitchFamily="34" charset="0"/>
            </a:endParaRPr>
          </a:p>
        </p:txBody>
      </p:sp>
      <p:sp>
        <p:nvSpPr>
          <p:cNvPr id="34" name="矩形 33"/>
          <p:cNvSpPr/>
          <p:nvPr/>
        </p:nvSpPr>
        <p:spPr>
          <a:xfrm>
            <a:off x="6129971" y="3503379"/>
            <a:ext cx="2016018" cy="553998"/>
          </a:xfrm>
          <a:prstGeom prst="rect">
            <a:avLst/>
          </a:prstGeom>
        </p:spPr>
        <p:txBody>
          <a:bodyPr wrap="square">
            <a:spAutoFit/>
          </a:bodyPr>
          <a:lstStyle/>
          <a:p>
            <a:pPr algn="just">
              <a:lnSpc>
                <a:spcPts val="1800"/>
              </a:lnSpc>
            </a:pPr>
            <a:r>
              <a:rPr lang="zh-CN" altLang="en-US" dirty="0" smtClean="0">
                <a:latin typeface="微软雅黑" panose="020B0503020204020204" pitchFamily="34" charset="-122"/>
                <a:ea typeface="微软雅黑" panose="020B0503020204020204" pitchFamily="34" charset="-122"/>
              </a:rPr>
              <a:t>注意控制任何紧张习惯</a:t>
            </a:r>
            <a:endParaRPr lang="zh-CN" altLang="en-US" dirty="0">
              <a:latin typeface="微软雅黑" panose="020B0503020204020204" pitchFamily="34" charset="-122"/>
              <a:ea typeface="微软雅黑" panose="020B0503020204020204" pitchFamily="34" charset="-122"/>
            </a:endParaRPr>
          </a:p>
        </p:txBody>
      </p:sp>
      <p:sp>
        <p:nvSpPr>
          <p:cNvPr id="35" name="TextBox 34"/>
          <p:cNvSpPr txBox="1"/>
          <p:nvPr/>
        </p:nvSpPr>
        <p:spPr>
          <a:xfrm>
            <a:off x="3748273" y="3318713"/>
            <a:ext cx="503664" cy="461665"/>
          </a:xfrm>
          <a:prstGeom prst="rect">
            <a:avLst/>
          </a:prstGeom>
          <a:noFill/>
        </p:spPr>
        <p:txBody>
          <a:bodyPr wrap="none" rtlCol="0">
            <a:spAutoFit/>
          </a:bodyPr>
          <a:lstStyle/>
          <a:p>
            <a:r>
              <a:rPr lang="en-US" altLang="zh-CN" sz="2400" dirty="0" smtClean="0">
                <a:solidFill>
                  <a:schemeClr val="bg1"/>
                </a:solidFill>
                <a:latin typeface="Impact" panose="020B0806030902050204" pitchFamily="34" charset="0"/>
              </a:rPr>
              <a:t>04</a:t>
            </a:r>
            <a:endParaRPr lang="zh-CN" altLang="en-US" sz="2400" dirty="0">
              <a:solidFill>
                <a:schemeClr val="bg1"/>
              </a:solidFill>
              <a:latin typeface="Impact" panose="020B0806030902050204" pitchFamily="34" charset="0"/>
            </a:endParaRPr>
          </a:p>
        </p:txBody>
      </p:sp>
      <p:sp>
        <p:nvSpPr>
          <p:cNvPr id="36" name="矩形 35"/>
          <p:cNvSpPr/>
          <p:nvPr/>
        </p:nvSpPr>
        <p:spPr>
          <a:xfrm>
            <a:off x="785786" y="3503378"/>
            <a:ext cx="2297291" cy="553998"/>
          </a:xfrm>
          <a:prstGeom prst="rect">
            <a:avLst/>
          </a:prstGeom>
        </p:spPr>
        <p:txBody>
          <a:bodyPr wrap="square">
            <a:spAutoFit/>
          </a:bodyPr>
          <a:lstStyle/>
          <a:p>
            <a:pPr algn="just">
              <a:lnSpc>
                <a:spcPts val="1800"/>
              </a:lnSpc>
            </a:pPr>
            <a:r>
              <a:rPr lang="zh-CN" altLang="en-US" dirty="0" smtClean="0">
                <a:latin typeface="微软雅黑" panose="020B0503020204020204" pitchFamily="34" charset="-122"/>
                <a:ea typeface="微软雅黑" panose="020B0503020204020204" pitchFamily="34" charset="-122"/>
              </a:rPr>
              <a:t>声音响亮，吐字清楚，语速适中</a:t>
            </a:r>
            <a:endParaRPr lang="zh-CN" altLang="en-US" dirty="0">
              <a:latin typeface="微软雅黑" panose="020B0503020204020204" pitchFamily="34" charset="-122"/>
              <a:ea typeface="微软雅黑" panose="020B0503020204020204" pitchFamily="34" charset="-122"/>
            </a:endParaRPr>
          </a:p>
        </p:txBody>
      </p:sp>
      <p:sp>
        <p:nvSpPr>
          <p:cNvPr id="37" name="TextBox 36"/>
          <p:cNvSpPr txBox="1"/>
          <p:nvPr/>
        </p:nvSpPr>
        <p:spPr>
          <a:xfrm>
            <a:off x="714348" y="928676"/>
            <a:ext cx="1553142"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（五）答题</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5" name="TextBox 25"/>
          <p:cNvSpPr txBox="1">
            <a:spLocks noChangeArrowheads="1"/>
          </p:cNvSpPr>
          <p:nvPr/>
        </p:nvSpPr>
        <p:spPr bwMode="auto">
          <a:xfrm>
            <a:off x="1043305" y="339725"/>
            <a:ext cx="411099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四、面试的细节与要点</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800" fill="hold"/>
                                        <p:tgtEl>
                                          <p:spTgt spid="27"/>
                                        </p:tgtEl>
                                        <p:attrNameLst>
                                          <p:attrName>ppt_x</p:attrName>
                                        </p:attrNameLst>
                                      </p:cBhvr>
                                      <p:tavLst>
                                        <p:tav tm="0">
                                          <p:val>
                                            <p:strVal val="1+#ppt_w/2"/>
                                          </p:val>
                                        </p:tav>
                                        <p:tav tm="100000">
                                          <p:val>
                                            <p:strVal val="#ppt_x"/>
                                          </p:val>
                                        </p:tav>
                                      </p:tavLst>
                                    </p:anim>
                                    <p:anim calcmode="lin" valueType="num">
                                      <p:cBhvr additive="base">
                                        <p:cTn id="8" dur="800" fill="hold"/>
                                        <p:tgtEl>
                                          <p:spTgt spid="27"/>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200" fill="hold"/>
                                        <p:tgtEl>
                                          <p:spTgt spid="13"/>
                                        </p:tgtEl>
                                        <p:attrNameLst>
                                          <p:attrName>ppt_w</p:attrName>
                                        </p:attrNameLst>
                                      </p:cBhvr>
                                      <p:tavLst>
                                        <p:tav tm="0">
                                          <p:val>
                                            <p:fltVal val="0"/>
                                          </p:val>
                                        </p:tav>
                                        <p:tav tm="100000">
                                          <p:val>
                                            <p:strVal val="#ppt_w"/>
                                          </p:val>
                                        </p:tav>
                                      </p:tavLst>
                                    </p:anim>
                                    <p:anim calcmode="lin" valueType="num">
                                      <p:cBhvr>
                                        <p:cTn id="21" dur="200" fill="hold"/>
                                        <p:tgtEl>
                                          <p:spTgt spid="13"/>
                                        </p:tgtEl>
                                        <p:attrNameLst>
                                          <p:attrName>ppt_h</p:attrName>
                                        </p:attrNameLst>
                                      </p:cBhvr>
                                      <p:tavLst>
                                        <p:tav tm="0">
                                          <p:val>
                                            <p:fltVal val="0"/>
                                          </p:val>
                                        </p:tav>
                                        <p:tav tm="100000">
                                          <p:val>
                                            <p:strVal val="#ppt_h"/>
                                          </p:val>
                                        </p:tav>
                                      </p:tavLst>
                                    </p:anim>
                                    <p:animEffect transition="in" filter="fade">
                                      <p:cBhvr>
                                        <p:cTn id="22" dur="200"/>
                                        <p:tgtEl>
                                          <p:spTgt spid="13"/>
                                        </p:tgtEl>
                                      </p:cBhvr>
                                    </p:animEffect>
                                  </p:childTnLst>
                                </p:cTn>
                              </p:par>
                              <p:par>
                                <p:cTn id="23" presetID="6" presetClass="emph" presetSubtype="0" autoRev="1" fill="hold" grpId="1" nodeType="withEffect">
                                  <p:stCondLst>
                                    <p:cond delay="150"/>
                                  </p:stCondLst>
                                  <p:childTnLst>
                                    <p:animScale>
                                      <p:cBhvr>
                                        <p:cTn id="24" dur="100" fill="hold"/>
                                        <p:tgtEl>
                                          <p:spTgt spid="13"/>
                                        </p:tgtEl>
                                      </p:cBhvr>
                                      <p:by x="130000" y="130000"/>
                                    </p:animScale>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par>
                                <p:cTn id="31" presetID="53" presetClass="entr" presetSubtype="16" fill="hold" grpId="0" nodeType="withEffect">
                                  <p:stCondLst>
                                    <p:cond delay="5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25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0" nodeType="withEffect">
                                  <p:stCondLst>
                                    <p:cond delay="5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grpId="0" nodeType="withEffect">
                                  <p:stCondLst>
                                    <p:cond delay="50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par>
                                <p:cTn id="64" presetID="53" presetClass="entr" presetSubtype="16" fill="hold" grpId="0" nodeType="withEffect">
                                  <p:stCondLst>
                                    <p:cond delay="50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childTnLst>
                                </p:cTn>
                              </p:par>
                            </p:childTnLst>
                          </p:cTn>
                        </p:par>
                        <p:par>
                          <p:cTn id="69" fill="hold">
                            <p:stCondLst>
                              <p:cond delay="4000"/>
                            </p:stCondLst>
                            <p:childTnLst>
                              <p:par>
                                <p:cTn id="70" presetID="53" presetClass="entr" presetSubtype="16"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200" fill="hold"/>
                                        <p:tgtEl>
                                          <p:spTgt spid="18"/>
                                        </p:tgtEl>
                                        <p:attrNameLst>
                                          <p:attrName>ppt_w</p:attrName>
                                        </p:attrNameLst>
                                      </p:cBhvr>
                                      <p:tavLst>
                                        <p:tav tm="0">
                                          <p:val>
                                            <p:fltVal val="0"/>
                                          </p:val>
                                        </p:tav>
                                        <p:tav tm="100000">
                                          <p:val>
                                            <p:strVal val="#ppt_w"/>
                                          </p:val>
                                        </p:tav>
                                      </p:tavLst>
                                    </p:anim>
                                    <p:anim calcmode="lin" valueType="num">
                                      <p:cBhvr>
                                        <p:cTn id="73" dur="200" fill="hold"/>
                                        <p:tgtEl>
                                          <p:spTgt spid="18"/>
                                        </p:tgtEl>
                                        <p:attrNameLst>
                                          <p:attrName>ppt_h</p:attrName>
                                        </p:attrNameLst>
                                      </p:cBhvr>
                                      <p:tavLst>
                                        <p:tav tm="0">
                                          <p:val>
                                            <p:fltVal val="0"/>
                                          </p:val>
                                        </p:tav>
                                        <p:tav tm="100000">
                                          <p:val>
                                            <p:strVal val="#ppt_h"/>
                                          </p:val>
                                        </p:tav>
                                      </p:tavLst>
                                    </p:anim>
                                    <p:animEffect transition="in" filter="fade">
                                      <p:cBhvr>
                                        <p:cTn id="74" dur="200"/>
                                        <p:tgtEl>
                                          <p:spTgt spid="18"/>
                                        </p:tgtEl>
                                      </p:cBhvr>
                                    </p:animEffect>
                                  </p:childTnLst>
                                </p:cTn>
                              </p:par>
                              <p:par>
                                <p:cTn id="75" presetID="6" presetClass="emph" presetSubtype="0" autoRev="1" fill="hold" nodeType="withEffect">
                                  <p:stCondLst>
                                    <p:cond delay="150"/>
                                  </p:stCondLst>
                                  <p:childTnLst>
                                    <p:animScale>
                                      <p:cBhvr>
                                        <p:cTn id="76" dur="100" fill="hold"/>
                                        <p:tgtEl>
                                          <p:spTgt spid="18"/>
                                        </p:tgtEl>
                                      </p:cBhvr>
                                      <p:by x="130000" y="130000"/>
                                    </p:animScale>
                                  </p:childTnLst>
                                </p:cTn>
                              </p:par>
                            </p:childTnLst>
                          </p:cTn>
                        </p:par>
                        <p:par>
                          <p:cTn id="77" fill="hold">
                            <p:stCondLst>
                              <p:cond delay="45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childTnLst>
                          </p:cTn>
                        </p:par>
                        <p:par>
                          <p:cTn id="83" fill="hold">
                            <p:stCondLst>
                              <p:cond delay="5000"/>
                            </p:stCondLst>
                            <p:childTnLst>
                              <p:par>
                                <p:cTn id="84" presetID="2" presetClass="entr" presetSubtype="8"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300" fill="hold"/>
                                        <p:tgtEl>
                                          <p:spTgt spid="24"/>
                                        </p:tgtEl>
                                        <p:attrNameLst>
                                          <p:attrName>ppt_x</p:attrName>
                                        </p:attrNameLst>
                                      </p:cBhvr>
                                      <p:tavLst>
                                        <p:tav tm="0">
                                          <p:val>
                                            <p:strVal val="0-#ppt_w/2"/>
                                          </p:val>
                                        </p:tav>
                                        <p:tav tm="100000">
                                          <p:val>
                                            <p:strVal val="#ppt_x"/>
                                          </p:val>
                                        </p:tav>
                                      </p:tavLst>
                                    </p:anim>
                                    <p:anim calcmode="lin" valueType="num">
                                      <p:cBhvr additive="base">
                                        <p:cTn id="87" dur="300" fill="hold"/>
                                        <p:tgtEl>
                                          <p:spTgt spid="24"/>
                                        </p:tgtEl>
                                        <p:attrNameLst>
                                          <p:attrName>ppt_y</p:attrName>
                                        </p:attrNameLst>
                                      </p:cBhvr>
                                      <p:tavLst>
                                        <p:tav tm="0">
                                          <p:val>
                                            <p:strVal val="#ppt_y"/>
                                          </p:val>
                                        </p:tav>
                                        <p:tav tm="100000">
                                          <p:val>
                                            <p:strVal val="#ppt_y"/>
                                          </p:val>
                                        </p:tav>
                                      </p:tavLst>
                                    </p:anim>
                                  </p:childTnLst>
                                </p:cTn>
                              </p:par>
                            </p:childTnLst>
                          </p:cTn>
                        </p:par>
                        <p:par>
                          <p:cTn id="88" fill="hold">
                            <p:stCondLst>
                              <p:cond delay="5500"/>
                            </p:stCondLst>
                            <p:childTnLst>
                              <p:par>
                                <p:cTn id="89" presetID="53" presetClass="entr" presetSubtype="16"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fltVal val="0"/>
                                          </p:val>
                                        </p:tav>
                                        <p:tav tm="100000">
                                          <p:val>
                                            <p:strVal val="#ppt_h"/>
                                          </p:val>
                                        </p:tav>
                                      </p:tavLst>
                                    </p:anim>
                                    <p:animEffect transition="in" filter="fade">
                                      <p:cBhvr>
                                        <p:cTn id="93" dur="500"/>
                                        <p:tgtEl>
                                          <p:spTgt spid="25"/>
                                        </p:tgtEl>
                                      </p:cBhvr>
                                    </p:animEffect>
                                  </p:childTnLst>
                                </p:cTn>
                              </p:par>
                            </p:childTnLst>
                          </p:cTn>
                        </p:par>
                        <p:par>
                          <p:cTn id="94" fill="hold">
                            <p:stCondLst>
                              <p:cond delay="6000"/>
                            </p:stCondLst>
                            <p:childTnLst>
                              <p:par>
                                <p:cTn id="95" presetID="2" presetClass="entr" presetSubtype="2"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300" fill="hold"/>
                                        <p:tgtEl>
                                          <p:spTgt spid="32"/>
                                        </p:tgtEl>
                                        <p:attrNameLst>
                                          <p:attrName>ppt_x</p:attrName>
                                        </p:attrNameLst>
                                      </p:cBhvr>
                                      <p:tavLst>
                                        <p:tav tm="0">
                                          <p:val>
                                            <p:strVal val="1+#ppt_w/2"/>
                                          </p:val>
                                        </p:tav>
                                        <p:tav tm="100000">
                                          <p:val>
                                            <p:strVal val="#ppt_x"/>
                                          </p:val>
                                        </p:tav>
                                      </p:tavLst>
                                    </p:anim>
                                    <p:anim calcmode="lin" valueType="num">
                                      <p:cBhvr additive="base">
                                        <p:cTn id="98" dur="300" fill="hold"/>
                                        <p:tgtEl>
                                          <p:spTgt spid="32"/>
                                        </p:tgtEl>
                                        <p:attrNameLst>
                                          <p:attrName>ppt_y</p:attrName>
                                        </p:attrNameLst>
                                      </p:cBhvr>
                                      <p:tavLst>
                                        <p:tav tm="0">
                                          <p:val>
                                            <p:strVal val="#ppt_y"/>
                                          </p:val>
                                        </p:tav>
                                        <p:tav tm="100000">
                                          <p:val>
                                            <p:strVal val="#ppt_y"/>
                                          </p:val>
                                        </p:tav>
                                      </p:tavLst>
                                    </p:anim>
                                  </p:childTnLst>
                                </p:cTn>
                              </p:par>
                            </p:childTnLst>
                          </p:cTn>
                        </p:par>
                        <p:par>
                          <p:cTn id="99" fill="hold">
                            <p:stCondLst>
                              <p:cond delay="6500"/>
                            </p:stCondLst>
                            <p:childTnLst>
                              <p:par>
                                <p:cTn id="100" presetID="53" presetClass="entr" presetSubtype="16" fill="hold" grpId="0" nodeType="afterEffect">
                                  <p:stCondLst>
                                    <p:cond delay="0"/>
                                  </p:stCondLst>
                                  <p:childTnLst>
                                    <p:set>
                                      <p:cBhvr>
                                        <p:cTn id="101" dur="1" fill="hold">
                                          <p:stCondLst>
                                            <p:cond delay="0"/>
                                          </p:stCondLst>
                                        </p:cTn>
                                        <p:tgtEl>
                                          <p:spTgt spid="33"/>
                                        </p:tgtEl>
                                        <p:attrNameLst>
                                          <p:attrName>style.visibility</p:attrName>
                                        </p:attrNameLst>
                                      </p:cBhvr>
                                      <p:to>
                                        <p:strVal val="visible"/>
                                      </p:to>
                                    </p:set>
                                    <p:anim calcmode="lin" valueType="num">
                                      <p:cBhvr>
                                        <p:cTn id="102" dur="500" fill="hold"/>
                                        <p:tgtEl>
                                          <p:spTgt spid="33"/>
                                        </p:tgtEl>
                                        <p:attrNameLst>
                                          <p:attrName>ppt_w</p:attrName>
                                        </p:attrNameLst>
                                      </p:cBhvr>
                                      <p:tavLst>
                                        <p:tav tm="0">
                                          <p:val>
                                            <p:fltVal val="0"/>
                                          </p:val>
                                        </p:tav>
                                        <p:tav tm="100000">
                                          <p:val>
                                            <p:strVal val="#ppt_w"/>
                                          </p:val>
                                        </p:tav>
                                      </p:tavLst>
                                    </p:anim>
                                    <p:anim calcmode="lin" valueType="num">
                                      <p:cBhvr>
                                        <p:cTn id="103" dur="500" fill="hold"/>
                                        <p:tgtEl>
                                          <p:spTgt spid="33"/>
                                        </p:tgtEl>
                                        <p:attrNameLst>
                                          <p:attrName>ppt_h</p:attrName>
                                        </p:attrNameLst>
                                      </p:cBhvr>
                                      <p:tavLst>
                                        <p:tav tm="0">
                                          <p:val>
                                            <p:fltVal val="0"/>
                                          </p:val>
                                        </p:tav>
                                        <p:tav tm="100000">
                                          <p:val>
                                            <p:strVal val="#ppt_h"/>
                                          </p:val>
                                        </p:tav>
                                      </p:tavLst>
                                    </p:anim>
                                    <p:animEffect transition="in" filter="fade">
                                      <p:cBhvr>
                                        <p:cTn id="104" dur="500"/>
                                        <p:tgtEl>
                                          <p:spTgt spid="33"/>
                                        </p:tgtEl>
                                      </p:cBhvr>
                                    </p:animEffect>
                                  </p:childTnLst>
                                </p:cTn>
                              </p:par>
                            </p:childTnLst>
                          </p:cTn>
                        </p:par>
                        <p:par>
                          <p:cTn id="105" fill="hold">
                            <p:stCondLst>
                              <p:cond delay="7000"/>
                            </p:stCondLst>
                            <p:childTnLst>
                              <p:par>
                                <p:cTn id="106" presetID="2" presetClass="entr" presetSubtype="2" fill="hold" grpId="0" nodeType="afterEffect">
                                  <p:stCondLst>
                                    <p:cond delay="0"/>
                                  </p:stCondLst>
                                  <p:childTnLst>
                                    <p:set>
                                      <p:cBhvr>
                                        <p:cTn id="107" dur="1" fill="hold">
                                          <p:stCondLst>
                                            <p:cond delay="0"/>
                                          </p:stCondLst>
                                        </p:cTn>
                                        <p:tgtEl>
                                          <p:spTgt spid="34"/>
                                        </p:tgtEl>
                                        <p:attrNameLst>
                                          <p:attrName>style.visibility</p:attrName>
                                        </p:attrNameLst>
                                      </p:cBhvr>
                                      <p:to>
                                        <p:strVal val="visible"/>
                                      </p:to>
                                    </p:set>
                                    <p:anim calcmode="lin" valueType="num">
                                      <p:cBhvr additive="base">
                                        <p:cTn id="108" dur="300" fill="hold"/>
                                        <p:tgtEl>
                                          <p:spTgt spid="34"/>
                                        </p:tgtEl>
                                        <p:attrNameLst>
                                          <p:attrName>ppt_x</p:attrName>
                                        </p:attrNameLst>
                                      </p:cBhvr>
                                      <p:tavLst>
                                        <p:tav tm="0">
                                          <p:val>
                                            <p:strVal val="1+#ppt_w/2"/>
                                          </p:val>
                                        </p:tav>
                                        <p:tav tm="100000">
                                          <p:val>
                                            <p:strVal val="#ppt_x"/>
                                          </p:val>
                                        </p:tav>
                                      </p:tavLst>
                                    </p:anim>
                                    <p:anim calcmode="lin" valueType="num">
                                      <p:cBhvr additive="base">
                                        <p:cTn id="109" dur="300" fill="hold"/>
                                        <p:tgtEl>
                                          <p:spTgt spid="34"/>
                                        </p:tgtEl>
                                        <p:attrNameLst>
                                          <p:attrName>ppt_y</p:attrName>
                                        </p:attrNameLst>
                                      </p:cBhvr>
                                      <p:tavLst>
                                        <p:tav tm="0">
                                          <p:val>
                                            <p:strVal val="#ppt_y"/>
                                          </p:val>
                                        </p:tav>
                                        <p:tav tm="100000">
                                          <p:val>
                                            <p:strVal val="#ppt_y"/>
                                          </p:val>
                                        </p:tav>
                                      </p:tavLst>
                                    </p:anim>
                                  </p:childTnLst>
                                </p:cTn>
                              </p:par>
                            </p:childTnLst>
                          </p:cTn>
                        </p:par>
                        <p:par>
                          <p:cTn id="110" fill="hold">
                            <p:stCondLst>
                              <p:cond delay="7500"/>
                            </p:stCondLst>
                            <p:childTnLst>
                              <p:par>
                                <p:cTn id="111" presetID="53" presetClass="entr" presetSubtype="16" fill="hold" grpId="0" nodeType="after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p:cTn id="113" dur="500" fill="hold"/>
                                        <p:tgtEl>
                                          <p:spTgt spid="35"/>
                                        </p:tgtEl>
                                        <p:attrNameLst>
                                          <p:attrName>ppt_w</p:attrName>
                                        </p:attrNameLst>
                                      </p:cBhvr>
                                      <p:tavLst>
                                        <p:tav tm="0">
                                          <p:val>
                                            <p:fltVal val="0"/>
                                          </p:val>
                                        </p:tav>
                                        <p:tav tm="100000">
                                          <p:val>
                                            <p:strVal val="#ppt_w"/>
                                          </p:val>
                                        </p:tav>
                                      </p:tavLst>
                                    </p:anim>
                                    <p:anim calcmode="lin" valueType="num">
                                      <p:cBhvr>
                                        <p:cTn id="114" dur="500" fill="hold"/>
                                        <p:tgtEl>
                                          <p:spTgt spid="35"/>
                                        </p:tgtEl>
                                        <p:attrNameLst>
                                          <p:attrName>ppt_h</p:attrName>
                                        </p:attrNameLst>
                                      </p:cBhvr>
                                      <p:tavLst>
                                        <p:tav tm="0">
                                          <p:val>
                                            <p:fltVal val="0"/>
                                          </p:val>
                                        </p:tav>
                                        <p:tav tm="100000">
                                          <p:val>
                                            <p:strVal val="#ppt_h"/>
                                          </p:val>
                                        </p:tav>
                                      </p:tavLst>
                                    </p:anim>
                                    <p:animEffect transition="in" filter="fade">
                                      <p:cBhvr>
                                        <p:cTn id="115" dur="500"/>
                                        <p:tgtEl>
                                          <p:spTgt spid="35"/>
                                        </p:tgtEl>
                                      </p:cBhvr>
                                    </p:animEffect>
                                  </p:childTnLst>
                                </p:cTn>
                              </p:par>
                            </p:childTnLst>
                          </p:cTn>
                        </p:par>
                        <p:par>
                          <p:cTn id="116" fill="hold">
                            <p:stCondLst>
                              <p:cond delay="8000"/>
                            </p:stCondLst>
                            <p:childTnLst>
                              <p:par>
                                <p:cTn id="117" presetID="2" presetClass="entr" presetSubtype="8"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additive="base">
                                        <p:cTn id="119" dur="300" fill="hold"/>
                                        <p:tgtEl>
                                          <p:spTgt spid="36"/>
                                        </p:tgtEl>
                                        <p:attrNameLst>
                                          <p:attrName>ppt_x</p:attrName>
                                        </p:attrNameLst>
                                      </p:cBhvr>
                                      <p:tavLst>
                                        <p:tav tm="0">
                                          <p:val>
                                            <p:strVal val="0-#ppt_w/2"/>
                                          </p:val>
                                        </p:tav>
                                        <p:tav tm="100000">
                                          <p:val>
                                            <p:strVal val="#ppt_x"/>
                                          </p:val>
                                        </p:tav>
                                      </p:tavLst>
                                    </p:anim>
                                    <p:anim calcmode="lin" valueType="num">
                                      <p:cBhvr additive="base">
                                        <p:cTn id="120" dur="300" fill="hold"/>
                                        <p:tgtEl>
                                          <p:spTgt spid="36"/>
                                        </p:tgtEl>
                                        <p:attrNameLst>
                                          <p:attrName>ppt_y</p:attrName>
                                        </p:attrNameLst>
                                      </p:cBhvr>
                                      <p:tavLst>
                                        <p:tav tm="0">
                                          <p:val>
                                            <p:strVal val="#ppt_y"/>
                                          </p:val>
                                        </p:tav>
                                        <p:tav tm="100000">
                                          <p:val>
                                            <p:strVal val="#ppt_y"/>
                                          </p:val>
                                        </p:tav>
                                      </p:tavLst>
                                    </p:anim>
                                  </p:childTnLst>
                                </p:cTn>
                              </p:par>
                            </p:childTnLst>
                          </p:cTn>
                        </p:par>
                        <p:par>
                          <p:cTn id="121" fill="hold">
                            <p:stCondLst>
                              <p:cond delay="8500"/>
                            </p:stCondLst>
                            <p:childTnLst>
                              <p:par>
                                <p:cTn id="122" presetID="2" presetClass="entr" presetSubtype="2" fill="hold" grpId="0" nodeType="afterEffect">
                                  <p:stCondLst>
                                    <p:cond delay="0"/>
                                  </p:stCondLst>
                                  <p:childTnLst>
                                    <p:set>
                                      <p:cBhvr>
                                        <p:cTn id="123" dur="1" fill="hold">
                                          <p:stCondLst>
                                            <p:cond delay="0"/>
                                          </p:stCondLst>
                                        </p:cTn>
                                        <p:tgtEl>
                                          <p:spTgt spid="5"/>
                                        </p:tgtEl>
                                        <p:attrNameLst>
                                          <p:attrName>style.visibility</p:attrName>
                                        </p:attrNameLst>
                                      </p:cBhvr>
                                      <p:to>
                                        <p:strVal val="visible"/>
                                      </p:to>
                                    </p:set>
                                    <p:anim calcmode="lin" valueType="num">
                                      <p:cBhvr additive="base">
                                        <p:cTn id="124" dur="500" fill="hold"/>
                                        <p:tgtEl>
                                          <p:spTgt spid="5"/>
                                        </p:tgtEl>
                                        <p:attrNameLst>
                                          <p:attrName>ppt_x</p:attrName>
                                        </p:attrNameLst>
                                      </p:cBhvr>
                                      <p:tavLst>
                                        <p:tav tm="0">
                                          <p:val>
                                            <p:strVal val="1+#ppt_w/2"/>
                                          </p:val>
                                        </p:tav>
                                        <p:tav tm="100000">
                                          <p:val>
                                            <p:strVal val="#ppt_x"/>
                                          </p:val>
                                        </p:tav>
                                      </p:tavLst>
                                    </p:anim>
                                    <p:anim calcmode="lin" valueType="num">
                                      <p:cBhvr additive="base">
                                        <p:cTn id="1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 grpId="0" animBg="1"/>
      <p:bldP spid="10" grpId="0" animBg="1"/>
      <p:bldP spid="11" grpId="0" animBg="1"/>
      <p:bldP spid="12" grpId="0" animBg="1"/>
      <p:bldP spid="13" grpId="0" animBg="1"/>
      <p:bldP spid="13" grpId="1" animBg="1"/>
      <p:bldP spid="14" grpId="0" animBg="1"/>
      <p:bldP spid="15" grpId="0" animBg="1"/>
      <p:bldP spid="16" grpId="0" animBg="1"/>
      <p:bldP spid="17" grpId="0" animBg="1"/>
      <p:bldP spid="23" grpId="0"/>
      <p:bldP spid="24" grpId="0"/>
      <p:bldP spid="25" grpId="0"/>
      <p:bldP spid="32" grpId="0"/>
      <p:bldP spid="33" grpId="0"/>
      <p:bldP spid="34" grpId="0"/>
      <p:bldP spid="35" grpId="0"/>
      <p:bldP spid="36"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608" y="339502"/>
            <a:ext cx="3213976"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2086245"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（六）面试结束</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642910" y="1357304"/>
            <a:ext cx="6643734" cy="640080"/>
          </a:xfrm>
          <a:prstGeom prst="rect">
            <a:avLst/>
          </a:prstGeom>
          <a:noFill/>
        </p:spPr>
        <p:txBody>
          <a:bodyPr wrap="square" rtlCol="0">
            <a:spAutoFit/>
          </a:bodyPr>
          <a:lstStyle/>
          <a:p>
            <a:r>
              <a:rPr lang="zh-CN" altLang="en-US" dirty="0" smtClean="0"/>
              <a:t>主动起身，露出微笑，和面试官握手告辞，表示感谢，有礼貌的退出房间。</a:t>
            </a:r>
            <a:endParaRPr lang="zh-CN" altLang="en-US" dirty="0"/>
          </a:p>
        </p:txBody>
      </p:sp>
      <p:sp>
        <p:nvSpPr>
          <p:cNvPr id="12" name="TextBox 11"/>
          <p:cNvSpPr txBox="1"/>
          <p:nvPr/>
        </p:nvSpPr>
        <p:spPr>
          <a:xfrm>
            <a:off x="571472" y="2000246"/>
            <a:ext cx="6858048"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（七）面试的善后工作</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7" name="TextBox 16"/>
          <p:cNvSpPr txBox="1"/>
          <p:nvPr/>
        </p:nvSpPr>
        <p:spPr>
          <a:xfrm>
            <a:off x="857224" y="2500312"/>
            <a:ext cx="6072230" cy="369332"/>
          </a:xfrm>
          <a:prstGeom prst="rect">
            <a:avLst/>
          </a:prstGeom>
          <a:noFill/>
        </p:spPr>
        <p:txBody>
          <a:bodyPr wrap="square" rtlCol="0">
            <a:spAutoFit/>
          </a:bodyPr>
          <a:lstStyle/>
          <a:p>
            <a:r>
              <a:rPr lang="en-US" altLang="zh-CN" dirty="0" smtClean="0"/>
              <a:t>1</a:t>
            </a:r>
            <a:r>
              <a:rPr lang="zh-CN" altLang="en-US" dirty="0" smtClean="0"/>
              <a:t>、感谢。面试后两天内，打电话或写封邮件表示感谢</a:t>
            </a:r>
            <a:endParaRPr lang="zh-CN" altLang="en-US" dirty="0"/>
          </a:p>
        </p:txBody>
      </p:sp>
      <p:sp>
        <p:nvSpPr>
          <p:cNvPr id="18" name="TextBox 17"/>
          <p:cNvSpPr txBox="1"/>
          <p:nvPr/>
        </p:nvSpPr>
        <p:spPr>
          <a:xfrm>
            <a:off x="857224" y="2928940"/>
            <a:ext cx="5715040" cy="369332"/>
          </a:xfrm>
          <a:prstGeom prst="rect">
            <a:avLst/>
          </a:prstGeom>
          <a:noFill/>
        </p:spPr>
        <p:txBody>
          <a:bodyPr wrap="square" rtlCol="0">
            <a:spAutoFit/>
          </a:bodyPr>
          <a:lstStyle/>
          <a:p>
            <a:r>
              <a:rPr lang="en-US" altLang="zh-CN" dirty="0" smtClean="0"/>
              <a:t>2</a:t>
            </a:r>
            <a:r>
              <a:rPr lang="zh-CN" altLang="en-US" dirty="0" smtClean="0"/>
              <a:t>、打听面试结果</a:t>
            </a:r>
            <a:endParaRPr lang="zh-CN" altLang="en-US" dirty="0"/>
          </a:p>
        </p:txBody>
      </p:sp>
      <p:sp>
        <p:nvSpPr>
          <p:cNvPr id="16" name="TextBox 15"/>
          <p:cNvSpPr txBox="1"/>
          <p:nvPr/>
        </p:nvSpPr>
        <p:spPr>
          <a:xfrm>
            <a:off x="857224" y="3357568"/>
            <a:ext cx="4901816" cy="369332"/>
          </a:xfrm>
          <a:prstGeom prst="rect">
            <a:avLst/>
          </a:prstGeom>
          <a:noFill/>
        </p:spPr>
        <p:txBody>
          <a:bodyPr wrap="square" rtlCol="0">
            <a:spAutoFit/>
          </a:bodyPr>
          <a:lstStyle/>
          <a:p>
            <a:r>
              <a:rPr lang="en-US" altLang="zh-CN" dirty="0" smtClean="0"/>
              <a:t>3</a:t>
            </a:r>
            <a:r>
              <a:rPr lang="zh-CN" altLang="en-US" dirty="0" smtClean="0"/>
              <a:t>、准备下一次面试</a:t>
            </a:r>
            <a:endParaRPr lang="zh-CN" altLang="en-US" dirty="0"/>
          </a:p>
        </p:txBody>
      </p:sp>
      <p:pic>
        <p:nvPicPr>
          <p:cNvPr id="3" name="图片 2" descr="u=2660026832,1611904085&amp;fm=23&amp;gp=0"/>
          <p:cNvPicPr>
            <a:picLocks noChangeAspect="1"/>
          </p:cNvPicPr>
          <p:nvPr/>
        </p:nvPicPr>
        <p:blipFill>
          <a:blip r:embed="rId1"/>
          <a:stretch>
            <a:fillRect/>
          </a:stretch>
        </p:blipFill>
        <p:spPr>
          <a:xfrm>
            <a:off x="3411855" y="2929255"/>
            <a:ext cx="2489835" cy="1873250"/>
          </a:xfrm>
          <a:prstGeom prst="rect">
            <a:avLst/>
          </a:prstGeom>
        </p:spPr>
      </p:pic>
      <p:sp>
        <p:nvSpPr>
          <p:cNvPr id="5" name="TextBox 25"/>
          <p:cNvSpPr txBox="1">
            <a:spLocks noChangeArrowheads="1"/>
          </p:cNvSpPr>
          <p:nvPr/>
        </p:nvSpPr>
        <p:spPr bwMode="auto">
          <a:xfrm>
            <a:off x="1043305" y="339725"/>
            <a:ext cx="411099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四、面试的细节与要点</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1" nodeType="after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 fill="hold"/>
                                        <p:tgtEl>
                                          <p:spTgt spid="51"/>
                                        </p:tgtEl>
                                        <p:attrNameLst>
                                          <p:attrName>ppt_w</p:attrName>
                                        </p:attrNameLst>
                                      </p:cBhvr>
                                      <p:tavLst>
                                        <p:tav tm="0">
                                          <p:val>
                                            <p:fltVal val="0"/>
                                          </p:val>
                                        </p:tav>
                                        <p:tav tm="100000">
                                          <p:val>
                                            <p:strVal val="#ppt_w"/>
                                          </p:val>
                                        </p:tav>
                                      </p:tavLst>
                                    </p:anim>
                                    <p:anim calcmode="lin" valueType="num">
                                      <p:cBhvr>
                                        <p:cTn id="21" dur="200" fill="hold"/>
                                        <p:tgtEl>
                                          <p:spTgt spid="51"/>
                                        </p:tgtEl>
                                        <p:attrNameLst>
                                          <p:attrName>ppt_h</p:attrName>
                                        </p:attrNameLst>
                                      </p:cBhvr>
                                      <p:tavLst>
                                        <p:tav tm="0">
                                          <p:val>
                                            <p:fltVal val="0"/>
                                          </p:val>
                                        </p:tav>
                                        <p:tav tm="100000">
                                          <p:val>
                                            <p:strVal val="#ppt_h"/>
                                          </p:val>
                                        </p:tav>
                                      </p:tavLst>
                                    </p:anim>
                                    <p:animEffect transition="in" filter="fade">
                                      <p:cBhvr>
                                        <p:cTn id="22" dur="200"/>
                                        <p:tgtEl>
                                          <p:spTgt spid="51"/>
                                        </p:tgtEl>
                                      </p:cBhvr>
                                    </p:animEffect>
                                  </p:childTnLst>
                                </p:cTn>
                              </p:par>
                              <p:par>
                                <p:cTn id="23" presetID="8" presetClass="emph" presetSubtype="0" fill="hold" grpId="0" nodeType="withEffect">
                                  <p:stCondLst>
                                    <p:cond delay="0"/>
                                  </p:stCondLst>
                                  <p:childTnLst>
                                    <p:animRot by="21600000">
                                      <p:cBhvr>
                                        <p:cTn id="24" dur="15000" fill="hold"/>
                                        <p:tgtEl>
                                          <p:spTgt spid="51"/>
                                        </p:tgtEl>
                                        <p:attrNameLst>
                                          <p:attrName>r</p:attrName>
                                        </p:attrNameLst>
                                      </p:cBhvr>
                                    </p:animRot>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P spid="51" grpId="1"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文本框 4"/>
          <p:cNvSpPr txBox="1"/>
          <p:nvPr/>
        </p:nvSpPr>
        <p:spPr>
          <a:xfrm>
            <a:off x="1367155" y="253365"/>
            <a:ext cx="6800215" cy="2346960"/>
          </a:xfrm>
          <a:prstGeom prst="rect">
            <a:avLst/>
          </a:prstGeom>
          <a:noFill/>
        </p:spPr>
        <p:txBody>
          <a:bodyPr wrap="square" rtlCol="0">
            <a:spAutoFit/>
          </a:bodyPr>
          <a:p>
            <a:endParaRPr lang="zh-CN" altLang="zh-CN" sz="2800" b="1" dirty="0">
              <a:solidFill>
                <a:schemeClr val="accent2">
                  <a:lumMod val="75000"/>
                </a:schemeClr>
              </a:solidFill>
              <a:latin typeface="华文新魏" panose="02010800040101010101" pitchFamily="2" charset="-122"/>
              <a:ea typeface="华文新魏" panose="02010800040101010101" pitchFamily="2" charset="-122"/>
              <a:sym typeface="+mn-ea"/>
            </a:endParaRPr>
          </a:p>
          <a:p>
            <a:r>
              <a:rPr lang="zh-CN" altLang="zh-CN" sz="3200" b="1" dirty="0" smtClean="0">
                <a:solidFill>
                  <a:schemeClr val="accent2">
                    <a:lumMod val="75000"/>
                  </a:schemeClr>
                </a:solidFill>
                <a:uFillTx/>
                <a:latin typeface="华文新魏" panose="02010800040101010101" pitchFamily="2" charset="-122"/>
                <a:ea typeface="华文新魏" panose="02010800040101010101" pitchFamily="2" charset="-122"/>
                <a:sym typeface="+mn-ea"/>
              </a:rPr>
              <a:t>     </a:t>
            </a:r>
            <a:r>
              <a:rPr lang="zh-CN" altLang="zh-CN" sz="3600" b="1" dirty="0" smtClean="0">
                <a:solidFill>
                  <a:schemeClr val="accent2">
                    <a:lumMod val="75000"/>
                  </a:schemeClr>
                </a:solidFill>
                <a:uFillTx/>
                <a:latin typeface="华文新魏" panose="02010800040101010101" pitchFamily="2" charset="-122"/>
                <a:ea typeface="华文新魏" panose="02010800040101010101" pitchFamily="2" charset="-122"/>
                <a:sym typeface="+mn-ea"/>
              </a:rPr>
              <a:t>课后作业</a:t>
            </a:r>
            <a:endParaRPr lang="zh-CN" altLang="zh-CN" sz="3600" b="1" dirty="0" smtClean="0">
              <a:solidFill>
                <a:schemeClr val="accent2">
                  <a:lumMod val="75000"/>
                </a:schemeClr>
              </a:solidFill>
              <a:uFillTx/>
              <a:latin typeface="华文新魏" panose="02010800040101010101" pitchFamily="2" charset="-122"/>
              <a:ea typeface="华文新魏" panose="02010800040101010101" pitchFamily="2" charset="-122"/>
              <a:sym typeface="+mn-ea"/>
            </a:endParaRPr>
          </a:p>
          <a:p>
            <a:pPr marL="457200" indent="-457200" algn="l" eaLnBrk="1" latinLnBrk="0" hangingPunct="1">
              <a:lnSpc>
                <a:spcPct val="150000"/>
              </a:lnSpc>
              <a:buFont typeface="Wingdings" panose="05000000000000000000" charset="0"/>
              <a:buChar char="l"/>
            </a:pPr>
            <a:r>
              <a:rPr lang="zh-CN" altLang="zh-CN" sz="2800" b="1" dirty="0">
                <a:solidFill>
                  <a:schemeClr val="accent2">
                    <a:lumMod val="75000"/>
                  </a:schemeClr>
                </a:solidFill>
                <a:latin typeface="华文新魏" panose="02010800040101010101" pitchFamily="2" charset="-122"/>
                <a:ea typeface="华文新魏" panose="02010800040101010101" pitchFamily="2" charset="-122"/>
                <a:sym typeface="+mn-ea"/>
              </a:rPr>
              <a:t> 制作一份个人简历</a:t>
            </a:r>
            <a:endParaRPr lang="zh-CN" altLang="zh-CN" sz="2800" b="1" dirty="0">
              <a:solidFill>
                <a:schemeClr val="accent2">
                  <a:lumMod val="75000"/>
                </a:schemeClr>
              </a:solidFill>
              <a:latin typeface="华文新魏" panose="02010800040101010101" pitchFamily="2" charset="-122"/>
              <a:ea typeface="华文新魏" panose="02010800040101010101" pitchFamily="2" charset="-122"/>
              <a:sym typeface="+mn-ea"/>
            </a:endParaRPr>
          </a:p>
          <a:p>
            <a:pPr marL="457200" indent="-457200" algn="l" eaLnBrk="1" latinLnBrk="0" hangingPunct="1">
              <a:lnSpc>
                <a:spcPct val="150000"/>
              </a:lnSpc>
              <a:buFont typeface="Wingdings" panose="05000000000000000000" charset="0"/>
              <a:buChar char="l"/>
            </a:pPr>
            <a:r>
              <a:rPr lang="zh-CN" altLang="zh-CN" sz="2800" b="1" dirty="0">
                <a:solidFill>
                  <a:schemeClr val="accent2">
                    <a:lumMod val="75000"/>
                  </a:schemeClr>
                </a:solidFill>
                <a:latin typeface="华文新魏" panose="02010800040101010101" pitchFamily="2" charset="-122"/>
                <a:ea typeface="华文新魏" panose="02010800040101010101" pitchFamily="2" charset="-122"/>
                <a:sym typeface="+mn-ea"/>
              </a:rPr>
              <a:t> 观看一次无领导小组讨论面试视频</a:t>
            </a:r>
            <a:endParaRPr lang="zh-CN" altLang="zh-CN" sz="2800" b="1" dirty="0">
              <a:solidFill>
                <a:schemeClr val="accent2">
                  <a:lumMod val="75000"/>
                </a:schemeClr>
              </a:solidFill>
              <a:latin typeface="华文新魏" panose="02010800040101010101" pitchFamily="2" charset="-122"/>
              <a:ea typeface="华文新魏" panose="02010800040101010101" pitchFamily="2" charset="-122"/>
              <a:sym typeface="+mn-ea"/>
            </a:endParaRPr>
          </a:p>
        </p:txBody>
      </p:sp>
      <p:sp>
        <p:nvSpPr>
          <p:cNvPr id="12" name="矩形 11"/>
          <p:cNvSpPr/>
          <p:nvPr/>
        </p:nvSpPr>
        <p:spPr>
          <a:xfrm>
            <a:off x="1135380" y="357505"/>
            <a:ext cx="6539865" cy="2313940"/>
          </a:xfrm>
          <a:prstGeom prst="rect">
            <a:avLst/>
          </a:prstGeom>
          <a:solidFill>
            <a:schemeClr val="tx1">
              <a:alpha val="8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5">
                  <a:lumMod val="60000"/>
                  <a:lumOff val="40000"/>
                </a:schemeClr>
              </a:solidFill>
            </a:endParaRPr>
          </a:p>
        </p:txBody>
      </p:sp>
      <p:pic>
        <p:nvPicPr>
          <p:cNvPr id="23" name="图片 22" descr="u=1164500146,4009889961&amp;fm=23&amp;gp=0"/>
          <p:cNvPicPr>
            <a:picLocks noChangeAspect="1"/>
          </p:cNvPicPr>
          <p:nvPr/>
        </p:nvPicPr>
        <p:blipFill>
          <a:blip r:embed="rId1"/>
          <a:stretch>
            <a:fillRect/>
          </a:stretch>
        </p:blipFill>
        <p:spPr>
          <a:xfrm>
            <a:off x="2700020" y="2772410"/>
            <a:ext cx="3410585" cy="2276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1475656" y="1157418"/>
            <a:ext cx="6264696" cy="105429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TextBox 4"/>
          <p:cNvSpPr txBox="1"/>
          <p:nvPr/>
        </p:nvSpPr>
        <p:spPr>
          <a:xfrm>
            <a:off x="1795839" y="1428742"/>
            <a:ext cx="5624329" cy="707886"/>
          </a:xfrm>
          <a:prstGeom prst="rect">
            <a:avLst/>
          </a:prstGeom>
          <a:noFill/>
          <a:effectLst/>
        </p:spPr>
        <p:txBody>
          <a:bodyPr wrap="square">
            <a:spAutoFit/>
          </a:bodyPr>
          <a:lstStyle/>
          <a:p>
            <a:pPr algn="ctr" fontAlgn="auto">
              <a:spcBef>
                <a:spcPts val="0"/>
              </a:spcBef>
              <a:spcAft>
                <a:spcPts val="0"/>
              </a:spcAft>
              <a:defRPr/>
            </a:pPr>
            <a:r>
              <a:rPr lang="zh-CN" altLang="en-US" sz="4000" b="1" dirty="0" smtClean="0">
                <a:ln w="6350">
                  <a:noFill/>
                </a:ln>
                <a:solidFill>
                  <a:schemeClr val="accent5">
                    <a:lumMod val="50000"/>
                  </a:schemeClr>
                </a:solidFill>
                <a:latin typeface="Modern No. 20" panose="02070704070505020303" pitchFamily="18" charset="0"/>
                <a:ea typeface="微软雅黑" panose="020B0503020204020204" pitchFamily="34" charset="-122"/>
              </a:rPr>
              <a:t>谢     谢</a:t>
            </a:r>
            <a:endParaRPr lang="en-US" altLang="zh-CN" sz="4000" b="1" dirty="0" smtClean="0">
              <a:ln w="6350">
                <a:noFill/>
              </a:ln>
              <a:solidFill>
                <a:schemeClr val="accent5">
                  <a:lumMod val="50000"/>
                </a:schemeClr>
              </a:solidFill>
              <a:latin typeface="Modern No. 20" panose="02070704070505020303" pitchFamily="18" charset="0"/>
              <a:ea typeface="微软雅黑" panose="020B0503020204020204" pitchFamily="34"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7196" y="2688425"/>
            <a:ext cx="3188980" cy="15395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5" name="椭圆 34"/>
          <p:cNvSpPr/>
          <p:nvPr/>
        </p:nvSpPr>
        <p:spPr>
          <a:xfrm flipH="1">
            <a:off x="1205906" y="1659210"/>
            <a:ext cx="2031653" cy="2031653"/>
          </a:xfrm>
          <a:prstGeom prst="ellipse">
            <a:avLst/>
          </a:prstGeom>
          <a:blipFill dpi="0" rotWithShape="1">
            <a:blip r:embed="rId2"/>
            <a:srcRect/>
            <a:stretch>
              <a:fillRect/>
            </a:stretch>
          </a:blipFill>
          <a:ln w="127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3843020" y="3121025"/>
            <a:ext cx="3378200" cy="569595"/>
            <a:chOff x="971600" y="1203598"/>
            <a:chExt cx="3015937" cy="432048"/>
          </a:xfrm>
        </p:grpSpPr>
        <p:sp>
          <p:nvSpPr>
            <p:cNvPr id="19" name="矩形 18"/>
            <p:cNvSpPr/>
            <p:nvPr/>
          </p:nvSpPr>
          <p:spPr>
            <a:xfrm>
              <a:off x="971600" y="1203598"/>
              <a:ext cx="2952328" cy="432048"/>
            </a:xfrm>
            <a:prstGeom prst="rect">
              <a:avLst/>
            </a:prstGeom>
            <a:solidFill>
              <a:schemeClr val="tx1">
                <a:alpha val="8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a:spLocks noChangeArrowheads="1"/>
            </p:cNvSpPr>
            <p:nvPr/>
          </p:nvSpPr>
          <p:spPr bwMode="auto">
            <a:xfrm>
              <a:off x="1147817" y="1273643"/>
              <a:ext cx="2839720" cy="291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800" b="1" dirty="0" smtClean="0">
                  <a:solidFill>
                    <a:srgbClr val="7030A0"/>
                  </a:solidFill>
                  <a:latin typeface="微软雅黑" panose="020B0503020204020204" pitchFamily="34" charset="-122"/>
                  <a:ea typeface="微软雅黑" panose="020B0503020204020204" pitchFamily="34" charset="-122"/>
                </a:rPr>
                <a:t> </a:t>
              </a:r>
              <a:r>
                <a:rPr lang="zh-CN" altLang="en-US" sz="1800" b="1" dirty="0" smtClean="0">
                  <a:solidFill>
                    <a:srgbClr val="7030A0"/>
                  </a:solidFill>
                  <a:latin typeface="微软雅黑" panose="020B0503020204020204" pitchFamily="34" charset="-122"/>
                  <a:ea typeface="微软雅黑" panose="020B0503020204020204" pitchFamily="34" charset="-122"/>
                </a:rPr>
                <a:t>四、面试的细节与要点</a:t>
              </a:r>
              <a:endParaRPr lang="zh-CN" altLang="en-US" sz="1800" b="1" dirty="0">
                <a:solidFill>
                  <a:srgbClr val="7030A0"/>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3844925" y="920750"/>
            <a:ext cx="3349625" cy="627380"/>
            <a:chOff x="971600" y="1203598"/>
            <a:chExt cx="3011170" cy="432048"/>
          </a:xfrm>
        </p:grpSpPr>
        <p:sp>
          <p:nvSpPr>
            <p:cNvPr id="28" name="矩形 27"/>
            <p:cNvSpPr/>
            <p:nvPr/>
          </p:nvSpPr>
          <p:spPr>
            <a:xfrm>
              <a:off x="971600" y="1203598"/>
              <a:ext cx="2952328" cy="432048"/>
            </a:xfrm>
            <a:prstGeom prst="rect">
              <a:avLst/>
            </a:prstGeom>
            <a:solidFill>
              <a:schemeClr val="tx1">
                <a:alpha val="8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a:spLocks noChangeArrowheads="1"/>
            </p:cNvSpPr>
            <p:nvPr/>
          </p:nvSpPr>
          <p:spPr bwMode="auto">
            <a:xfrm>
              <a:off x="1020495" y="1299158"/>
              <a:ext cx="2962275" cy="26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800" b="1" dirty="0" smtClean="0">
                  <a:solidFill>
                    <a:srgbClr val="7030A0"/>
                  </a:solidFill>
                  <a:latin typeface="微软雅黑" panose="020B0503020204020204" pitchFamily="34" charset="-122"/>
                  <a:ea typeface="微软雅黑" panose="020B0503020204020204" pitchFamily="34" charset="-122"/>
                </a:rPr>
                <a:t>   一、</a:t>
              </a:r>
              <a:r>
                <a:rPr lang="zh-CN" altLang="en-US" sz="1800" b="1" dirty="0" smtClean="0">
                  <a:solidFill>
                    <a:srgbClr val="7030A0"/>
                  </a:solidFill>
                  <a:latin typeface="微软雅黑" panose="020B0503020204020204" pitchFamily="34" charset="-122"/>
                  <a:ea typeface="微软雅黑" panose="020B0503020204020204" pitchFamily="34" charset="-122"/>
                  <a:sym typeface="+mn-ea"/>
                </a:rPr>
                <a:t>简历制作</a:t>
              </a:r>
              <a:endParaRPr lang="en-US" altLang="zh-CN" sz="1800" b="1" dirty="0" smtClean="0">
                <a:solidFill>
                  <a:srgbClr val="7030A0"/>
                </a:solidFill>
                <a:latin typeface="微软雅黑" panose="020B0503020204020204" pitchFamily="34" charset="-122"/>
                <a:ea typeface="微软雅黑" panose="020B0503020204020204" pitchFamily="34" charset="-122"/>
                <a:sym typeface="+mn-ea"/>
              </a:endParaRPr>
            </a:p>
          </p:txBody>
        </p:sp>
      </p:grpSp>
      <p:grpSp>
        <p:nvGrpSpPr>
          <p:cNvPr id="27" name="组合 26"/>
          <p:cNvGrpSpPr/>
          <p:nvPr/>
        </p:nvGrpSpPr>
        <p:grpSpPr>
          <a:xfrm>
            <a:off x="2178872" y="1059582"/>
            <a:ext cx="720080" cy="720080"/>
            <a:chOff x="3995936" y="652314"/>
            <a:chExt cx="720080" cy="720080"/>
          </a:xfrm>
        </p:grpSpPr>
        <p:sp>
          <p:nvSpPr>
            <p:cNvPr id="30" name="椭圆 29"/>
            <p:cNvSpPr/>
            <p:nvPr/>
          </p:nvSpPr>
          <p:spPr>
            <a:xfrm>
              <a:off x="3995936" y="652314"/>
              <a:ext cx="720080" cy="720080"/>
            </a:xfrm>
            <a:prstGeom prst="ellipse">
              <a:avLst/>
            </a:prstGeom>
            <a:solidFill>
              <a:schemeClr val="bg1">
                <a:alpha val="9000"/>
              </a:schemeClr>
            </a:solidFill>
            <a:ln w="19050">
              <a:solidFill>
                <a:schemeClr val="bg1">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062611" y="706507"/>
              <a:ext cx="576064" cy="584775"/>
            </a:xfrm>
            <a:prstGeom prst="rect">
              <a:avLst/>
            </a:prstGeom>
            <a:effectLst>
              <a:outerShdw blurRad="25400" dist="12700" algn="tl" rotWithShape="0">
                <a:prstClr val="black">
                  <a:alpha val="40000"/>
                </a:prstClr>
              </a:outerShdw>
            </a:effectLst>
          </p:spPr>
          <p:txBody>
            <a:bodyPr wrap="square">
              <a:spAutoFit/>
            </a:bodyPr>
            <a:lstStyle/>
            <a:p>
              <a:pPr algn="just" fontAlgn="auto">
                <a:spcBef>
                  <a:spcPts val="0"/>
                </a:spcBef>
                <a:spcAft>
                  <a:spcPts val="0"/>
                </a:spcAft>
                <a:defRPr/>
              </a:pPr>
              <a:r>
                <a:rPr lang="zh-CN" altLang="en-US" sz="3200" b="1" dirty="0">
                  <a:solidFill>
                    <a:schemeClr val="tx2"/>
                  </a:solidFill>
                  <a:latin typeface="微软雅黑" panose="020B0503020204020204" pitchFamily="34" charset="-122"/>
                  <a:ea typeface="微软雅黑" panose="020B0503020204020204" pitchFamily="34" charset="-122"/>
                </a:rPr>
                <a:t>目</a:t>
              </a:r>
              <a:endParaRPr lang="en-US" altLang="zh-CN" sz="3200" b="1" dirty="0">
                <a:solidFill>
                  <a:schemeClr val="tx2"/>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2718074" y="1437904"/>
            <a:ext cx="629790" cy="629790"/>
            <a:chOff x="3995936" y="652314"/>
            <a:chExt cx="720080" cy="720080"/>
          </a:xfrm>
        </p:grpSpPr>
        <p:sp>
          <p:nvSpPr>
            <p:cNvPr id="33" name="椭圆 32"/>
            <p:cNvSpPr/>
            <p:nvPr/>
          </p:nvSpPr>
          <p:spPr>
            <a:xfrm>
              <a:off x="3995936" y="652314"/>
              <a:ext cx="720080" cy="720080"/>
            </a:xfrm>
            <a:prstGeom prst="ellipse">
              <a:avLst/>
            </a:prstGeom>
            <a:solidFill>
              <a:schemeClr val="bg1">
                <a:alpha val="7000"/>
              </a:schemeClr>
            </a:solidFill>
            <a:ln w="19050">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4036862" y="713238"/>
              <a:ext cx="576064" cy="598232"/>
            </a:xfrm>
            <a:prstGeom prst="rect">
              <a:avLst/>
            </a:prstGeom>
            <a:effectLst>
              <a:outerShdw blurRad="25400" dist="12700" algn="tl" rotWithShape="0">
                <a:prstClr val="black">
                  <a:alpha val="40000"/>
                </a:prstClr>
              </a:outerShdw>
            </a:effectLst>
          </p:spPr>
          <p:txBody>
            <a:bodyPr wrap="square">
              <a:spAutoFit/>
            </a:bodyPr>
            <a:lstStyle/>
            <a:p>
              <a:pPr algn="just" fontAlgn="auto">
                <a:spcBef>
                  <a:spcPts val="0"/>
                </a:spcBef>
                <a:spcAft>
                  <a:spcPts val="0"/>
                </a:spcAft>
                <a:defRPr/>
              </a:pPr>
              <a:r>
                <a:rPr lang="zh-CN" altLang="en-US" sz="2800" b="1" dirty="0" smtClean="0">
                  <a:solidFill>
                    <a:schemeClr val="tx2"/>
                  </a:solidFill>
                  <a:latin typeface="微软雅黑" panose="020B0503020204020204" pitchFamily="34" charset="-122"/>
                  <a:ea typeface="微软雅黑" panose="020B0503020204020204" pitchFamily="34" charset="-122"/>
                </a:rPr>
                <a:t>录</a:t>
              </a:r>
              <a:endParaRPr lang="en-US" altLang="zh-CN" sz="2800" b="1" dirty="0">
                <a:solidFill>
                  <a:schemeClr val="tx2"/>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3844925" y="2398395"/>
            <a:ext cx="3305176" cy="615950"/>
            <a:chOff x="971600" y="1203598"/>
            <a:chExt cx="2971212" cy="432048"/>
          </a:xfrm>
        </p:grpSpPr>
        <p:sp>
          <p:nvSpPr>
            <p:cNvPr id="4" name="矩形 3"/>
            <p:cNvSpPr/>
            <p:nvPr/>
          </p:nvSpPr>
          <p:spPr>
            <a:xfrm>
              <a:off x="971600" y="1203598"/>
              <a:ext cx="2952328" cy="432048"/>
            </a:xfrm>
            <a:prstGeom prst="rect">
              <a:avLst/>
            </a:prstGeom>
            <a:solidFill>
              <a:schemeClr val="tx1">
                <a:alpha val="8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2"/>
            <p:cNvSpPr txBox="1">
              <a:spLocks noChangeArrowheads="1"/>
            </p:cNvSpPr>
            <p:nvPr/>
          </p:nvSpPr>
          <p:spPr bwMode="auto">
            <a:xfrm>
              <a:off x="1147542" y="1284809"/>
              <a:ext cx="2795270" cy="2699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800" b="1" dirty="0" smtClean="0">
                  <a:solidFill>
                    <a:srgbClr val="7030A0"/>
                  </a:solidFill>
                  <a:latin typeface="微软雅黑" panose="020B0503020204020204" pitchFamily="34" charset="-122"/>
                  <a:ea typeface="微软雅黑" panose="020B0503020204020204" pitchFamily="34" charset="-122"/>
                  <a:sym typeface="+mn-ea"/>
                </a:rPr>
                <a:t> </a:t>
              </a:r>
              <a:r>
                <a:rPr lang="zh-CN" altLang="en-US" sz="1800" b="1" dirty="0" smtClean="0">
                  <a:solidFill>
                    <a:srgbClr val="7030A0"/>
                  </a:solidFill>
                  <a:latin typeface="微软雅黑" panose="020B0503020204020204" pitchFamily="34" charset="-122"/>
                  <a:ea typeface="微软雅黑" panose="020B0503020204020204" pitchFamily="34" charset="-122"/>
                  <a:sym typeface="+mn-ea"/>
                </a:rPr>
                <a:t>三、面试的类型与应对技巧</a:t>
              </a:r>
              <a:endParaRPr lang="zh-CN" altLang="en-US" sz="1800" b="1" dirty="0">
                <a:solidFill>
                  <a:srgbClr val="7030A0"/>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3844925" y="1664335"/>
            <a:ext cx="3476625" cy="627380"/>
            <a:chOff x="857432" y="1194415"/>
            <a:chExt cx="3125338" cy="432048"/>
          </a:xfrm>
        </p:grpSpPr>
        <p:sp>
          <p:nvSpPr>
            <p:cNvPr id="6" name="矩形 5"/>
            <p:cNvSpPr/>
            <p:nvPr/>
          </p:nvSpPr>
          <p:spPr>
            <a:xfrm>
              <a:off x="857432" y="1194415"/>
              <a:ext cx="2952328" cy="432048"/>
            </a:xfrm>
            <a:prstGeom prst="rect">
              <a:avLst/>
            </a:prstGeom>
            <a:solidFill>
              <a:schemeClr val="tx1">
                <a:alpha val="8000"/>
              </a:scheme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28"/>
            <p:cNvSpPr txBox="1">
              <a:spLocks noChangeArrowheads="1"/>
            </p:cNvSpPr>
            <p:nvPr/>
          </p:nvSpPr>
          <p:spPr bwMode="auto">
            <a:xfrm>
              <a:off x="1020495" y="1256303"/>
              <a:ext cx="2962275" cy="26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800" b="1" dirty="0" smtClean="0">
                  <a:solidFill>
                    <a:srgbClr val="7030A0"/>
                  </a:solidFill>
                  <a:latin typeface="微软雅黑" panose="020B0503020204020204" pitchFamily="34" charset="-122"/>
                  <a:ea typeface="微软雅黑" panose="020B0503020204020204" pitchFamily="34" charset="-122"/>
                  <a:sym typeface="+mn-ea"/>
                </a:rPr>
                <a:t> </a:t>
              </a:r>
              <a:r>
                <a:rPr lang="zh-CN" altLang="en-US" sz="1800" b="1" dirty="0" smtClean="0">
                  <a:solidFill>
                    <a:srgbClr val="7030A0"/>
                  </a:solidFill>
                  <a:latin typeface="微软雅黑" panose="020B0503020204020204" pitchFamily="34" charset="-122"/>
                  <a:ea typeface="微软雅黑" panose="020B0503020204020204" pitchFamily="34" charset="-122"/>
                  <a:sym typeface="+mn-ea"/>
                </a:rPr>
                <a:t>二、面试的准备</a:t>
              </a:r>
              <a:endParaRPr lang="en-US" altLang="zh-CN" sz="1800" b="1" dirty="0" smtClean="0">
                <a:solidFill>
                  <a:srgbClr val="7030A0"/>
                </a:solidFill>
                <a:latin typeface="微软雅黑" panose="020B0503020204020204" pitchFamily="34" charset="-122"/>
                <a:ea typeface="微软雅黑" panose="020B0503020204020204" pitchFamily="3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200" fill="hold"/>
                                        <p:tgtEl>
                                          <p:spTgt spid="35"/>
                                        </p:tgtEl>
                                        <p:attrNameLst>
                                          <p:attrName>ppt_w</p:attrName>
                                        </p:attrNameLst>
                                      </p:cBhvr>
                                      <p:tavLst>
                                        <p:tav tm="0">
                                          <p:val>
                                            <p:fltVal val="0"/>
                                          </p:val>
                                        </p:tav>
                                        <p:tav tm="100000">
                                          <p:val>
                                            <p:strVal val="#ppt_w"/>
                                          </p:val>
                                        </p:tav>
                                      </p:tavLst>
                                    </p:anim>
                                    <p:anim calcmode="lin" valueType="num">
                                      <p:cBhvr>
                                        <p:cTn id="8" dur="200" fill="hold"/>
                                        <p:tgtEl>
                                          <p:spTgt spid="35"/>
                                        </p:tgtEl>
                                        <p:attrNameLst>
                                          <p:attrName>ppt_h</p:attrName>
                                        </p:attrNameLst>
                                      </p:cBhvr>
                                      <p:tavLst>
                                        <p:tav tm="0">
                                          <p:val>
                                            <p:fltVal val="0"/>
                                          </p:val>
                                        </p:tav>
                                        <p:tav tm="100000">
                                          <p:val>
                                            <p:strVal val="#ppt_h"/>
                                          </p:val>
                                        </p:tav>
                                      </p:tavLst>
                                    </p:anim>
                                    <p:animEffect transition="in" filter="fade">
                                      <p:cBhvr>
                                        <p:cTn id="9" dur="200"/>
                                        <p:tgtEl>
                                          <p:spTgt spid="35"/>
                                        </p:tgtEl>
                                      </p:cBhvr>
                                    </p:animEffect>
                                  </p:childTnLst>
                                </p:cTn>
                              </p:par>
                              <p:par>
                                <p:cTn id="10" presetID="6" presetClass="emph" presetSubtype="0" autoRev="1" fill="hold" grpId="1" nodeType="withEffect">
                                  <p:stCondLst>
                                    <p:cond delay="150"/>
                                  </p:stCondLst>
                                  <p:childTnLst>
                                    <p:animScale>
                                      <p:cBhvr>
                                        <p:cTn id="11" dur="100" fill="hold"/>
                                        <p:tgtEl>
                                          <p:spTgt spid="35"/>
                                        </p:tgtEl>
                                      </p:cBhvr>
                                      <p:by x="130000" y="130000"/>
                                    </p:animScale>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200" fill="hold"/>
                                        <p:tgtEl>
                                          <p:spTgt spid="27"/>
                                        </p:tgtEl>
                                        <p:attrNameLst>
                                          <p:attrName>ppt_w</p:attrName>
                                        </p:attrNameLst>
                                      </p:cBhvr>
                                      <p:tavLst>
                                        <p:tav tm="0">
                                          <p:val>
                                            <p:fltVal val="0"/>
                                          </p:val>
                                        </p:tav>
                                        <p:tav tm="100000">
                                          <p:val>
                                            <p:strVal val="#ppt_w"/>
                                          </p:val>
                                        </p:tav>
                                      </p:tavLst>
                                    </p:anim>
                                    <p:anim calcmode="lin" valueType="num">
                                      <p:cBhvr>
                                        <p:cTn id="16" dur="200" fill="hold"/>
                                        <p:tgtEl>
                                          <p:spTgt spid="27"/>
                                        </p:tgtEl>
                                        <p:attrNameLst>
                                          <p:attrName>ppt_h</p:attrName>
                                        </p:attrNameLst>
                                      </p:cBhvr>
                                      <p:tavLst>
                                        <p:tav tm="0">
                                          <p:val>
                                            <p:fltVal val="0"/>
                                          </p:val>
                                        </p:tav>
                                        <p:tav tm="100000">
                                          <p:val>
                                            <p:strVal val="#ppt_h"/>
                                          </p:val>
                                        </p:tav>
                                      </p:tavLst>
                                    </p:anim>
                                    <p:animEffect transition="in" filter="fade">
                                      <p:cBhvr>
                                        <p:cTn id="17" dur="200"/>
                                        <p:tgtEl>
                                          <p:spTgt spid="27"/>
                                        </p:tgtEl>
                                      </p:cBhvr>
                                    </p:animEffect>
                                  </p:childTnLst>
                                </p:cTn>
                              </p:par>
                              <p:par>
                                <p:cTn id="18" presetID="6" presetClass="emph" presetSubtype="0" autoRev="1" fill="hold" nodeType="withEffect">
                                  <p:stCondLst>
                                    <p:cond delay="150"/>
                                  </p:stCondLst>
                                  <p:childTnLst>
                                    <p:animScale>
                                      <p:cBhvr>
                                        <p:cTn id="19" dur="100" fill="hold"/>
                                        <p:tgtEl>
                                          <p:spTgt spid="27"/>
                                        </p:tgtEl>
                                      </p:cBhvr>
                                      <p:by x="130000" y="130000"/>
                                    </p:animScale>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200" fill="hold"/>
                                        <p:tgtEl>
                                          <p:spTgt spid="32"/>
                                        </p:tgtEl>
                                        <p:attrNameLst>
                                          <p:attrName>ppt_w</p:attrName>
                                        </p:attrNameLst>
                                      </p:cBhvr>
                                      <p:tavLst>
                                        <p:tav tm="0">
                                          <p:val>
                                            <p:fltVal val="0"/>
                                          </p:val>
                                        </p:tav>
                                        <p:tav tm="100000">
                                          <p:val>
                                            <p:strVal val="#ppt_w"/>
                                          </p:val>
                                        </p:tav>
                                      </p:tavLst>
                                    </p:anim>
                                    <p:anim calcmode="lin" valueType="num">
                                      <p:cBhvr>
                                        <p:cTn id="24" dur="200" fill="hold"/>
                                        <p:tgtEl>
                                          <p:spTgt spid="32"/>
                                        </p:tgtEl>
                                        <p:attrNameLst>
                                          <p:attrName>ppt_h</p:attrName>
                                        </p:attrNameLst>
                                      </p:cBhvr>
                                      <p:tavLst>
                                        <p:tav tm="0">
                                          <p:val>
                                            <p:fltVal val="0"/>
                                          </p:val>
                                        </p:tav>
                                        <p:tav tm="100000">
                                          <p:val>
                                            <p:strVal val="#ppt_h"/>
                                          </p:val>
                                        </p:tav>
                                      </p:tavLst>
                                    </p:anim>
                                    <p:animEffect transition="in" filter="fade">
                                      <p:cBhvr>
                                        <p:cTn id="25" dur="200"/>
                                        <p:tgtEl>
                                          <p:spTgt spid="32"/>
                                        </p:tgtEl>
                                      </p:cBhvr>
                                    </p:animEffect>
                                  </p:childTnLst>
                                </p:cTn>
                              </p:par>
                              <p:par>
                                <p:cTn id="26" presetID="6" presetClass="emph" presetSubtype="0" autoRev="1" fill="hold" nodeType="withEffect">
                                  <p:stCondLst>
                                    <p:cond delay="150"/>
                                  </p:stCondLst>
                                  <p:childTnLst>
                                    <p:animScale>
                                      <p:cBhvr>
                                        <p:cTn id="27" dur="100" fill="hold"/>
                                        <p:tgtEl>
                                          <p:spTgt spid="32"/>
                                        </p:tgtEl>
                                      </p:cBhvr>
                                      <p:by x="130000" y="130000"/>
                                    </p:animScale>
                                  </p:childTnLst>
                                </p:cTn>
                              </p:par>
                              <p:par>
                                <p:cTn id="28" presetID="42" presetClass="entr" presetSubtype="0" fill="hold" nodeType="withEffect">
                                  <p:stCondLst>
                                    <p:cond delay="5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anim calcmode="lin" valueType="num">
                                      <p:cBhvr>
                                        <p:cTn id="31" dur="500" fill="hold"/>
                                        <p:tgtEl>
                                          <p:spTgt spid="18"/>
                                        </p:tgtEl>
                                        <p:attrNameLst>
                                          <p:attrName>ppt_x</p:attrName>
                                        </p:attrNameLst>
                                      </p:cBhvr>
                                      <p:tavLst>
                                        <p:tav tm="0">
                                          <p:val>
                                            <p:strVal val="#ppt_x"/>
                                          </p:val>
                                        </p:tav>
                                        <p:tav tm="100000">
                                          <p:val>
                                            <p:strVal val="#ppt_x"/>
                                          </p:val>
                                        </p:tav>
                                      </p:tavLst>
                                    </p:anim>
                                    <p:anim calcmode="lin" valueType="num">
                                      <p:cBhvr>
                                        <p:cTn id="32" dur="500" fill="hold"/>
                                        <p:tgtEl>
                                          <p:spTgt spid="1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90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anim calcmode="lin" valueType="num">
                                      <p:cBhvr>
                                        <p:cTn id="36" dur="500" fill="hold"/>
                                        <p:tgtEl>
                                          <p:spTgt spid="25"/>
                                        </p:tgtEl>
                                        <p:attrNameLst>
                                          <p:attrName>ppt_x</p:attrName>
                                        </p:attrNameLst>
                                      </p:cBhvr>
                                      <p:tavLst>
                                        <p:tav tm="0">
                                          <p:val>
                                            <p:strVal val="#ppt_x"/>
                                          </p:val>
                                        </p:tav>
                                        <p:tav tm="100000">
                                          <p:val>
                                            <p:strVal val="#ppt_x"/>
                                          </p:val>
                                        </p:tav>
                                      </p:tavLst>
                                    </p:anim>
                                    <p:anim calcmode="lin" valueType="num">
                                      <p:cBhvr>
                                        <p:cTn id="37" dur="500" fill="hold"/>
                                        <p:tgtEl>
                                          <p:spTgt spid="25"/>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anim calcmode="lin" valueType="num">
                                      <p:cBhvr>
                                        <p:cTn id="42" dur="500" fill="hold"/>
                                        <p:tgtEl>
                                          <p:spTgt spid="3"/>
                                        </p:tgtEl>
                                        <p:attrNameLst>
                                          <p:attrName>ppt_x</p:attrName>
                                        </p:attrNameLst>
                                      </p:cBhvr>
                                      <p:tavLst>
                                        <p:tav tm="0">
                                          <p:val>
                                            <p:strVal val="#ppt_x"/>
                                          </p:val>
                                        </p:tav>
                                        <p:tav tm="100000">
                                          <p:val>
                                            <p:strVal val="#ppt_x"/>
                                          </p:val>
                                        </p:tav>
                                      </p:tavLst>
                                    </p:anim>
                                    <p:anim calcmode="lin" valueType="num">
                                      <p:cBhvr>
                                        <p:cTn id="43" dur="500" fill="hold"/>
                                        <p:tgtEl>
                                          <p:spTgt spid="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90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anim calcmode="lin" valueType="num">
                                      <p:cBhvr>
                                        <p:cTn id="47" dur="500" fill="hold"/>
                                        <p:tgtEl>
                                          <p:spTgt spid="2"/>
                                        </p:tgtEl>
                                        <p:attrNameLst>
                                          <p:attrName>ppt_x</p:attrName>
                                        </p:attrNameLst>
                                      </p:cBhvr>
                                      <p:tavLst>
                                        <p:tav tm="0">
                                          <p:val>
                                            <p:strVal val="#ppt_x"/>
                                          </p:val>
                                        </p:tav>
                                        <p:tav tm="100000">
                                          <p:val>
                                            <p:strVal val="#ppt_x"/>
                                          </p:val>
                                        </p:tav>
                                      </p:tavLst>
                                    </p:anim>
                                    <p:anim calcmode="lin" valueType="num">
                                      <p:cBhvr>
                                        <p:cTn id="4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305" y="339725"/>
            <a:ext cx="5119370" cy="8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一、简历制作</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grpSp>
        <p:nvGrpSpPr>
          <p:cNvPr id="3" name="组合 8"/>
          <p:cNvGrpSpPr/>
          <p:nvPr/>
        </p:nvGrpSpPr>
        <p:grpSpPr>
          <a:xfrm>
            <a:off x="188663" y="1468233"/>
            <a:ext cx="2027886" cy="2111629"/>
            <a:chOff x="143508" y="1853921"/>
            <a:chExt cx="2052922" cy="2343317"/>
          </a:xfrm>
        </p:grpSpPr>
        <p:sp>
          <p:nvSpPr>
            <p:cNvPr id="10" name="Freeform 5"/>
            <p:cNvSpPr/>
            <p:nvPr/>
          </p:nvSpPr>
          <p:spPr bwMode="auto">
            <a:xfrm>
              <a:off x="143508" y="1853921"/>
              <a:ext cx="2052922" cy="2343317"/>
            </a:xfrm>
            <a:custGeom>
              <a:avLst/>
              <a:gdLst>
                <a:gd name="T0" fmla="*/ 1112 w 1328"/>
                <a:gd name="T1" fmla="*/ 1328 h 1328"/>
                <a:gd name="T2" fmla="*/ 1142 w 1328"/>
                <a:gd name="T3" fmla="*/ 880 h 1328"/>
                <a:gd name="T4" fmla="*/ 1156 w 1328"/>
                <a:gd name="T5" fmla="*/ 886 h 1328"/>
                <a:gd name="T6" fmla="*/ 1188 w 1328"/>
                <a:gd name="T7" fmla="*/ 894 h 1328"/>
                <a:gd name="T8" fmla="*/ 1204 w 1328"/>
                <a:gd name="T9" fmla="*/ 896 h 1328"/>
                <a:gd name="T10" fmla="*/ 1228 w 1328"/>
                <a:gd name="T11" fmla="*/ 894 h 1328"/>
                <a:gd name="T12" fmla="*/ 1252 w 1328"/>
                <a:gd name="T13" fmla="*/ 886 h 1328"/>
                <a:gd name="T14" fmla="*/ 1292 w 1328"/>
                <a:gd name="T15" fmla="*/ 860 h 1328"/>
                <a:gd name="T16" fmla="*/ 1318 w 1328"/>
                <a:gd name="T17" fmla="*/ 820 h 1328"/>
                <a:gd name="T18" fmla="*/ 1326 w 1328"/>
                <a:gd name="T19" fmla="*/ 796 h 1328"/>
                <a:gd name="T20" fmla="*/ 1328 w 1328"/>
                <a:gd name="T21" fmla="*/ 772 h 1328"/>
                <a:gd name="T22" fmla="*/ 1328 w 1328"/>
                <a:gd name="T23" fmla="*/ 760 h 1328"/>
                <a:gd name="T24" fmla="*/ 1322 w 1328"/>
                <a:gd name="T25" fmla="*/ 736 h 1328"/>
                <a:gd name="T26" fmla="*/ 1306 w 1328"/>
                <a:gd name="T27" fmla="*/ 702 h 1328"/>
                <a:gd name="T28" fmla="*/ 1274 w 1328"/>
                <a:gd name="T29" fmla="*/ 670 h 1328"/>
                <a:gd name="T30" fmla="*/ 1240 w 1328"/>
                <a:gd name="T31" fmla="*/ 654 h 1328"/>
                <a:gd name="T32" fmla="*/ 1216 w 1328"/>
                <a:gd name="T33" fmla="*/ 648 h 1328"/>
                <a:gd name="T34" fmla="*/ 1204 w 1328"/>
                <a:gd name="T35" fmla="*/ 648 h 1328"/>
                <a:gd name="T36" fmla="*/ 1172 w 1328"/>
                <a:gd name="T37" fmla="*/ 652 h 1328"/>
                <a:gd name="T38" fmla="*/ 1142 w 1328"/>
                <a:gd name="T39" fmla="*/ 664 h 1328"/>
                <a:gd name="T40" fmla="*/ 1112 w 1328"/>
                <a:gd name="T41" fmla="*/ 682 h 1328"/>
                <a:gd name="T42" fmla="*/ 1112 w 1328"/>
                <a:gd name="T43" fmla="*/ 216 h 1328"/>
                <a:gd name="T44" fmla="*/ 664 w 1328"/>
                <a:gd name="T45" fmla="*/ 186 h 1328"/>
                <a:gd name="T46" fmla="*/ 670 w 1328"/>
                <a:gd name="T47" fmla="*/ 172 h 1328"/>
                <a:gd name="T48" fmla="*/ 678 w 1328"/>
                <a:gd name="T49" fmla="*/ 140 h 1328"/>
                <a:gd name="T50" fmla="*/ 680 w 1328"/>
                <a:gd name="T51" fmla="*/ 124 h 1328"/>
                <a:gd name="T52" fmla="*/ 678 w 1328"/>
                <a:gd name="T53" fmla="*/ 100 h 1328"/>
                <a:gd name="T54" fmla="*/ 670 w 1328"/>
                <a:gd name="T55" fmla="*/ 76 h 1328"/>
                <a:gd name="T56" fmla="*/ 644 w 1328"/>
                <a:gd name="T57" fmla="*/ 36 h 1328"/>
                <a:gd name="T58" fmla="*/ 604 w 1328"/>
                <a:gd name="T59" fmla="*/ 10 h 1328"/>
                <a:gd name="T60" fmla="*/ 580 w 1328"/>
                <a:gd name="T61" fmla="*/ 2 h 1328"/>
                <a:gd name="T62" fmla="*/ 556 w 1328"/>
                <a:gd name="T63" fmla="*/ 0 h 1328"/>
                <a:gd name="T64" fmla="*/ 544 w 1328"/>
                <a:gd name="T65" fmla="*/ 0 h 1328"/>
                <a:gd name="T66" fmla="*/ 520 w 1328"/>
                <a:gd name="T67" fmla="*/ 6 h 1328"/>
                <a:gd name="T68" fmla="*/ 486 w 1328"/>
                <a:gd name="T69" fmla="*/ 22 h 1328"/>
                <a:gd name="T70" fmla="*/ 454 w 1328"/>
                <a:gd name="T71" fmla="*/ 54 h 1328"/>
                <a:gd name="T72" fmla="*/ 438 w 1328"/>
                <a:gd name="T73" fmla="*/ 88 h 1328"/>
                <a:gd name="T74" fmla="*/ 432 w 1328"/>
                <a:gd name="T75" fmla="*/ 112 h 1328"/>
                <a:gd name="T76" fmla="*/ 432 w 1328"/>
                <a:gd name="T77" fmla="*/ 124 h 1328"/>
                <a:gd name="T78" fmla="*/ 436 w 1328"/>
                <a:gd name="T79" fmla="*/ 156 h 1328"/>
                <a:gd name="T80" fmla="*/ 448 w 1328"/>
                <a:gd name="T81" fmla="*/ 186 h 1328"/>
                <a:gd name="T82" fmla="*/ 432 w 1328"/>
                <a:gd name="T83" fmla="*/ 216 h 1328"/>
                <a:gd name="T84" fmla="*/ 0 w 1328"/>
                <a:gd name="T85" fmla="*/ 216 h 1328"/>
                <a:gd name="T86" fmla="*/ 1112 w 1328"/>
                <a:gd name="T87" fmla="*/ 132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8" h="1328">
                  <a:moveTo>
                    <a:pt x="1112" y="1328"/>
                  </a:move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1328"/>
                  </a:lnTo>
                  <a:lnTo>
                    <a:pt x="1112" y="1328"/>
                  </a:lnTo>
                  <a:close/>
                </a:path>
              </a:pathLst>
            </a:custGeom>
            <a:solidFill>
              <a:schemeClr val="tx2"/>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11" name="矩形 10"/>
            <p:cNvSpPr/>
            <p:nvPr/>
          </p:nvSpPr>
          <p:spPr>
            <a:xfrm>
              <a:off x="314083" y="2761410"/>
              <a:ext cx="1431977" cy="817717"/>
            </a:xfrm>
            <a:prstGeom prst="rect">
              <a:avLst/>
            </a:prstGeom>
          </p:spPr>
          <p:txBody>
            <a:bodyPr wrap="square">
              <a:spAutoFit/>
            </a:bodyPr>
            <a:lstStyle/>
            <a:p>
              <a:pPr lvl="0" algn="ctr">
                <a:lnSpc>
                  <a:spcPts val="2600"/>
                </a:lnSpc>
              </a:pPr>
              <a:r>
                <a:rPr lang="zh-CN" altLang="en-US" sz="2000" kern="0" dirty="0" smtClean="0">
                  <a:solidFill>
                    <a:schemeClr val="bg1"/>
                  </a:solidFill>
                  <a:latin typeface="微软雅黑" panose="020B0503020204020204" pitchFamily="34" charset="-122"/>
                  <a:ea typeface="微软雅黑" panose="020B0503020204020204" pitchFamily="34" charset="-122"/>
                </a:rPr>
                <a:t>个人基本   信息</a:t>
              </a:r>
              <a:endParaRPr lang="zh-CN" altLang="en-US" sz="2000" kern="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828581" y="1947279"/>
              <a:ext cx="293854" cy="289503"/>
            </a:xfrm>
            <a:prstGeom prst="rect">
              <a:avLst/>
            </a:prstGeom>
          </p:spPr>
          <p:txBody>
            <a:bodyPr wrap="square">
              <a:spAutoFit/>
            </a:bodyPr>
            <a:lstStyle/>
            <a:p>
              <a:pPr marL="0" marR="0" lvl="0" indent="0" algn="just" defTabSz="914400" eaLnBrk="1" fontAlgn="auto" latinLnBrk="0" hangingPunct="1">
                <a:lnSpc>
                  <a:spcPts val="15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prstClr val="white"/>
                  </a:solidFill>
                  <a:effectLst/>
                  <a:uLnTx/>
                  <a:uFillTx/>
                  <a:latin typeface="方正超粗黑简体" pitchFamily="2" charset="-122"/>
                  <a:ea typeface="方正超粗黑简体" pitchFamily="2" charset="-122"/>
                </a:rPr>
                <a:t>1</a:t>
              </a:r>
              <a:endParaRPr kumimoji="0" lang="zh-CN" altLang="en-US" sz="1800" b="0" i="0" u="none" strike="noStrike" kern="0" cap="none" spc="0" normalizeH="0" baseline="0" noProof="0" dirty="0" smtClean="0">
                <a:ln>
                  <a:noFill/>
                </a:ln>
                <a:solidFill>
                  <a:prstClr val="white"/>
                </a:solidFill>
                <a:effectLst/>
                <a:uLnTx/>
                <a:uFillTx/>
                <a:latin typeface="方正超粗黑简体" pitchFamily="2" charset="-122"/>
                <a:ea typeface="方正超粗黑简体" pitchFamily="2" charset="-122"/>
              </a:endParaRPr>
            </a:p>
          </p:txBody>
        </p:sp>
      </p:grpSp>
      <p:grpSp>
        <p:nvGrpSpPr>
          <p:cNvPr id="4" name="组合 12"/>
          <p:cNvGrpSpPr/>
          <p:nvPr/>
        </p:nvGrpSpPr>
        <p:grpSpPr>
          <a:xfrm>
            <a:off x="1952577" y="1466101"/>
            <a:ext cx="2027886" cy="2111629"/>
            <a:chOff x="1929199" y="1851555"/>
            <a:chExt cx="2052922" cy="2343317"/>
          </a:xfrm>
        </p:grpSpPr>
        <p:sp>
          <p:nvSpPr>
            <p:cNvPr id="14" name="Freeform 10"/>
            <p:cNvSpPr/>
            <p:nvPr/>
          </p:nvSpPr>
          <p:spPr bwMode="auto">
            <a:xfrm>
              <a:off x="1929199" y="1851555"/>
              <a:ext cx="2052922" cy="2343317"/>
            </a:xfrm>
            <a:custGeom>
              <a:avLst/>
              <a:gdLst>
                <a:gd name="T0" fmla="*/ 1112 w 1328"/>
                <a:gd name="T1" fmla="*/ 862 h 1328"/>
                <a:gd name="T2" fmla="*/ 1156 w 1328"/>
                <a:gd name="T3" fmla="*/ 886 h 1328"/>
                <a:gd name="T4" fmla="*/ 1204 w 1328"/>
                <a:gd name="T5" fmla="*/ 896 h 1328"/>
                <a:gd name="T6" fmla="*/ 1228 w 1328"/>
                <a:gd name="T7" fmla="*/ 894 h 1328"/>
                <a:gd name="T8" fmla="*/ 1274 w 1328"/>
                <a:gd name="T9" fmla="*/ 874 h 1328"/>
                <a:gd name="T10" fmla="*/ 1318 w 1328"/>
                <a:gd name="T11" fmla="*/ 820 h 1328"/>
                <a:gd name="T12" fmla="*/ 1328 w 1328"/>
                <a:gd name="T13" fmla="*/ 784 h 1328"/>
                <a:gd name="T14" fmla="*/ 1328 w 1328"/>
                <a:gd name="T15" fmla="*/ 760 h 1328"/>
                <a:gd name="T16" fmla="*/ 1318 w 1328"/>
                <a:gd name="T17" fmla="*/ 724 h 1328"/>
                <a:gd name="T18" fmla="*/ 1274 w 1328"/>
                <a:gd name="T19" fmla="*/ 670 h 1328"/>
                <a:gd name="T20" fmla="*/ 1228 w 1328"/>
                <a:gd name="T21" fmla="*/ 650 h 1328"/>
                <a:gd name="T22" fmla="*/ 1204 w 1328"/>
                <a:gd name="T23" fmla="*/ 648 h 1328"/>
                <a:gd name="T24" fmla="*/ 1156 w 1328"/>
                <a:gd name="T25" fmla="*/ 658 h 1328"/>
                <a:gd name="T26" fmla="*/ 1112 w 1328"/>
                <a:gd name="T27" fmla="*/ 682 h 1328"/>
                <a:gd name="T28" fmla="*/ 646 w 1328"/>
                <a:gd name="T29" fmla="*/ 216 h 1328"/>
                <a:gd name="T30" fmla="*/ 670 w 1328"/>
                <a:gd name="T31" fmla="*/ 172 h 1328"/>
                <a:gd name="T32" fmla="*/ 680 w 1328"/>
                <a:gd name="T33" fmla="*/ 124 h 1328"/>
                <a:gd name="T34" fmla="*/ 678 w 1328"/>
                <a:gd name="T35" fmla="*/ 100 h 1328"/>
                <a:gd name="T36" fmla="*/ 658 w 1328"/>
                <a:gd name="T37" fmla="*/ 54 h 1328"/>
                <a:gd name="T38" fmla="*/ 604 w 1328"/>
                <a:gd name="T39" fmla="*/ 10 h 1328"/>
                <a:gd name="T40" fmla="*/ 568 w 1328"/>
                <a:gd name="T41" fmla="*/ 0 h 1328"/>
                <a:gd name="T42" fmla="*/ 544 w 1328"/>
                <a:gd name="T43" fmla="*/ 0 h 1328"/>
                <a:gd name="T44" fmla="*/ 508 w 1328"/>
                <a:gd name="T45" fmla="*/ 10 h 1328"/>
                <a:gd name="T46" fmla="*/ 454 w 1328"/>
                <a:gd name="T47" fmla="*/ 54 h 1328"/>
                <a:gd name="T48" fmla="*/ 434 w 1328"/>
                <a:gd name="T49" fmla="*/ 100 h 1328"/>
                <a:gd name="T50" fmla="*/ 432 w 1328"/>
                <a:gd name="T51" fmla="*/ 124 h 1328"/>
                <a:gd name="T52" fmla="*/ 442 w 1328"/>
                <a:gd name="T53" fmla="*/ 172 h 1328"/>
                <a:gd name="T54" fmla="*/ 432 w 1328"/>
                <a:gd name="T55" fmla="*/ 216 h 1328"/>
                <a:gd name="T56" fmla="*/ 0 w 1328"/>
                <a:gd name="T57" fmla="*/ 216 h 1328"/>
                <a:gd name="T58" fmla="*/ 26 w 1328"/>
                <a:gd name="T59" fmla="*/ 610 h 1328"/>
                <a:gd name="T60" fmla="*/ 68 w 1328"/>
                <a:gd name="T61" fmla="*/ 608 h 1328"/>
                <a:gd name="T62" fmla="*/ 116 w 1328"/>
                <a:gd name="T63" fmla="*/ 620 h 1328"/>
                <a:gd name="T64" fmla="*/ 156 w 1328"/>
                <a:gd name="T65" fmla="*/ 646 h 1328"/>
                <a:gd name="T66" fmla="*/ 188 w 1328"/>
                <a:gd name="T67" fmla="*/ 680 h 1328"/>
                <a:gd name="T68" fmla="*/ 208 w 1328"/>
                <a:gd name="T69" fmla="*/ 724 h 1328"/>
                <a:gd name="T70" fmla="*/ 216 w 1328"/>
                <a:gd name="T71" fmla="*/ 772 h 1328"/>
                <a:gd name="T72" fmla="*/ 212 w 1328"/>
                <a:gd name="T73" fmla="*/ 806 h 1328"/>
                <a:gd name="T74" fmla="*/ 196 w 1328"/>
                <a:gd name="T75" fmla="*/ 850 h 1328"/>
                <a:gd name="T76" fmla="*/ 168 w 1328"/>
                <a:gd name="T77" fmla="*/ 888 h 1328"/>
                <a:gd name="T78" fmla="*/ 130 w 1328"/>
                <a:gd name="T79" fmla="*/ 916 h 1328"/>
                <a:gd name="T80" fmla="*/ 86 w 1328"/>
                <a:gd name="T81" fmla="*/ 932 h 1328"/>
                <a:gd name="T82" fmla="*/ 52 w 1328"/>
                <a:gd name="T83" fmla="*/ 936 h 1328"/>
                <a:gd name="T84" fmla="*/ 0 w 1328"/>
                <a:gd name="T85" fmla="*/ 92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8" h="1328">
                  <a:moveTo>
                    <a:pt x="1112" y="1328"/>
                  </a:move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1112" y="1328"/>
                  </a:lnTo>
                  <a:close/>
                </a:path>
              </a:pathLst>
            </a:custGeom>
            <a:solidFill>
              <a:schemeClr val="accent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15" name="矩形 14"/>
            <p:cNvSpPr/>
            <p:nvPr/>
          </p:nvSpPr>
          <p:spPr>
            <a:xfrm>
              <a:off x="2266722" y="2761411"/>
              <a:ext cx="1297166" cy="468607"/>
            </a:xfrm>
            <a:prstGeom prst="rect">
              <a:avLst/>
            </a:prstGeom>
          </p:spPr>
          <p:txBody>
            <a:bodyPr wrap="square">
              <a:spAutoFit/>
            </a:bodyPr>
            <a:lstStyle/>
            <a:p>
              <a:pPr lvl="0" algn="ctr">
                <a:lnSpc>
                  <a:spcPts val="2600"/>
                </a:lnSpc>
              </a:pPr>
              <a:r>
                <a:rPr lang="zh-CN" altLang="en-US" sz="2000" kern="0" dirty="0" smtClean="0">
                  <a:solidFill>
                    <a:prstClr val="white"/>
                  </a:solidFill>
                  <a:latin typeface="微软雅黑" panose="020B0503020204020204" pitchFamily="34" charset="-122"/>
                  <a:ea typeface="微软雅黑" panose="020B0503020204020204" pitchFamily="34" charset="-122"/>
                  <a:sym typeface="+mn-ea"/>
                </a:rPr>
                <a:t>求职意向</a:t>
              </a:r>
              <a:endParaRPr lang="zh-CN" altLang="en-US" sz="2000" kern="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2616867" y="1933729"/>
              <a:ext cx="293854" cy="289503"/>
            </a:xfrm>
            <a:prstGeom prst="rect">
              <a:avLst/>
            </a:prstGeom>
          </p:spPr>
          <p:txBody>
            <a:bodyPr wrap="square">
              <a:spAutoFit/>
            </a:bodyPr>
            <a:lstStyle/>
            <a:p>
              <a:pPr marL="0" marR="0" lvl="0" indent="0" algn="just" defTabSz="914400" eaLnBrk="1" fontAlgn="auto" latinLnBrk="0" hangingPunct="1">
                <a:lnSpc>
                  <a:spcPts val="1500"/>
                </a:lnSpc>
                <a:spcBef>
                  <a:spcPts val="0"/>
                </a:spcBef>
                <a:spcAft>
                  <a:spcPts val="0"/>
                </a:spcAft>
                <a:buClrTx/>
                <a:buSzTx/>
                <a:buFontTx/>
                <a:buNone/>
                <a:defRPr/>
              </a:pPr>
              <a:r>
                <a:rPr kumimoji="0" lang="en-US" altLang="zh-CN" sz="1800" b="0" i="0" u="none" strike="noStrike" kern="0" cap="none" spc="0" normalizeH="0" baseline="0" noProof="0" smtClean="0">
                  <a:ln>
                    <a:noFill/>
                  </a:ln>
                  <a:solidFill>
                    <a:prstClr val="white"/>
                  </a:solidFill>
                  <a:effectLst/>
                  <a:uLnTx/>
                  <a:uFillTx/>
                  <a:latin typeface="方正超粗黑简体" pitchFamily="2" charset="-122"/>
                  <a:ea typeface="方正超粗黑简体" pitchFamily="2" charset="-122"/>
                </a:rPr>
                <a:t>2</a:t>
              </a:r>
              <a:endParaRPr kumimoji="0" lang="zh-CN" altLang="en-US" sz="1800" b="0" i="0" u="none" strike="noStrike" kern="0" cap="none" spc="0" normalizeH="0" baseline="0" noProof="0" smtClean="0">
                <a:ln>
                  <a:noFill/>
                </a:ln>
                <a:solidFill>
                  <a:prstClr val="white"/>
                </a:solidFill>
                <a:effectLst/>
                <a:uLnTx/>
                <a:uFillTx/>
                <a:latin typeface="方正超粗黑简体" pitchFamily="2" charset="-122"/>
                <a:ea typeface="方正超粗黑简体" pitchFamily="2" charset="-122"/>
              </a:endParaRPr>
            </a:p>
          </p:txBody>
        </p:sp>
      </p:grpSp>
      <p:grpSp>
        <p:nvGrpSpPr>
          <p:cNvPr id="5" name="组合 16"/>
          <p:cNvGrpSpPr/>
          <p:nvPr/>
        </p:nvGrpSpPr>
        <p:grpSpPr>
          <a:xfrm>
            <a:off x="3720584" y="1466101"/>
            <a:ext cx="2027886" cy="2111629"/>
            <a:chOff x="3719033" y="1851555"/>
            <a:chExt cx="2052922" cy="2343317"/>
          </a:xfrm>
        </p:grpSpPr>
        <p:sp>
          <p:nvSpPr>
            <p:cNvPr id="18" name="Freeform 10"/>
            <p:cNvSpPr/>
            <p:nvPr/>
          </p:nvSpPr>
          <p:spPr bwMode="auto">
            <a:xfrm>
              <a:off x="3719033" y="1851555"/>
              <a:ext cx="2052922" cy="2343317"/>
            </a:xfrm>
            <a:custGeom>
              <a:avLst/>
              <a:gdLst>
                <a:gd name="T0" fmla="*/ 1112 w 1328"/>
                <a:gd name="T1" fmla="*/ 862 h 1328"/>
                <a:gd name="T2" fmla="*/ 1156 w 1328"/>
                <a:gd name="T3" fmla="*/ 886 h 1328"/>
                <a:gd name="T4" fmla="*/ 1204 w 1328"/>
                <a:gd name="T5" fmla="*/ 896 h 1328"/>
                <a:gd name="T6" fmla="*/ 1228 w 1328"/>
                <a:gd name="T7" fmla="*/ 894 h 1328"/>
                <a:gd name="T8" fmla="*/ 1274 w 1328"/>
                <a:gd name="T9" fmla="*/ 874 h 1328"/>
                <a:gd name="T10" fmla="*/ 1318 w 1328"/>
                <a:gd name="T11" fmla="*/ 820 h 1328"/>
                <a:gd name="T12" fmla="*/ 1328 w 1328"/>
                <a:gd name="T13" fmla="*/ 784 h 1328"/>
                <a:gd name="T14" fmla="*/ 1328 w 1328"/>
                <a:gd name="T15" fmla="*/ 760 h 1328"/>
                <a:gd name="T16" fmla="*/ 1318 w 1328"/>
                <a:gd name="T17" fmla="*/ 724 h 1328"/>
                <a:gd name="T18" fmla="*/ 1274 w 1328"/>
                <a:gd name="T19" fmla="*/ 670 h 1328"/>
                <a:gd name="T20" fmla="*/ 1228 w 1328"/>
                <a:gd name="T21" fmla="*/ 650 h 1328"/>
                <a:gd name="T22" fmla="*/ 1204 w 1328"/>
                <a:gd name="T23" fmla="*/ 648 h 1328"/>
                <a:gd name="T24" fmla="*/ 1156 w 1328"/>
                <a:gd name="T25" fmla="*/ 658 h 1328"/>
                <a:gd name="T26" fmla="*/ 1112 w 1328"/>
                <a:gd name="T27" fmla="*/ 682 h 1328"/>
                <a:gd name="T28" fmla="*/ 646 w 1328"/>
                <a:gd name="T29" fmla="*/ 216 h 1328"/>
                <a:gd name="T30" fmla="*/ 670 w 1328"/>
                <a:gd name="T31" fmla="*/ 172 h 1328"/>
                <a:gd name="T32" fmla="*/ 680 w 1328"/>
                <a:gd name="T33" fmla="*/ 124 h 1328"/>
                <a:gd name="T34" fmla="*/ 678 w 1328"/>
                <a:gd name="T35" fmla="*/ 100 h 1328"/>
                <a:gd name="T36" fmla="*/ 658 w 1328"/>
                <a:gd name="T37" fmla="*/ 54 h 1328"/>
                <a:gd name="T38" fmla="*/ 604 w 1328"/>
                <a:gd name="T39" fmla="*/ 10 h 1328"/>
                <a:gd name="T40" fmla="*/ 568 w 1328"/>
                <a:gd name="T41" fmla="*/ 0 h 1328"/>
                <a:gd name="T42" fmla="*/ 544 w 1328"/>
                <a:gd name="T43" fmla="*/ 0 h 1328"/>
                <a:gd name="T44" fmla="*/ 508 w 1328"/>
                <a:gd name="T45" fmla="*/ 10 h 1328"/>
                <a:gd name="T46" fmla="*/ 454 w 1328"/>
                <a:gd name="T47" fmla="*/ 54 h 1328"/>
                <a:gd name="T48" fmla="*/ 434 w 1328"/>
                <a:gd name="T49" fmla="*/ 100 h 1328"/>
                <a:gd name="T50" fmla="*/ 432 w 1328"/>
                <a:gd name="T51" fmla="*/ 124 h 1328"/>
                <a:gd name="T52" fmla="*/ 442 w 1328"/>
                <a:gd name="T53" fmla="*/ 172 h 1328"/>
                <a:gd name="T54" fmla="*/ 432 w 1328"/>
                <a:gd name="T55" fmla="*/ 216 h 1328"/>
                <a:gd name="T56" fmla="*/ 0 w 1328"/>
                <a:gd name="T57" fmla="*/ 216 h 1328"/>
                <a:gd name="T58" fmla="*/ 26 w 1328"/>
                <a:gd name="T59" fmla="*/ 610 h 1328"/>
                <a:gd name="T60" fmla="*/ 68 w 1328"/>
                <a:gd name="T61" fmla="*/ 608 h 1328"/>
                <a:gd name="T62" fmla="*/ 116 w 1328"/>
                <a:gd name="T63" fmla="*/ 620 h 1328"/>
                <a:gd name="T64" fmla="*/ 156 w 1328"/>
                <a:gd name="T65" fmla="*/ 646 h 1328"/>
                <a:gd name="T66" fmla="*/ 188 w 1328"/>
                <a:gd name="T67" fmla="*/ 680 h 1328"/>
                <a:gd name="T68" fmla="*/ 208 w 1328"/>
                <a:gd name="T69" fmla="*/ 724 h 1328"/>
                <a:gd name="T70" fmla="*/ 216 w 1328"/>
                <a:gd name="T71" fmla="*/ 772 h 1328"/>
                <a:gd name="T72" fmla="*/ 212 w 1328"/>
                <a:gd name="T73" fmla="*/ 806 h 1328"/>
                <a:gd name="T74" fmla="*/ 196 w 1328"/>
                <a:gd name="T75" fmla="*/ 850 h 1328"/>
                <a:gd name="T76" fmla="*/ 168 w 1328"/>
                <a:gd name="T77" fmla="*/ 888 h 1328"/>
                <a:gd name="T78" fmla="*/ 130 w 1328"/>
                <a:gd name="T79" fmla="*/ 916 h 1328"/>
                <a:gd name="T80" fmla="*/ 86 w 1328"/>
                <a:gd name="T81" fmla="*/ 932 h 1328"/>
                <a:gd name="T82" fmla="*/ 52 w 1328"/>
                <a:gd name="T83" fmla="*/ 936 h 1328"/>
                <a:gd name="T84" fmla="*/ 0 w 1328"/>
                <a:gd name="T85" fmla="*/ 92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8" h="1328">
                  <a:moveTo>
                    <a:pt x="1112" y="1328"/>
                  </a:move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1112" y="1328"/>
                  </a:lnTo>
                  <a:close/>
                </a:path>
              </a:pathLst>
            </a:custGeom>
            <a:solidFill>
              <a:schemeClr val="accent3"/>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19" name="矩形 18"/>
            <p:cNvSpPr/>
            <p:nvPr/>
          </p:nvSpPr>
          <p:spPr>
            <a:xfrm>
              <a:off x="4002401" y="2761411"/>
              <a:ext cx="1366237" cy="1201466"/>
            </a:xfrm>
            <a:prstGeom prst="rect">
              <a:avLst/>
            </a:prstGeom>
          </p:spPr>
          <p:txBody>
            <a:bodyPr wrap="square">
              <a:spAutoFit/>
            </a:bodyPr>
            <a:lstStyle/>
            <a:p>
              <a:pPr lvl="0" algn="ctr">
                <a:lnSpc>
                  <a:spcPts val="2600"/>
                </a:lnSpc>
              </a:pPr>
              <a:r>
                <a:rPr lang="zh-CN" altLang="en-US" sz="2000" kern="0" dirty="0" smtClean="0">
                  <a:solidFill>
                    <a:schemeClr val="bg1"/>
                  </a:solidFill>
                  <a:latin typeface="微软雅黑" panose="020B0503020204020204" pitchFamily="34" charset="-122"/>
                  <a:ea typeface="微软雅黑" panose="020B0503020204020204" pitchFamily="34" charset="-122"/>
                  <a:sym typeface="+mn-ea"/>
                </a:rPr>
                <a:t>专业知识和技能</a:t>
              </a:r>
              <a:endParaRPr lang="zh-CN" altLang="en-US" sz="2000" kern="0" dirty="0">
                <a:solidFill>
                  <a:schemeClr val="bg1"/>
                </a:solidFill>
                <a:latin typeface="微软雅黑" panose="020B0503020204020204" pitchFamily="34" charset="-122"/>
                <a:ea typeface="微软雅黑" panose="020B0503020204020204" pitchFamily="34" charset="-122"/>
              </a:endParaRPr>
            </a:p>
            <a:p>
              <a:pPr lvl="0" algn="ctr">
                <a:lnSpc>
                  <a:spcPts val="2600"/>
                </a:lnSpc>
              </a:pPr>
              <a:endParaRPr lang="zh-CN" altLang="en-US" sz="2000" kern="0"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4408218" y="1933728"/>
              <a:ext cx="293854" cy="289503"/>
            </a:xfrm>
            <a:prstGeom prst="rect">
              <a:avLst/>
            </a:prstGeom>
          </p:spPr>
          <p:txBody>
            <a:bodyPr wrap="square">
              <a:spAutoFit/>
            </a:bodyPr>
            <a:lstStyle/>
            <a:p>
              <a:pPr marL="0" marR="0" lvl="0" indent="0" algn="just" defTabSz="914400" eaLnBrk="1" fontAlgn="auto" latinLnBrk="0" hangingPunct="1">
                <a:lnSpc>
                  <a:spcPts val="1500"/>
                </a:lnSpc>
                <a:spcBef>
                  <a:spcPts val="0"/>
                </a:spcBef>
                <a:spcAft>
                  <a:spcPts val="0"/>
                </a:spcAft>
                <a:buClrTx/>
                <a:buSzTx/>
                <a:buFontTx/>
                <a:buNone/>
                <a:defRPr/>
              </a:pPr>
              <a:r>
                <a:rPr kumimoji="0" lang="en-US" altLang="zh-CN" sz="1800" b="0" i="0" u="none" strike="noStrike" kern="0" cap="none" spc="0" normalizeH="0" baseline="0" noProof="0" smtClean="0">
                  <a:ln>
                    <a:noFill/>
                  </a:ln>
                  <a:solidFill>
                    <a:prstClr val="white"/>
                  </a:solidFill>
                  <a:effectLst/>
                  <a:uLnTx/>
                  <a:uFillTx/>
                  <a:latin typeface="方正超粗黑简体" pitchFamily="2" charset="-122"/>
                  <a:ea typeface="方正超粗黑简体" pitchFamily="2" charset="-122"/>
                </a:rPr>
                <a:t>3</a:t>
              </a:r>
              <a:endParaRPr kumimoji="0" lang="zh-CN" altLang="en-US" sz="1800" b="0" i="0" u="none" strike="noStrike" kern="0" cap="none" spc="0" normalizeH="0" baseline="0" noProof="0" smtClean="0">
                <a:ln>
                  <a:noFill/>
                </a:ln>
                <a:solidFill>
                  <a:prstClr val="white"/>
                </a:solidFill>
                <a:effectLst/>
                <a:uLnTx/>
                <a:uFillTx/>
                <a:latin typeface="方正超粗黑简体" pitchFamily="2" charset="-122"/>
                <a:ea typeface="方正超粗黑简体" pitchFamily="2" charset="-122"/>
              </a:endParaRPr>
            </a:p>
          </p:txBody>
        </p:sp>
      </p:grpSp>
      <p:grpSp>
        <p:nvGrpSpPr>
          <p:cNvPr id="6" name="组合 20"/>
          <p:cNvGrpSpPr/>
          <p:nvPr/>
        </p:nvGrpSpPr>
        <p:grpSpPr>
          <a:xfrm>
            <a:off x="5480405" y="1466101"/>
            <a:ext cx="2027886" cy="2111629"/>
            <a:chOff x="5500580" y="1851555"/>
            <a:chExt cx="2052922" cy="2343317"/>
          </a:xfrm>
        </p:grpSpPr>
        <p:sp>
          <p:nvSpPr>
            <p:cNvPr id="22" name="Freeform 14"/>
            <p:cNvSpPr/>
            <p:nvPr/>
          </p:nvSpPr>
          <p:spPr bwMode="auto">
            <a:xfrm>
              <a:off x="5500580" y="1851555"/>
              <a:ext cx="2052922" cy="2343317"/>
            </a:xfrm>
            <a:custGeom>
              <a:avLst/>
              <a:gdLst>
                <a:gd name="T0" fmla="*/ 1112 w 1328"/>
                <a:gd name="T1" fmla="*/ 862 h 1328"/>
                <a:gd name="T2" fmla="*/ 1156 w 1328"/>
                <a:gd name="T3" fmla="*/ 886 h 1328"/>
                <a:gd name="T4" fmla="*/ 1204 w 1328"/>
                <a:gd name="T5" fmla="*/ 896 h 1328"/>
                <a:gd name="T6" fmla="*/ 1228 w 1328"/>
                <a:gd name="T7" fmla="*/ 894 h 1328"/>
                <a:gd name="T8" fmla="*/ 1274 w 1328"/>
                <a:gd name="T9" fmla="*/ 874 h 1328"/>
                <a:gd name="T10" fmla="*/ 1318 w 1328"/>
                <a:gd name="T11" fmla="*/ 820 h 1328"/>
                <a:gd name="T12" fmla="*/ 1328 w 1328"/>
                <a:gd name="T13" fmla="*/ 784 h 1328"/>
                <a:gd name="T14" fmla="*/ 1328 w 1328"/>
                <a:gd name="T15" fmla="*/ 760 h 1328"/>
                <a:gd name="T16" fmla="*/ 1318 w 1328"/>
                <a:gd name="T17" fmla="*/ 724 h 1328"/>
                <a:gd name="T18" fmla="*/ 1274 w 1328"/>
                <a:gd name="T19" fmla="*/ 670 h 1328"/>
                <a:gd name="T20" fmla="*/ 1228 w 1328"/>
                <a:gd name="T21" fmla="*/ 650 h 1328"/>
                <a:gd name="T22" fmla="*/ 1204 w 1328"/>
                <a:gd name="T23" fmla="*/ 648 h 1328"/>
                <a:gd name="T24" fmla="*/ 1156 w 1328"/>
                <a:gd name="T25" fmla="*/ 658 h 1328"/>
                <a:gd name="T26" fmla="*/ 1112 w 1328"/>
                <a:gd name="T27" fmla="*/ 682 h 1328"/>
                <a:gd name="T28" fmla="*/ 646 w 1328"/>
                <a:gd name="T29" fmla="*/ 216 h 1328"/>
                <a:gd name="T30" fmla="*/ 670 w 1328"/>
                <a:gd name="T31" fmla="*/ 172 h 1328"/>
                <a:gd name="T32" fmla="*/ 680 w 1328"/>
                <a:gd name="T33" fmla="*/ 124 h 1328"/>
                <a:gd name="T34" fmla="*/ 678 w 1328"/>
                <a:gd name="T35" fmla="*/ 100 h 1328"/>
                <a:gd name="T36" fmla="*/ 658 w 1328"/>
                <a:gd name="T37" fmla="*/ 54 h 1328"/>
                <a:gd name="T38" fmla="*/ 604 w 1328"/>
                <a:gd name="T39" fmla="*/ 10 h 1328"/>
                <a:gd name="T40" fmla="*/ 568 w 1328"/>
                <a:gd name="T41" fmla="*/ 0 h 1328"/>
                <a:gd name="T42" fmla="*/ 544 w 1328"/>
                <a:gd name="T43" fmla="*/ 0 h 1328"/>
                <a:gd name="T44" fmla="*/ 508 w 1328"/>
                <a:gd name="T45" fmla="*/ 10 h 1328"/>
                <a:gd name="T46" fmla="*/ 454 w 1328"/>
                <a:gd name="T47" fmla="*/ 54 h 1328"/>
                <a:gd name="T48" fmla="*/ 434 w 1328"/>
                <a:gd name="T49" fmla="*/ 100 h 1328"/>
                <a:gd name="T50" fmla="*/ 432 w 1328"/>
                <a:gd name="T51" fmla="*/ 124 h 1328"/>
                <a:gd name="T52" fmla="*/ 442 w 1328"/>
                <a:gd name="T53" fmla="*/ 172 h 1328"/>
                <a:gd name="T54" fmla="*/ 432 w 1328"/>
                <a:gd name="T55" fmla="*/ 216 h 1328"/>
                <a:gd name="T56" fmla="*/ 0 w 1328"/>
                <a:gd name="T57" fmla="*/ 216 h 1328"/>
                <a:gd name="T58" fmla="*/ 26 w 1328"/>
                <a:gd name="T59" fmla="*/ 610 h 1328"/>
                <a:gd name="T60" fmla="*/ 68 w 1328"/>
                <a:gd name="T61" fmla="*/ 608 h 1328"/>
                <a:gd name="T62" fmla="*/ 116 w 1328"/>
                <a:gd name="T63" fmla="*/ 620 h 1328"/>
                <a:gd name="T64" fmla="*/ 156 w 1328"/>
                <a:gd name="T65" fmla="*/ 646 h 1328"/>
                <a:gd name="T66" fmla="*/ 188 w 1328"/>
                <a:gd name="T67" fmla="*/ 680 h 1328"/>
                <a:gd name="T68" fmla="*/ 208 w 1328"/>
                <a:gd name="T69" fmla="*/ 724 h 1328"/>
                <a:gd name="T70" fmla="*/ 216 w 1328"/>
                <a:gd name="T71" fmla="*/ 772 h 1328"/>
                <a:gd name="T72" fmla="*/ 212 w 1328"/>
                <a:gd name="T73" fmla="*/ 806 h 1328"/>
                <a:gd name="T74" fmla="*/ 196 w 1328"/>
                <a:gd name="T75" fmla="*/ 850 h 1328"/>
                <a:gd name="T76" fmla="*/ 168 w 1328"/>
                <a:gd name="T77" fmla="*/ 888 h 1328"/>
                <a:gd name="T78" fmla="*/ 130 w 1328"/>
                <a:gd name="T79" fmla="*/ 916 h 1328"/>
                <a:gd name="T80" fmla="*/ 86 w 1328"/>
                <a:gd name="T81" fmla="*/ 932 h 1328"/>
                <a:gd name="T82" fmla="*/ 52 w 1328"/>
                <a:gd name="T83" fmla="*/ 936 h 1328"/>
                <a:gd name="T84" fmla="*/ 0 w 1328"/>
                <a:gd name="T85" fmla="*/ 92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8" h="1328">
                  <a:moveTo>
                    <a:pt x="1112" y="1328"/>
                  </a:move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1112" y="1328"/>
                  </a:lnTo>
                  <a:close/>
                </a:path>
              </a:pathLst>
            </a:custGeom>
            <a:solidFill>
              <a:schemeClr val="accent5"/>
            </a:solidFill>
            <a:ln>
              <a:noFill/>
            </a:ln>
            <a:effectLst/>
          </p:spPr>
          <p:txBody>
            <a:bodyPr wrap="none" anchor="ctr"/>
            <a:lstStyle/>
            <a:p>
              <a:endParaRPr lang="zh-CN" altLang="en-US" kern="0">
                <a:solidFill>
                  <a:prstClr val="black"/>
                </a:solidFill>
              </a:endParaRPr>
            </a:p>
          </p:txBody>
        </p:sp>
        <p:sp>
          <p:nvSpPr>
            <p:cNvPr id="23" name="矩形 22"/>
            <p:cNvSpPr/>
            <p:nvPr/>
          </p:nvSpPr>
          <p:spPr>
            <a:xfrm>
              <a:off x="5863434" y="2732168"/>
              <a:ext cx="1260107" cy="1201466"/>
            </a:xfrm>
            <a:prstGeom prst="rect">
              <a:avLst/>
            </a:prstGeom>
          </p:spPr>
          <p:txBody>
            <a:bodyPr wrap="square">
              <a:spAutoFit/>
            </a:bodyPr>
            <a:lstStyle/>
            <a:p>
              <a:pPr lvl="0" algn="ctr">
                <a:lnSpc>
                  <a:spcPts val="2600"/>
                </a:lnSpc>
              </a:pPr>
              <a:r>
                <a:rPr lang="zh-CN" altLang="en-US" sz="2000" kern="0" dirty="0" smtClean="0">
                  <a:solidFill>
                    <a:schemeClr val="bg1"/>
                  </a:solidFill>
                  <a:latin typeface="微软雅黑" panose="020B0503020204020204" pitchFamily="34" charset="-122"/>
                  <a:ea typeface="微软雅黑" panose="020B0503020204020204" pitchFamily="34" charset="-122"/>
                  <a:sym typeface="+mn-ea"/>
                </a:rPr>
                <a:t>校内外实践经历</a:t>
              </a:r>
              <a:endParaRPr lang="zh-CN" altLang="en-US" sz="2000" kern="0" dirty="0">
                <a:solidFill>
                  <a:schemeClr val="bg1"/>
                </a:solidFill>
                <a:latin typeface="微软雅黑" panose="020B0503020204020204" pitchFamily="34" charset="-122"/>
                <a:ea typeface="微软雅黑" panose="020B0503020204020204" pitchFamily="34" charset="-122"/>
              </a:endParaRPr>
            </a:p>
            <a:p>
              <a:pPr lvl="0" algn="just">
                <a:lnSpc>
                  <a:spcPts val="2600"/>
                </a:lnSpc>
              </a:pPr>
              <a:endParaRPr lang="zh-CN" altLang="en-US" sz="2000" kern="0" dirty="0">
                <a:solidFill>
                  <a:prstClr val="white"/>
                </a:solidFill>
                <a:latin typeface="微软雅黑" panose="020B0503020204020204" pitchFamily="34" charset="-122"/>
                <a:ea typeface="微软雅黑" panose="020B0503020204020204" pitchFamily="34" charset="-122"/>
              </a:endParaRPr>
            </a:p>
          </p:txBody>
        </p:sp>
        <p:sp>
          <p:nvSpPr>
            <p:cNvPr id="24" name="矩形 23"/>
            <p:cNvSpPr/>
            <p:nvPr/>
          </p:nvSpPr>
          <p:spPr>
            <a:xfrm>
              <a:off x="6191368" y="1938644"/>
              <a:ext cx="293854" cy="289503"/>
            </a:xfrm>
            <a:prstGeom prst="rect">
              <a:avLst/>
            </a:prstGeom>
          </p:spPr>
          <p:txBody>
            <a:bodyPr wrap="square">
              <a:spAutoFit/>
            </a:bodyPr>
            <a:lstStyle/>
            <a:p>
              <a:pPr marL="0" marR="0" lvl="0" indent="0" algn="just" defTabSz="914400" eaLnBrk="1" fontAlgn="auto" latinLnBrk="0" hangingPunct="1">
                <a:lnSpc>
                  <a:spcPts val="1500"/>
                </a:lnSpc>
                <a:spcBef>
                  <a:spcPts val="0"/>
                </a:spcBef>
                <a:spcAft>
                  <a:spcPts val="0"/>
                </a:spcAft>
                <a:buClrTx/>
                <a:buSzTx/>
                <a:buFontTx/>
                <a:buNone/>
                <a:defRPr/>
              </a:pPr>
              <a:r>
                <a:rPr kumimoji="0" lang="en-US" altLang="zh-CN" sz="1800" b="0" i="0" u="none" strike="noStrike" kern="0" cap="none" spc="0" normalizeH="0" baseline="0" noProof="0" smtClean="0">
                  <a:ln>
                    <a:noFill/>
                  </a:ln>
                  <a:solidFill>
                    <a:prstClr val="white"/>
                  </a:solidFill>
                  <a:effectLst/>
                  <a:uLnTx/>
                  <a:uFillTx/>
                  <a:latin typeface="方正超粗黑简体" pitchFamily="2" charset="-122"/>
                  <a:ea typeface="方正超粗黑简体" pitchFamily="2" charset="-122"/>
                </a:rPr>
                <a:t>4</a:t>
              </a:r>
              <a:endParaRPr kumimoji="0" lang="zh-CN" altLang="en-US" sz="1800" b="0" i="0" u="none" strike="noStrike" kern="0" cap="none" spc="0" normalizeH="0" baseline="0" noProof="0" smtClean="0">
                <a:ln>
                  <a:noFill/>
                </a:ln>
                <a:solidFill>
                  <a:prstClr val="white"/>
                </a:solidFill>
                <a:effectLst/>
                <a:uLnTx/>
                <a:uFillTx/>
                <a:latin typeface="方正超粗黑简体" pitchFamily="2" charset="-122"/>
                <a:ea typeface="方正超粗黑简体" pitchFamily="2" charset="-122"/>
              </a:endParaRPr>
            </a:p>
          </p:txBody>
        </p:sp>
      </p:grpSp>
      <p:grpSp>
        <p:nvGrpSpPr>
          <p:cNvPr id="7" name="组合 24"/>
          <p:cNvGrpSpPr/>
          <p:nvPr/>
        </p:nvGrpSpPr>
        <p:grpSpPr>
          <a:xfrm>
            <a:off x="7239203" y="1466101"/>
            <a:ext cx="1778635" cy="2113761"/>
            <a:chOff x="7281092" y="1851555"/>
            <a:chExt cx="1800593" cy="2345683"/>
          </a:xfrm>
        </p:grpSpPr>
        <p:sp>
          <p:nvSpPr>
            <p:cNvPr id="32" name="Freeform 6"/>
            <p:cNvSpPr/>
            <p:nvPr/>
          </p:nvSpPr>
          <p:spPr bwMode="auto">
            <a:xfrm>
              <a:off x="7281092" y="1851555"/>
              <a:ext cx="1719400" cy="2345683"/>
            </a:xfrm>
            <a:custGeom>
              <a:avLst/>
              <a:gdLst>
                <a:gd name="T0" fmla="*/ 1112 w 1112"/>
                <a:gd name="T1" fmla="*/ 216 h 1328"/>
                <a:gd name="T2" fmla="*/ 664 w 1112"/>
                <a:gd name="T3" fmla="*/ 186 h 1328"/>
                <a:gd name="T4" fmla="*/ 670 w 1112"/>
                <a:gd name="T5" fmla="*/ 172 h 1328"/>
                <a:gd name="T6" fmla="*/ 678 w 1112"/>
                <a:gd name="T7" fmla="*/ 140 h 1328"/>
                <a:gd name="T8" fmla="*/ 680 w 1112"/>
                <a:gd name="T9" fmla="*/ 124 h 1328"/>
                <a:gd name="T10" fmla="*/ 678 w 1112"/>
                <a:gd name="T11" fmla="*/ 100 h 1328"/>
                <a:gd name="T12" fmla="*/ 670 w 1112"/>
                <a:gd name="T13" fmla="*/ 76 h 1328"/>
                <a:gd name="T14" fmla="*/ 644 w 1112"/>
                <a:gd name="T15" fmla="*/ 36 h 1328"/>
                <a:gd name="T16" fmla="*/ 604 w 1112"/>
                <a:gd name="T17" fmla="*/ 10 h 1328"/>
                <a:gd name="T18" fmla="*/ 580 w 1112"/>
                <a:gd name="T19" fmla="*/ 2 h 1328"/>
                <a:gd name="T20" fmla="*/ 556 w 1112"/>
                <a:gd name="T21" fmla="*/ 0 h 1328"/>
                <a:gd name="T22" fmla="*/ 544 w 1112"/>
                <a:gd name="T23" fmla="*/ 0 h 1328"/>
                <a:gd name="T24" fmla="*/ 520 w 1112"/>
                <a:gd name="T25" fmla="*/ 6 h 1328"/>
                <a:gd name="T26" fmla="*/ 486 w 1112"/>
                <a:gd name="T27" fmla="*/ 22 h 1328"/>
                <a:gd name="T28" fmla="*/ 454 w 1112"/>
                <a:gd name="T29" fmla="*/ 54 h 1328"/>
                <a:gd name="T30" fmla="*/ 438 w 1112"/>
                <a:gd name="T31" fmla="*/ 88 h 1328"/>
                <a:gd name="T32" fmla="*/ 432 w 1112"/>
                <a:gd name="T33" fmla="*/ 112 h 1328"/>
                <a:gd name="T34" fmla="*/ 432 w 1112"/>
                <a:gd name="T35" fmla="*/ 124 h 1328"/>
                <a:gd name="T36" fmla="*/ 436 w 1112"/>
                <a:gd name="T37" fmla="*/ 156 h 1328"/>
                <a:gd name="T38" fmla="*/ 448 w 1112"/>
                <a:gd name="T39" fmla="*/ 186 h 1328"/>
                <a:gd name="T40" fmla="*/ 432 w 1112"/>
                <a:gd name="T41" fmla="*/ 216 h 1328"/>
                <a:gd name="T42" fmla="*/ 0 w 1112"/>
                <a:gd name="T43" fmla="*/ 216 h 1328"/>
                <a:gd name="T44" fmla="*/ 0 w 1112"/>
                <a:gd name="T45" fmla="*/ 616 h 1328"/>
                <a:gd name="T46" fmla="*/ 26 w 1112"/>
                <a:gd name="T47" fmla="*/ 610 h 1328"/>
                <a:gd name="T48" fmla="*/ 52 w 1112"/>
                <a:gd name="T49" fmla="*/ 608 h 1328"/>
                <a:gd name="T50" fmla="*/ 86 w 1112"/>
                <a:gd name="T51" fmla="*/ 612 h 1328"/>
                <a:gd name="T52" fmla="*/ 116 w 1112"/>
                <a:gd name="T53" fmla="*/ 620 h 1328"/>
                <a:gd name="T54" fmla="*/ 144 w 1112"/>
                <a:gd name="T55" fmla="*/ 636 h 1328"/>
                <a:gd name="T56" fmla="*/ 168 w 1112"/>
                <a:gd name="T57" fmla="*/ 656 h 1328"/>
                <a:gd name="T58" fmla="*/ 188 w 1112"/>
                <a:gd name="T59" fmla="*/ 680 h 1328"/>
                <a:gd name="T60" fmla="*/ 204 w 1112"/>
                <a:gd name="T61" fmla="*/ 708 h 1328"/>
                <a:gd name="T62" fmla="*/ 212 w 1112"/>
                <a:gd name="T63" fmla="*/ 738 h 1328"/>
                <a:gd name="T64" fmla="*/ 216 w 1112"/>
                <a:gd name="T65" fmla="*/ 772 h 1328"/>
                <a:gd name="T66" fmla="*/ 216 w 1112"/>
                <a:gd name="T67" fmla="*/ 788 h 1328"/>
                <a:gd name="T68" fmla="*/ 208 w 1112"/>
                <a:gd name="T69" fmla="*/ 820 h 1328"/>
                <a:gd name="T70" fmla="*/ 196 w 1112"/>
                <a:gd name="T71" fmla="*/ 850 h 1328"/>
                <a:gd name="T72" fmla="*/ 178 w 1112"/>
                <a:gd name="T73" fmla="*/ 876 h 1328"/>
                <a:gd name="T74" fmla="*/ 156 w 1112"/>
                <a:gd name="T75" fmla="*/ 898 h 1328"/>
                <a:gd name="T76" fmla="*/ 130 w 1112"/>
                <a:gd name="T77" fmla="*/ 916 h 1328"/>
                <a:gd name="T78" fmla="*/ 100 w 1112"/>
                <a:gd name="T79" fmla="*/ 928 h 1328"/>
                <a:gd name="T80" fmla="*/ 68 w 1112"/>
                <a:gd name="T81" fmla="*/ 936 h 1328"/>
                <a:gd name="T82" fmla="*/ 52 w 1112"/>
                <a:gd name="T83" fmla="*/ 936 h 1328"/>
                <a:gd name="T84" fmla="*/ 0 w 1112"/>
                <a:gd name="T85" fmla="*/ 928 h 1328"/>
                <a:gd name="T86" fmla="*/ 0 w 1112"/>
                <a:gd name="T87" fmla="*/ 1328 h 1328"/>
                <a:gd name="T88" fmla="*/ 1112 w 1112"/>
                <a:gd name="T89" fmla="*/ 216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2" h="1328">
                  <a:moveTo>
                    <a:pt x="1112" y="216"/>
                  </a:move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1112" y="1328"/>
                  </a:lnTo>
                  <a:lnTo>
                    <a:pt x="1112" y="216"/>
                  </a:lnTo>
                  <a:close/>
                </a:path>
              </a:pathLst>
            </a:custGeom>
            <a:solidFill>
              <a:srgbClr val="9E9E9E"/>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33" name="矩形 32"/>
            <p:cNvSpPr/>
            <p:nvPr/>
          </p:nvSpPr>
          <p:spPr>
            <a:xfrm>
              <a:off x="7430231" y="2831049"/>
              <a:ext cx="1651454" cy="835037"/>
            </a:xfrm>
            <a:prstGeom prst="rect">
              <a:avLst/>
            </a:prstGeom>
          </p:spPr>
          <p:txBody>
            <a:bodyPr wrap="square">
              <a:spAutoFit/>
            </a:bodyPr>
            <a:lstStyle/>
            <a:p>
              <a:pPr lvl="0" algn="just">
                <a:lnSpc>
                  <a:spcPts val="2600"/>
                </a:lnSpc>
              </a:pPr>
              <a:r>
                <a:rPr lang="en-US" altLang="zh-CN" sz="2000" kern="0" dirty="0" smtClean="0">
                  <a:solidFill>
                    <a:prstClr val="white"/>
                  </a:solidFill>
                  <a:latin typeface="微软雅黑" panose="020B0503020204020204" pitchFamily="34" charset="-122"/>
                  <a:ea typeface="微软雅黑" panose="020B0503020204020204" pitchFamily="34" charset="-122"/>
                </a:rPr>
                <a:t>  </a:t>
              </a:r>
              <a:r>
                <a:rPr lang="zh-CN" altLang="zh-CN" sz="2000" kern="0" dirty="0" smtClean="0">
                  <a:solidFill>
                    <a:prstClr val="white"/>
                  </a:solidFill>
                  <a:latin typeface="微软雅黑" panose="020B0503020204020204" pitchFamily="34" charset="-122"/>
                  <a:ea typeface="微软雅黑" panose="020B0503020204020204" pitchFamily="34" charset="-122"/>
                </a:rPr>
                <a:t>获奖情况</a:t>
              </a:r>
              <a:endParaRPr lang="zh-CN" altLang="zh-CN" sz="2000" kern="0" dirty="0" smtClean="0">
                <a:solidFill>
                  <a:prstClr val="white"/>
                </a:solidFill>
                <a:latin typeface="微软雅黑" panose="020B0503020204020204" pitchFamily="34" charset="-122"/>
                <a:ea typeface="微软雅黑" panose="020B0503020204020204" pitchFamily="34" charset="-122"/>
              </a:endParaRPr>
            </a:p>
            <a:p>
              <a:pPr lvl="0" algn="just">
                <a:lnSpc>
                  <a:spcPts val="2600"/>
                </a:lnSpc>
              </a:pPr>
              <a:r>
                <a:rPr lang="zh-CN" altLang="zh-CN" sz="2000" kern="0" dirty="0" smtClean="0">
                  <a:solidFill>
                    <a:prstClr val="white"/>
                  </a:solidFill>
                  <a:latin typeface="微软雅黑" panose="020B0503020204020204" pitchFamily="34" charset="-122"/>
                  <a:ea typeface="微软雅黑" panose="020B0503020204020204" pitchFamily="34" charset="-122"/>
                </a:rPr>
                <a:t>（自我评价）</a:t>
              </a:r>
              <a:endParaRPr lang="zh-CN" altLang="zh-CN" sz="2000" kern="0" dirty="0" smtClean="0">
                <a:solidFill>
                  <a:prstClr val="white"/>
                </a:solidFill>
                <a:latin typeface="微软雅黑" panose="020B0503020204020204" pitchFamily="34" charset="-122"/>
                <a:ea typeface="微软雅黑" panose="020B0503020204020204" pitchFamily="34" charset="-122"/>
              </a:endParaRPr>
            </a:p>
          </p:txBody>
        </p:sp>
        <p:sp>
          <p:nvSpPr>
            <p:cNvPr id="34" name="矩形 33"/>
            <p:cNvSpPr/>
            <p:nvPr/>
          </p:nvSpPr>
          <p:spPr>
            <a:xfrm>
              <a:off x="7970375" y="1938252"/>
              <a:ext cx="293854" cy="289503"/>
            </a:xfrm>
            <a:prstGeom prst="rect">
              <a:avLst/>
            </a:prstGeom>
          </p:spPr>
          <p:txBody>
            <a:bodyPr wrap="square">
              <a:spAutoFit/>
            </a:bodyPr>
            <a:lstStyle/>
            <a:p>
              <a:pPr marL="0" marR="0" lvl="0" indent="0" algn="just" defTabSz="914400" eaLnBrk="1" fontAlgn="auto" latinLnBrk="0" hangingPunct="1">
                <a:lnSpc>
                  <a:spcPts val="1500"/>
                </a:lnSpc>
                <a:spcBef>
                  <a:spcPts val="0"/>
                </a:spcBef>
                <a:spcAft>
                  <a:spcPts val="0"/>
                </a:spcAft>
                <a:buClrTx/>
                <a:buSzTx/>
                <a:buFontTx/>
                <a:buNone/>
                <a:defRPr/>
              </a:pPr>
              <a:r>
                <a:rPr kumimoji="0" lang="en-US" altLang="zh-CN" sz="1800" b="0" i="0" u="none" strike="noStrike" kern="0" cap="none" spc="0" normalizeH="0" baseline="0" noProof="0" smtClean="0">
                  <a:ln>
                    <a:noFill/>
                  </a:ln>
                  <a:solidFill>
                    <a:prstClr val="white"/>
                  </a:solidFill>
                  <a:effectLst/>
                  <a:uLnTx/>
                  <a:uFillTx/>
                  <a:latin typeface="方正超粗黑简体" pitchFamily="2" charset="-122"/>
                  <a:ea typeface="方正超粗黑简体" pitchFamily="2" charset="-122"/>
                </a:rPr>
                <a:t>5</a:t>
              </a:r>
              <a:endParaRPr kumimoji="0" lang="zh-CN" altLang="en-US" sz="1800" b="0" i="0" u="none" strike="noStrike" kern="0" cap="none" spc="0" normalizeH="0" baseline="0" noProof="0" smtClean="0">
                <a:ln>
                  <a:noFill/>
                </a:ln>
                <a:solidFill>
                  <a:prstClr val="white"/>
                </a:solidFill>
                <a:effectLst/>
                <a:uLnTx/>
                <a:uFillTx/>
                <a:latin typeface="方正超粗黑简体" pitchFamily="2" charset="-122"/>
                <a:ea typeface="方正超粗黑简体" pitchFamily="2" charset="-122"/>
              </a:endParaRPr>
            </a:p>
          </p:txBody>
        </p:sp>
      </p:grpSp>
      <p:cxnSp>
        <p:nvCxnSpPr>
          <p:cNvPr id="35" name="Straight Connector 21"/>
          <p:cNvCxnSpPr/>
          <p:nvPr/>
        </p:nvCxnSpPr>
        <p:spPr>
          <a:xfrm>
            <a:off x="323527" y="3795886"/>
            <a:ext cx="8457286" cy="0"/>
          </a:xfrm>
          <a:prstGeom prst="line">
            <a:avLst/>
          </a:prstGeom>
          <a:noFill/>
          <a:ln w="6350" cap="flat" cmpd="sng" algn="ctr">
            <a:solidFill>
              <a:srgbClr val="B8B8B8"/>
            </a:solidFill>
            <a:prstDash val="solid"/>
            <a:headEnd type="oval" w="sm" len="sm"/>
            <a:tailEnd type="oval" w="sm" len="sm"/>
          </a:ln>
          <a:effectLst/>
        </p:spPr>
      </p:cxnSp>
      <p:grpSp>
        <p:nvGrpSpPr>
          <p:cNvPr id="9" name="Group 24"/>
          <p:cNvGrpSpPr/>
          <p:nvPr/>
        </p:nvGrpSpPr>
        <p:grpSpPr>
          <a:xfrm>
            <a:off x="785786" y="4357700"/>
            <a:ext cx="173517" cy="173517"/>
            <a:chOff x="1068295" y="3417488"/>
            <a:chExt cx="239034" cy="239034"/>
          </a:xfrm>
        </p:grpSpPr>
        <p:sp>
          <p:nvSpPr>
            <p:cNvPr id="37" name="Oval 25"/>
            <p:cNvSpPr/>
            <p:nvPr/>
          </p:nvSpPr>
          <p:spPr>
            <a:xfrm>
              <a:off x="1068295" y="3417488"/>
              <a:ext cx="239034" cy="239034"/>
            </a:xfrm>
            <a:prstGeom prst="ellipse">
              <a:avLst/>
            </a:prstGeom>
            <a:solidFill>
              <a:schemeClr val="tx1"/>
            </a:solidFill>
            <a:ln w="31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38" name="Plus 26"/>
            <p:cNvSpPr/>
            <p:nvPr/>
          </p:nvSpPr>
          <p:spPr>
            <a:xfrm>
              <a:off x="1129668" y="3475634"/>
              <a:ext cx="115371" cy="115371"/>
            </a:xfrm>
            <a:prstGeom prst="mathPlus">
              <a:avLst/>
            </a:prstGeom>
            <a:solidFill>
              <a:srgbClr val="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grpSp>
      <p:sp>
        <p:nvSpPr>
          <p:cNvPr id="39" name="矩形 38"/>
          <p:cNvSpPr/>
          <p:nvPr/>
        </p:nvSpPr>
        <p:spPr>
          <a:xfrm>
            <a:off x="1214414" y="4000510"/>
            <a:ext cx="7298484" cy="770045"/>
          </a:xfrm>
          <a:prstGeom prst="rect">
            <a:avLst/>
          </a:prstGeom>
        </p:spPr>
        <p:txBody>
          <a:bodyPr wrap="square" lIns="51399" tIns="25699" rIns="51399" bIns="25699">
            <a:spAutoFit/>
          </a:bodyPr>
          <a:lstStyle/>
          <a:p>
            <a:pPr algn="just" defTabSz="513715">
              <a:lnSpc>
                <a:spcPts val="2800"/>
              </a:lnSpc>
            </a:pPr>
            <a:r>
              <a:rPr lang="zh-CN" altLang="en-US" sz="2400" dirty="0" smtClean="0">
                <a:solidFill>
                  <a:schemeClr val="accent2">
                    <a:lumMod val="75000"/>
                  </a:schemeClr>
                </a:solidFill>
                <a:latin typeface="黑体" panose="02010609060101010101" pitchFamily="49" charset="-122"/>
                <a:ea typeface="黑体" panose="02010609060101010101" pitchFamily="49" charset="-122"/>
              </a:rPr>
              <a:t>简历是求职者给招聘单位发的一份简要介绍，是用人单位了解你的第一途径，是求职的敲门砖。</a:t>
            </a:r>
            <a:endParaRPr lang="zh-CN" altLang="en-US" sz="2400" dirty="0">
              <a:solidFill>
                <a:schemeClr val="accent2">
                  <a:lumMod val="75000"/>
                </a:schemeClr>
              </a:solidFill>
              <a:latin typeface="黑体" panose="02010609060101010101" pitchFamily="49" charset="-122"/>
              <a:ea typeface="黑体" panose="02010609060101010101" pitchFamily="49" charset="-122"/>
            </a:endParaRPr>
          </a:p>
        </p:txBody>
      </p:sp>
      <p:sp>
        <p:nvSpPr>
          <p:cNvPr id="48" name="TextBox 47"/>
          <p:cNvSpPr txBox="1"/>
          <p:nvPr/>
        </p:nvSpPr>
        <p:spPr>
          <a:xfrm>
            <a:off x="642910" y="857238"/>
            <a:ext cx="3429024" cy="396240"/>
          </a:xfrm>
          <a:prstGeom prst="rect">
            <a:avLst/>
          </a:prstGeom>
          <a:noFill/>
        </p:spPr>
        <p:txBody>
          <a:bodyPr wrap="square" rtlCol="0">
            <a:spAutoFit/>
          </a:bodyPr>
          <a:p>
            <a:r>
              <a:rPr lang="zh-CN" altLang="en-US" sz="2000" dirty="0" smtClean="0">
                <a:solidFill>
                  <a:srgbClr val="10575C"/>
                </a:solidFill>
                <a:latin typeface="黑体" panose="02010609060101010101" pitchFamily="49" charset="-122"/>
                <a:ea typeface="黑体" panose="02010609060101010101" pitchFamily="49" charset="-122"/>
              </a:rPr>
              <a:t>（</a:t>
            </a:r>
            <a:r>
              <a:rPr lang="zh-CN" altLang="en-US" sz="2000" dirty="0" smtClean="0">
                <a:solidFill>
                  <a:srgbClr val="10575C"/>
                </a:solidFill>
                <a:latin typeface="黑体" panose="02010609060101010101" pitchFamily="49" charset="-122"/>
                <a:ea typeface="黑体" panose="02010609060101010101" pitchFamily="49" charset="-122"/>
                <a:sym typeface="+mn-ea"/>
              </a:rPr>
              <a:t>一</a:t>
            </a:r>
            <a:r>
              <a:rPr lang="zh-CN" altLang="en-US" sz="2000" dirty="0" smtClean="0">
                <a:solidFill>
                  <a:srgbClr val="10575C"/>
                </a:solidFill>
                <a:latin typeface="黑体" panose="02010609060101010101" pitchFamily="49" charset="-122"/>
                <a:ea typeface="黑体" panose="02010609060101010101" pitchFamily="49" charset="-122"/>
              </a:rPr>
              <a:t>）简历的构成</a:t>
            </a:r>
            <a:endParaRPr lang="zh-CN" altLang="en-US" sz="2000" dirty="0">
              <a:solidFill>
                <a:srgbClr val="10575C"/>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800"/>
                                        <p:tgtEl>
                                          <p:spTgt spid="39"/>
                                        </p:tgtEl>
                                      </p:cBhvr>
                                    </p:animEffect>
                                    <p:anim calcmode="lin" valueType="num">
                                      <p:cBhvr>
                                        <p:cTn id="8" dur="800" fill="hold"/>
                                        <p:tgtEl>
                                          <p:spTgt spid="39"/>
                                        </p:tgtEl>
                                        <p:attrNameLst>
                                          <p:attrName>ppt_x</p:attrName>
                                        </p:attrNameLst>
                                      </p:cBhvr>
                                      <p:tavLst>
                                        <p:tav tm="0">
                                          <p:val>
                                            <p:strVal val="#ppt_x"/>
                                          </p:val>
                                        </p:tav>
                                        <p:tav tm="100000">
                                          <p:val>
                                            <p:strVal val="#ppt_x"/>
                                          </p:val>
                                        </p:tav>
                                      </p:tavLst>
                                    </p:anim>
                                    <p:anim calcmode="lin" valueType="num">
                                      <p:cBhvr>
                                        <p:cTn id="9" dur="8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1"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1000" fill="hold"/>
                                        <p:tgtEl>
                                          <p:spTgt spid="39"/>
                                        </p:tgtEl>
                                        <p:attrNameLst>
                                          <p:attrName>ppt_x</p:attrName>
                                        </p:attrNameLst>
                                      </p:cBhvr>
                                      <p:tavLst>
                                        <p:tav tm="0">
                                          <p:val>
                                            <p:strVal val="#ppt_x"/>
                                          </p:val>
                                        </p:tav>
                                        <p:tav tm="100000">
                                          <p:val>
                                            <p:strVal val="#ppt_x"/>
                                          </p:val>
                                        </p:tav>
                                      </p:tavLst>
                                    </p:anim>
                                    <p:anim calcmode="lin" valueType="num">
                                      <p:cBhvr additive="base">
                                        <p:cTn id="15"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ppt_x"/>
                                          </p:val>
                                        </p:tav>
                                        <p:tav tm="100000">
                                          <p:val>
                                            <p:strVal val="#ppt_x"/>
                                          </p:val>
                                        </p:tav>
                                      </p:tavLst>
                                    </p:anim>
                                    <p:anim calcmode="lin" valueType="num">
                                      <p:cBhvr additive="base">
                                        <p:cTn id="21"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ppt_x"/>
                                          </p:val>
                                        </p:tav>
                                        <p:tav tm="100000">
                                          <p:val>
                                            <p:strVal val="#ppt_x"/>
                                          </p:val>
                                        </p:tav>
                                      </p:tavLst>
                                    </p:anim>
                                    <p:anim calcmode="lin" valueType="num">
                                      <p:cBhvr additive="base">
                                        <p:cTn id="2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000" fill="hold"/>
                                        <p:tgtEl>
                                          <p:spTgt spid="5"/>
                                        </p:tgtEl>
                                        <p:attrNameLst>
                                          <p:attrName>ppt_x</p:attrName>
                                        </p:attrNameLst>
                                      </p:cBhvr>
                                      <p:tavLst>
                                        <p:tav tm="0">
                                          <p:val>
                                            <p:strVal val="#ppt_x"/>
                                          </p:val>
                                        </p:tav>
                                        <p:tav tm="100000">
                                          <p:val>
                                            <p:strVal val="#ppt_x"/>
                                          </p:val>
                                        </p:tav>
                                      </p:tavLst>
                                    </p:anim>
                                    <p:anim calcmode="lin" valueType="num">
                                      <p:cBhvr additive="base">
                                        <p:cTn id="3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fill="hold"/>
                                        <p:tgtEl>
                                          <p:spTgt spid="6"/>
                                        </p:tgtEl>
                                        <p:attrNameLst>
                                          <p:attrName>ppt_x</p:attrName>
                                        </p:attrNameLst>
                                      </p:cBhvr>
                                      <p:tavLst>
                                        <p:tav tm="0">
                                          <p:val>
                                            <p:strVal val="#ppt_x"/>
                                          </p:val>
                                        </p:tav>
                                        <p:tav tm="100000">
                                          <p:val>
                                            <p:strVal val="#ppt_x"/>
                                          </p:val>
                                        </p:tav>
                                      </p:tavLst>
                                    </p:anim>
                                    <p:anim calcmode="lin" valueType="num">
                                      <p:cBhvr additive="base">
                                        <p:cTn id="39"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1000" fill="hold"/>
                                        <p:tgtEl>
                                          <p:spTgt spid="7"/>
                                        </p:tgtEl>
                                        <p:attrNameLst>
                                          <p:attrName>ppt_x</p:attrName>
                                        </p:attrNameLst>
                                      </p:cBhvr>
                                      <p:tavLst>
                                        <p:tav tm="0">
                                          <p:val>
                                            <p:strVal val="#ppt_x"/>
                                          </p:val>
                                        </p:tav>
                                        <p:tav tm="100000">
                                          <p:val>
                                            <p:strVal val="#ppt_x"/>
                                          </p:val>
                                        </p:tav>
                                      </p:tavLst>
                                    </p:anim>
                                    <p:anim calcmode="lin" valueType="num">
                                      <p:cBhvr additive="base">
                                        <p:cTn id="4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blinds(horizontal)">
                                      <p:cBhvr>
                                        <p:cTn id="50"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1000100" y="71436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6195615" y="2211710"/>
            <a:ext cx="1671177" cy="1609411"/>
            <a:chOff x="6195615" y="2211710"/>
            <a:chExt cx="1671177" cy="1609411"/>
          </a:xfrm>
        </p:grpSpPr>
        <p:sp>
          <p:nvSpPr>
            <p:cNvPr id="10" name="右箭头 55"/>
            <p:cNvSpPr/>
            <p:nvPr/>
          </p:nvSpPr>
          <p:spPr>
            <a:xfrm>
              <a:off x="6195615" y="2211710"/>
              <a:ext cx="1671177" cy="1609411"/>
            </a:xfrm>
            <a:custGeom>
              <a:avLst/>
              <a:gdLst>
                <a:gd name="connsiteX0" fmla="*/ 0 w 1731146"/>
                <a:gd name="connsiteY0" fmla="*/ 355742 h 1624170"/>
                <a:gd name="connsiteX1" fmla="*/ 892425 w 1731146"/>
                <a:gd name="connsiteY1" fmla="*/ 355742 h 1624170"/>
                <a:gd name="connsiteX2" fmla="*/ 892425 w 1731146"/>
                <a:gd name="connsiteY2" fmla="*/ 0 h 1624170"/>
                <a:gd name="connsiteX3" fmla="*/ 1731146 w 1731146"/>
                <a:gd name="connsiteY3" fmla="*/ 812085 h 1624170"/>
                <a:gd name="connsiteX4" fmla="*/ 892425 w 1731146"/>
                <a:gd name="connsiteY4" fmla="*/ 1624170 h 1624170"/>
                <a:gd name="connsiteX5" fmla="*/ 892425 w 1731146"/>
                <a:gd name="connsiteY5" fmla="*/ 1268428 h 1624170"/>
                <a:gd name="connsiteX6" fmla="*/ 0 w 1731146"/>
                <a:gd name="connsiteY6" fmla="*/ 1268428 h 1624170"/>
                <a:gd name="connsiteX7" fmla="*/ 0 w 1731146"/>
                <a:gd name="connsiteY7" fmla="*/ 355742 h 1624170"/>
                <a:gd name="connsiteX0-1" fmla="*/ 0 w 1731146"/>
                <a:gd name="connsiteY0-2" fmla="*/ 355742 h 1624170"/>
                <a:gd name="connsiteX1-3" fmla="*/ 508986 w 1731146"/>
                <a:gd name="connsiteY1-4" fmla="*/ 351329 h 1624170"/>
                <a:gd name="connsiteX2-5" fmla="*/ 892425 w 1731146"/>
                <a:gd name="connsiteY2-6" fmla="*/ 355742 h 1624170"/>
                <a:gd name="connsiteX3-7" fmla="*/ 892425 w 1731146"/>
                <a:gd name="connsiteY3-8" fmla="*/ 0 h 1624170"/>
                <a:gd name="connsiteX4-9" fmla="*/ 1731146 w 1731146"/>
                <a:gd name="connsiteY4-10" fmla="*/ 812085 h 1624170"/>
                <a:gd name="connsiteX5-11" fmla="*/ 892425 w 1731146"/>
                <a:gd name="connsiteY5-12" fmla="*/ 1624170 h 1624170"/>
                <a:gd name="connsiteX6-13" fmla="*/ 892425 w 1731146"/>
                <a:gd name="connsiteY6-14" fmla="*/ 1268428 h 1624170"/>
                <a:gd name="connsiteX7-15" fmla="*/ 0 w 1731146"/>
                <a:gd name="connsiteY7-16" fmla="*/ 1268428 h 1624170"/>
                <a:gd name="connsiteX8" fmla="*/ 0 w 1731146"/>
                <a:gd name="connsiteY8" fmla="*/ 355742 h 1624170"/>
                <a:gd name="connsiteX0-17" fmla="*/ 0 w 1731146"/>
                <a:gd name="connsiteY0-18" fmla="*/ 355742 h 1624170"/>
                <a:gd name="connsiteX1-19" fmla="*/ 556334 w 1731146"/>
                <a:gd name="connsiteY1-20" fmla="*/ 354289 h 1624170"/>
                <a:gd name="connsiteX2-21" fmla="*/ 892425 w 1731146"/>
                <a:gd name="connsiteY2-22" fmla="*/ 355742 h 1624170"/>
                <a:gd name="connsiteX3-23" fmla="*/ 892425 w 1731146"/>
                <a:gd name="connsiteY3-24" fmla="*/ 0 h 1624170"/>
                <a:gd name="connsiteX4-25" fmla="*/ 1731146 w 1731146"/>
                <a:gd name="connsiteY4-26" fmla="*/ 812085 h 1624170"/>
                <a:gd name="connsiteX5-27" fmla="*/ 892425 w 1731146"/>
                <a:gd name="connsiteY5-28" fmla="*/ 1624170 h 1624170"/>
                <a:gd name="connsiteX6-29" fmla="*/ 892425 w 1731146"/>
                <a:gd name="connsiteY6-30" fmla="*/ 1268428 h 1624170"/>
                <a:gd name="connsiteX7-31" fmla="*/ 0 w 1731146"/>
                <a:gd name="connsiteY7-32" fmla="*/ 1268428 h 1624170"/>
                <a:gd name="connsiteX8-33" fmla="*/ 0 w 1731146"/>
                <a:gd name="connsiteY8-34" fmla="*/ 355742 h 1624170"/>
                <a:gd name="connsiteX0-35" fmla="*/ 0 w 1731146"/>
                <a:gd name="connsiteY0-36" fmla="*/ 355742 h 1624170"/>
                <a:gd name="connsiteX1-37" fmla="*/ 556334 w 1731146"/>
                <a:gd name="connsiteY1-38" fmla="*/ 354289 h 1624170"/>
                <a:gd name="connsiteX2-39" fmla="*/ 848037 w 1731146"/>
                <a:gd name="connsiteY2-40" fmla="*/ 127882 h 1624170"/>
                <a:gd name="connsiteX3-41" fmla="*/ 892425 w 1731146"/>
                <a:gd name="connsiteY3-42" fmla="*/ 0 h 1624170"/>
                <a:gd name="connsiteX4-43" fmla="*/ 1731146 w 1731146"/>
                <a:gd name="connsiteY4-44" fmla="*/ 812085 h 1624170"/>
                <a:gd name="connsiteX5-45" fmla="*/ 892425 w 1731146"/>
                <a:gd name="connsiteY5-46" fmla="*/ 1624170 h 1624170"/>
                <a:gd name="connsiteX6-47" fmla="*/ 892425 w 1731146"/>
                <a:gd name="connsiteY6-48" fmla="*/ 1268428 h 1624170"/>
                <a:gd name="connsiteX7-49" fmla="*/ 0 w 1731146"/>
                <a:gd name="connsiteY7-50" fmla="*/ 1268428 h 1624170"/>
                <a:gd name="connsiteX8-51" fmla="*/ 0 w 1731146"/>
                <a:gd name="connsiteY8-52" fmla="*/ 355742 h 1624170"/>
                <a:gd name="connsiteX0-53" fmla="*/ 0 w 1731146"/>
                <a:gd name="connsiteY0-54" fmla="*/ 320232 h 1588660"/>
                <a:gd name="connsiteX1-55" fmla="*/ 556334 w 1731146"/>
                <a:gd name="connsiteY1-56" fmla="*/ 318779 h 1588660"/>
                <a:gd name="connsiteX2-57" fmla="*/ 848037 w 1731146"/>
                <a:gd name="connsiteY2-58" fmla="*/ 92372 h 1588660"/>
                <a:gd name="connsiteX3-59" fmla="*/ 1004876 w 1731146"/>
                <a:gd name="connsiteY3-60" fmla="*/ 0 h 1588660"/>
                <a:gd name="connsiteX4-61" fmla="*/ 1731146 w 1731146"/>
                <a:gd name="connsiteY4-62" fmla="*/ 776575 h 1588660"/>
                <a:gd name="connsiteX5-63" fmla="*/ 892425 w 1731146"/>
                <a:gd name="connsiteY5-64" fmla="*/ 1588660 h 1588660"/>
                <a:gd name="connsiteX6-65" fmla="*/ 892425 w 1731146"/>
                <a:gd name="connsiteY6-66" fmla="*/ 1232918 h 1588660"/>
                <a:gd name="connsiteX7-67" fmla="*/ 0 w 1731146"/>
                <a:gd name="connsiteY7-68" fmla="*/ 1232918 h 1588660"/>
                <a:gd name="connsiteX8-69" fmla="*/ 0 w 1731146"/>
                <a:gd name="connsiteY8-70" fmla="*/ 320232 h 1588660"/>
                <a:gd name="connsiteX0-71" fmla="*/ 0 w 1731146"/>
                <a:gd name="connsiteY0-72" fmla="*/ 320232 h 1588660"/>
                <a:gd name="connsiteX1-73" fmla="*/ 556334 w 1731146"/>
                <a:gd name="connsiteY1-74" fmla="*/ 318779 h 1588660"/>
                <a:gd name="connsiteX2-75" fmla="*/ 850996 w 1731146"/>
                <a:gd name="connsiteY2-76" fmla="*/ 59821 h 1588660"/>
                <a:gd name="connsiteX3-77" fmla="*/ 1004876 w 1731146"/>
                <a:gd name="connsiteY3-78" fmla="*/ 0 h 1588660"/>
                <a:gd name="connsiteX4-79" fmla="*/ 1731146 w 1731146"/>
                <a:gd name="connsiteY4-80" fmla="*/ 776575 h 1588660"/>
                <a:gd name="connsiteX5-81" fmla="*/ 892425 w 1731146"/>
                <a:gd name="connsiteY5-82" fmla="*/ 1588660 h 1588660"/>
                <a:gd name="connsiteX6-83" fmla="*/ 892425 w 1731146"/>
                <a:gd name="connsiteY6-84" fmla="*/ 1232918 h 1588660"/>
                <a:gd name="connsiteX7-85" fmla="*/ 0 w 1731146"/>
                <a:gd name="connsiteY7-86" fmla="*/ 1232918 h 1588660"/>
                <a:gd name="connsiteX8-87" fmla="*/ 0 w 1731146"/>
                <a:gd name="connsiteY8-88" fmla="*/ 320232 h 1588660"/>
                <a:gd name="connsiteX0-89" fmla="*/ 2959 w 1734105"/>
                <a:gd name="connsiteY0-90" fmla="*/ 320232 h 1588660"/>
                <a:gd name="connsiteX1-91" fmla="*/ 559293 w 1734105"/>
                <a:gd name="connsiteY1-92" fmla="*/ 318779 h 1588660"/>
                <a:gd name="connsiteX2-93" fmla="*/ 853955 w 1734105"/>
                <a:gd name="connsiteY2-94" fmla="*/ 59821 h 1588660"/>
                <a:gd name="connsiteX3-95" fmla="*/ 1007835 w 1734105"/>
                <a:gd name="connsiteY3-96" fmla="*/ 0 h 1588660"/>
                <a:gd name="connsiteX4-97" fmla="*/ 1734105 w 1734105"/>
                <a:gd name="connsiteY4-98" fmla="*/ 776575 h 1588660"/>
                <a:gd name="connsiteX5-99" fmla="*/ 895384 w 1734105"/>
                <a:gd name="connsiteY5-100" fmla="*/ 1588660 h 1588660"/>
                <a:gd name="connsiteX6-101" fmla="*/ 895384 w 1734105"/>
                <a:gd name="connsiteY6-102" fmla="*/ 1232918 h 1588660"/>
                <a:gd name="connsiteX7-103" fmla="*/ 2959 w 1734105"/>
                <a:gd name="connsiteY7-104" fmla="*/ 1232918 h 1588660"/>
                <a:gd name="connsiteX8-105" fmla="*/ 0 w 1734105"/>
                <a:gd name="connsiteY8-106" fmla="*/ 576230 h 1588660"/>
                <a:gd name="connsiteX9" fmla="*/ 2959 w 1734105"/>
                <a:gd name="connsiteY9" fmla="*/ 320232 h 1588660"/>
                <a:gd name="connsiteX0-107" fmla="*/ 3 w 1731149"/>
                <a:gd name="connsiteY0-108" fmla="*/ 320232 h 1588660"/>
                <a:gd name="connsiteX1-109" fmla="*/ 556337 w 1731149"/>
                <a:gd name="connsiteY1-110" fmla="*/ 318779 h 1588660"/>
                <a:gd name="connsiteX2-111" fmla="*/ 850999 w 1731149"/>
                <a:gd name="connsiteY2-112" fmla="*/ 59821 h 1588660"/>
                <a:gd name="connsiteX3-113" fmla="*/ 1004879 w 1731149"/>
                <a:gd name="connsiteY3-114" fmla="*/ 0 h 1588660"/>
                <a:gd name="connsiteX4-115" fmla="*/ 1731149 w 1731149"/>
                <a:gd name="connsiteY4-116" fmla="*/ 776575 h 1588660"/>
                <a:gd name="connsiteX5-117" fmla="*/ 892428 w 1731149"/>
                <a:gd name="connsiteY5-118" fmla="*/ 1588660 h 1588660"/>
                <a:gd name="connsiteX6-119" fmla="*/ 892428 w 1731149"/>
                <a:gd name="connsiteY6-120" fmla="*/ 1232918 h 1588660"/>
                <a:gd name="connsiteX7-121" fmla="*/ 3 w 1731149"/>
                <a:gd name="connsiteY7-122" fmla="*/ 1232918 h 1588660"/>
                <a:gd name="connsiteX8-123" fmla="*/ 275211 w 1731149"/>
                <a:gd name="connsiteY8-124" fmla="*/ 617659 h 1588660"/>
                <a:gd name="connsiteX9-125" fmla="*/ 3 w 1731149"/>
                <a:gd name="connsiteY9-126" fmla="*/ 320232 h 1588660"/>
                <a:gd name="connsiteX0-127" fmla="*/ 3 w 1731149"/>
                <a:gd name="connsiteY0-128" fmla="*/ 320232 h 1588660"/>
                <a:gd name="connsiteX1-129" fmla="*/ 556337 w 1731149"/>
                <a:gd name="connsiteY1-130" fmla="*/ 318779 h 1588660"/>
                <a:gd name="connsiteX2-131" fmla="*/ 850999 w 1731149"/>
                <a:gd name="connsiteY2-132" fmla="*/ 59821 h 1588660"/>
                <a:gd name="connsiteX3-133" fmla="*/ 1004879 w 1731149"/>
                <a:gd name="connsiteY3-134" fmla="*/ 0 h 1588660"/>
                <a:gd name="connsiteX4-135" fmla="*/ 1731149 w 1731149"/>
                <a:gd name="connsiteY4-136" fmla="*/ 776575 h 1588660"/>
                <a:gd name="connsiteX5-137" fmla="*/ 892428 w 1731149"/>
                <a:gd name="connsiteY5-138" fmla="*/ 1588660 h 1588660"/>
                <a:gd name="connsiteX6-139" fmla="*/ 892428 w 1731149"/>
                <a:gd name="connsiteY6-140" fmla="*/ 1232918 h 1588660"/>
                <a:gd name="connsiteX7-141" fmla="*/ 3 w 1731149"/>
                <a:gd name="connsiteY7-142" fmla="*/ 1232918 h 1588660"/>
                <a:gd name="connsiteX8-143" fmla="*/ 275211 w 1731149"/>
                <a:gd name="connsiteY8-144" fmla="*/ 617659 h 1588660"/>
                <a:gd name="connsiteX9-145" fmla="*/ 3 w 1731149"/>
                <a:gd name="connsiteY9-146" fmla="*/ 320232 h 1588660"/>
                <a:gd name="connsiteX0-147" fmla="*/ 5 w 1731151"/>
                <a:gd name="connsiteY0-148" fmla="*/ 320232 h 1588660"/>
                <a:gd name="connsiteX1-149" fmla="*/ 556339 w 1731151"/>
                <a:gd name="connsiteY1-150" fmla="*/ 318779 h 1588660"/>
                <a:gd name="connsiteX2-151" fmla="*/ 851001 w 1731151"/>
                <a:gd name="connsiteY2-152" fmla="*/ 59821 h 1588660"/>
                <a:gd name="connsiteX3-153" fmla="*/ 1004881 w 1731151"/>
                <a:gd name="connsiteY3-154" fmla="*/ 0 h 1588660"/>
                <a:gd name="connsiteX4-155" fmla="*/ 1731151 w 1731151"/>
                <a:gd name="connsiteY4-156" fmla="*/ 776575 h 1588660"/>
                <a:gd name="connsiteX5-157" fmla="*/ 892430 w 1731151"/>
                <a:gd name="connsiteY5-158" fmla="*/ 1588660 h 1588660"/>
                <a:gd name="connsiteX6-159" fmla="*/ 892430 w 1731151"/>
                <a:gd name="connsiteY6-160" fmla="*/ 1232918 h 1588660"/>
                <a:gd name="connsiteX7-161" fmla="*/ 5 w 1731151"/>
                <a:gd name="connsiteY7-162" fmla="*/ 1232918 h 1588660"/>
                <a:gd name="connsiteX8-163" fmla="*/ 275213 w 1731151"/>
                <a:gd name="connsiteY8-164" fmla="*/ 617659 h 1588660"/>
                <a:gd name="connsiteX9-165" fmla="*/ 5 w 1731151"/>
                <a:gd name="connsiteY9-166" fmla="*/ 320232 h 1588660"/>
                <a:gd name="connsiteX0-167" fmla="*/ 5 w 1731151"/>
                <a:gd name="connsiteY0-168" fmla="*/ 320232 h 1588660"/>
                <a:gd name="connsiteX1-169" fmla="*/ 556339 w 1731151"/>
                <a:gd name="connsiteY1-170" fmla="*/ 318779 h 1588660"/>
                <a:gd name="connsiteX2-171" fmla="*/ 851001 w 1731151"/>
                <a:gd name="connsiteY2-172" fmla="*/ 59821 h 1588660"/>
                <a:gd name="connsiteX3-173" fmla="*/ 1004881 w 1731151"/>
                <a:gd name="connsiteY3-174" fmla="*/ 0 h 1588660"/>
                <a:gd name="connsiteX4-175" fmla="*/ 1731151 w 1731151"/>
                <a:gd name="connsiteY4-176" fmla="*/ 776575 h 1588660"/>
                <a:gd name="connsiteX5-177" fmla="*/ 892430 w 1731151"/>
                <a:gd name="connsiteY5-178" fmla="*/ 1588660 h 1588660"/>
                <a:gd name="connsiteX6-179" fmla="*/ 892430 w 1731151"/>
                <a:gd name="connsiteY6-180" fmla="*/ 1232918 h 1588660"/>
                <a:gd name="connsiteX7-181" fmla="*/ 5 w 1731151"/>
                <a:gd name="connsiteY7-182" fmla="*/ 1232918 h 1588660"/>
                <a:gd name="connsiteX8-183" fmla="*/ 275213 w 1731151"/>
                <a:gd name="connsiteY8-184" fmla="*/ 617659 h 1588660"/>
                <a:gd name="connsiteX9-185" fmla="*/ 5 w 1731151"/>
                <a:gd name="connsiteY9-186" fmla="*/ 320232 h 1588660"/>
                <a:gd name="connsiteX0-187" fmla="*/ 3 w 1731149"/>
                <a:gd name="connsiteY0-188" fmla="*/ 320232 h 1588660"/>
                <a:gd name="connsiteX1-189" fmla="*/ 556337 w 1731149"/>
                <a:gd name="connsiteY1-190" fmla="*/ 318779 h 1588660"/>
                <a:gd name="connsiteX2-191" fmla="*/ 850999 w 1731149"/>
                <a:gd name="connsiteY2-192" fmla="*/ 59821 h 1588660"/>
                <a:gd name="connsiteX3-193" fmla="*/ 1004879 w 1731149"/>
                <a:gd name="connsiteY3-194" fmla="*/ 0 h 1588660"/>
                <a:gd name="connsiteX4-195" fmla="*/ 1731149 w 1731149"/>
                <a:gd name="connsiteY4-196" fmla="*/ 776575 h 1588660"/>
                <a:gd name="connsiteX5-197" fmla="*/ 892428 w 1731149"/>
                <a:gd name="connsiteY5-198" fmla="*/ 1588660 h 1588660"/>
                <a:gd name="connsiteX6-199" fmla="*/ 892428 w 1731149"/>
                <a:gd name="connsiteY6-200" fmla="*/ 1232918 h 1588660"/>
                <a:gd name="connsiteX7-201" fmla="*/ 3 w 1731149"/>
                <a:gd name="connsiteY7-202" fmla="*/ 1232918 h 1588660"/>
                <a:gd name="connsiteX8-203" fmla="*/ 275211 w 1731149"/>
                <a:gd name="connsiteY8-204" fmla="*/ 617659 h 1588660"/>
                <a:gd name="connsiteX9-205" fmla="*/ 3 w 1731149"/>
                <a:gd name="connsiteY9-206" fmla="*/ 320232 h 1588660"/>
                <a:gd name="connsiteX0-207" fmla="*/ 0 w 1731146"/>
                <a:gd name="connsiteY0-208" fmla="*/ 320232 h 1588660"/>
                <a:gd name="connsiteX1-209" fmla="*/ 556334 w 1731146"/>
                <a:gd name="connsiteY1-210" fmla="*/ 318779 h 1588660"/>
                <a:gd name="connsiteX2-211" fmla="*/ 850996 w 1731146"/>
                <a:gd name="connsiteY2-212" fmla="*/ 59821 h 1588660"/>
                <a:gd name="connsiteX3-213" fmla="*/ 1004876 w 1731146"/>
                <a:gd name="connsiteY3-214" fmla="*/ 0 h 1588660"/>
                <a:gd name="connsiteX4-215" fmla="*/ 1731146 w 1731146"/>
                <a:gd name="connsiteY4-216" fmla="*/ 776575 h 1588660"/>
                <a:gd name="connsiteX5-217" fmla="*/ 892425 w 1731146"/>
                <a:gd name="connsiteY5-218" fmla="*/ 1588660 h 1588660"/>
                <a:gd name="connsiteX6-219" fmla="*/ 892425 w 1731146"/>
                <a:gd name="connsiteY6-220" fmla="*/ 1232918 h 1588660"/>
                <a:gd name="connsiteX7-221" fmla="*/ 0 w 1731146"/>
                <a:gd name="connsiteY7-222" fmla="*/ 1232918 h 1588660"/>
                <a:gd name="connsiteX8-223" fmla="*/ 275208 w 1731146"/>
                <a:gd name="connsiteY8-224" fmla="*/ 617659 h 1588660"/>
                <a:gd name="connsiteX9-225" fmla="*/ 0 w 1731146"/>
                <a:gd name="connsiteY9-226" fmla="*/ 320232 h 1588660"/>
                <a:gd name="connsiteX0-227" fmla="*/ 0 w 1731146"/>
                <a:gd name="connsiteY0-228" fmla="*/ 320232 h 1588660"/>
                <a:gd name="connsiteX1-229" fmla="*/ 556334 w 1731146"/>
                <a:gd name="connsiteY1-230" fmla="*/ 318779 h 1588660"/>
                <a:gd name="connsiteX2-231" fmla="*/ 850996 w 1731146"/>
                <a:gd name="connsiteY2-232" fmla="*/ 59821 h 1588660"/>
                <a:gd name="connsiteX3-233" fmla="*/ 1004876 w 1731146"/>
                <a:gd name="connsiteY3-234" fmla="*/ 0 h 1588660"/>
                <a:gd name="connsiteX4-235" fmla="*/ 1731146 w 1731146"/>
                <a:gd name="connsiteY4-236" fmla="*/ 776575 h 1588660"/>
                <a:gd name="connsiteX5-237" fmla="*/ 892425 w 1731146"/>
                <a:gd name="connsiteY5-238" fmla="*/ 1588660 h 1588660"/>
                <a:gd name="connsiteX6-239" fmla="*/ 892425 w 1731146"/>
                <a:gd name="connsiteY6-240" fmla="*/ 1232918 h 1588660"/>
                <a:gd name="connsiteX7-241" fmla="*/ 0 w 1731146"/>
                <a:gd name="connsiteY7-242" fmla="*/ 1232918 h 1588660"/>
                <a:gd name="connsiteX8-243" fmla="*/ 275208 w 1731146"/>
                <a:gd name="connsiteY8-244" fmla="*/ 617659 h 1588660"/>
                <a:gd name="connsiteX9-245" fmla="*/ 0 w 1731146"/>
                <a:gd name="connsiteY9-246" fmla="*/ 320232 h 1588660"/>
                <a:gd name="connsiteX0-247" fmla="*/ 0 w 1731146"/>
                <a:gd name="connsiteY0-248" fmla="*/ 320232 h 1588660"/>
                <a:gd name="connsiteX1-249" fmla="*/ 556334 w 1731146"/>
                <a:gd name="connsiteY1-250" fmla="*/ 318779 h 1588660"/>
                <a:gd name="connsiteX2-251" fmla="*/ 850996 w 1731146"/>
                <a:gd name="connsiteY2-252" fmla="*/ 59821 h 1588660"/>
                <a:gd name="connsiteX3-253" fmla="*/ 1004876 w 1731146"/>
                <a:gd name="connsiteY3-254" fmla="*/ 0 h 1588660"/>
                <a:gd name="connsiteX4-255" fmla="*/ 1731146 w 1731146"/>
                <a:gd name="connsiteY4-256" fmla="*/ 776575 h 1588660"/>
                <a:gd name="connsiteX5-257" fmla="*/ 892425 w 1731146"/>
                <a:gd name="connsiteY5-258" fmla="*/ 1588660 h 1588660"/>
                <a:gd name="connsiteX6-259" fmla="*/ 892425 w 1731146"/>
                <a:gd name="connsiteY6-260" fmla="*/ 1232918 h 1588660"/>
                <a:gd name="connsiteX7-261" fmla="*/ 0 w 1731146"/>
                <a:gd name="connsiteY7-262" fmla="*/ 1232918 h 1588660"/>
                <a:gd name="connsiteX8-263" fmla="*/ 275208 w 1731146"/>
                <a:gd name="connsiteY8-264" fmla="*/ 617659 h 1588660"/>
                <a:gd name="connsiteX9-265" fmla="*/ 0 w 1731146"/>
                <a:gd name="connsiteY9-266" fmla="*/ 320232 h 1588660"/>
                <a:gd name="connsiteX0-267" fmla="*/ 0 w 1731146"/>
                <a:gd name="connsiteY0-268" fmla="*/ 320232 h 1588660"/>
                <a:gd name="connsiteX1-269" fmla="*/ 556334 w 1731146"/>
                <a:gd name="connsiteY1-270" fmla="*/ 318779 h 1588660"/>
                <a:gd name="connsiteX2-271" fmla="*/ 850996 w 1731146"/>
                <a:gd name="connsiteY2-272" fmla="*/ 59821 h 1588660"/>
                <a:gd name="connsiteX3-273" fmla="*/ 1004876 w 1731146"/>
                <a:gd name="connsiteY3-274" fmla="*/ 0 h 1588660"/>
                <a:gd name="connsiteX4-275" fmla="*/ 1731146 w 1731146"/>
                <a:gd name="connsiteY4-276" fmla="*/ 776575 h 1588660"/>
                <a:gd name="connsiteX5-277" fmla="*/ 892425 w 1731146"/>
                <a:gd name="connsiteY5-278" fmla="*/ 1588660 h 1588660"/>
                <a:gd name="connsiteX6-279" fmla="*/ 892425 w 1731146"/>
                <a:gd name="connsiteY6-280" fmla="*/ 1232918 h 1588660"/>
                <a:gd name="connsiteX7-281" fmla="*/ 0 w 1731146"/>
                <a:gd name="connsiteY7-282" fmla="*/ 1232918 h 1588660"/>
                <a:gd name="connsiteX8-283" fmla="*/ 281126 w 1731146"/>
                <a:gd name="connsiteY8-284" fmla="*/ 620619 h 1588660"/>
                <a:gd name="connsiteX9-285" fmla="*/ 0 w 1731146"/>
                <a:gd name="connsiteY9-286" fmla="*/ 320232 h 1588660"/>
                <a:gd name="connsiteX0-287" fmla="*/ 0 w 1731146"/>
                <a:gd name="connsiteY0-288" fmla="*/ 320232 h 1588660"/>
                <a:gd name="connsiteX1-289" fmla="*/ 556334 w 1731146"/>
                <a:gd name="connsiteY1-290" fmla="*/ 318779 h 1588660"/>
                <a:gd name="connsiteX2-291" fmla="*/ 850996 w 1731146"/>
                <a:gd name="connsiteY2-292" fmla="*/ 59821 h 1588660"/>
                <a:gd name="connsiteX3-293" fmla="*/ 1004876 w 1731146"/>
                <a:gd name="connsiteY3-294" fmla="*/ 0 h 1588660"/>
                <a:gd name="connsiteX4-295" fmla="*/ 1731146 w 1731146"/>
                <a:gd name="connsiteY4-296" fmla="*/ 776575 h 1588660"/>
                <a:gd name="connsiteX5-297" fmla="*/ 892425 w 1731146"/>
                <a:gd name="connsiteY5-298" fmla="*/ 1588660 h 1588660"/>
                <a:gd name="connsiteX6-299" fmla="*/ 892425 w 1731146"/>
                <a:gd name="connsiteY6-300" fmla="*/ 1232918 h 1588660"/>
                <a:gd name="connsiteX7-301" fmla="*/ 0 w 1731146"/>
                <a:gd name="connsiteY7-302" fmla="*/ 1232918 h 1588660"/>
                <a:gd name="connsiteX8-303" fmla="*/ 136124 w 1731146"/>
                <a:gd name="connsiteY8-304" fmla="*/ 922459 h 1588660"/>
                <a:gd name="connsiteX9-305" fmla="*/ 281126 w 1731146"/>
                <a:gd name="connsiteY9-306" fmla="*/ 620619 h 1588660"/>
                <a:gd name="connsiteX10" fmla="*/ 0 w 1731146"/>
                <a:gd name="connsiteY10" fmla="*/ 320232 h 1588660"/>
                <a:gd name="connsiteX0-307" fmla="*/ 0 w 1731146"/>
                <a:gd name="connsiteY0-308" fmla="*/ 320232 h 1588660"/>
                <a:gd name="connsiteX1-309" fmla="*/ 556334 w 1731146"/>
                <a:gd name="connsiteY1-310" fmla="*/ 318779 h 1588660"/>
                <a:gd name="connsiteX2-311" fmla="*/ 850996 w 1731146"/>
                <a:gd name="connsiteY2-312" fmla="*/ 59821 h 1588660"/>
                <a:gd name="connsiteX3-313" fmla="*/ 1004876 w 1731146"/>
                <a:gd name="connsiteY3-314" fmla="*/ 0 h 1588660"/>
                <a:gd name="connsiteX4-315" fmla="*/ 1731146 w 1731146"/>
                <a:gd name="connsiteY4-316" fmla="*/ 776575 h 1588660"/>
                <a:gd name="connsiteX5-317" fmla="*/ 892425 w 1731146"/>
                <a:gd name="connsiteY5-318" fmla="*/ 1588660 h 1588660"/>
                <a:gd name="connsiteX6-319" fmla="*/ 892425 w 1731146"/>
                <a:gd name="connsiteY6-320" fmla="*/ 1232918 h 1588660"/>
                <a:gd name="connsiteX7-321" fmla="*/ 0 w 1731146"/>
                <a:gd name="connsiteY7-322" fmla="*/ 1232918 h 1588660"/>
                <a:gd name="connsiteX8-323" fmla="*/ 266330 w 1731146"/>
                <a:gd name="connsiteY8-324" fmla="*/ 955011 h 1588660"/>
                <a:gd name="connsiteX9-325" fmla="*/ 281126 w 1731146"/>
                <a:gd name="connsiteY9-326" fmla="*/ 620619 h 1588660"/>
                <a:gd name="connsiteX10-327" fmla="*/ 0 w 1731146"/>
                <a:gd name="connsiteY10-328" fmla="*/ 320232 h 1588660"/>
                <a:gd name="connsiteX0-329" fmla="*/ 0 w 1731146"/>
                <a:gd name="connsiteY0-330" fmla="*/ 320232 h 1588660"/>
                <a:gd name="connsiteX1-331" fmla="*/ 556334 w 1731146"/>
                <a:gd name="connsiteY1-332" fmla="*/ 318779 h 1588660"/>
                <a:gd name="connsiteX2-333" fmla="*/ 850996 w 1731146"/>
                <a:gd name="connsiteY2-334" fmla="*/ 59821 h 1588660"/>
                <a:gd name="connsiteX3-335" fmla="*/ 1004876 w 1731146"/>
                <a:gd name="connsiteY3-336" fmla="*/ 0 h 1588660"/>
                <a:gd name="connsiteX4-337" fmla="*/ 1731146 w 1731146"/>
                <a:gd name="connsiteY4-338" fmla="*/ 776575 h 1588660"/>
                <a:gd name="connsiteX5-339" fmla="*/ 892425 w 1731146"/>
                <a:gd name="connsiteY5-340" fmla="*/ 1588660 h 1588660"/>
                <a:gd name="connsiteX6-341" fmla="*/ 892425 w 1731146"/>
                <a:gd name="connsiteY6-342" fmla="*/ 1232918 h 1588660"/>
                <a:gd name="connsiteX7-343" fmla="*/ 582967 w 1731146"/>
                <a:gd name="connsiteY7-344" fmla="*/ 1233178 h 1588660"/>
                <a:gd name="connsiteX8-345" fmla="*/ 0 w 1731146"/>
                <a:gd name="connsiteY8-346" fmla="*/ 1232918 h 1588660"/>
                <a:gd name="connsiteX9-347" fmla="*/ 266330 w 1731146"/>
                <a:gd name="connsiteY9-348" fmla="*/ 955011 h 1588660"/>
                <a:gd name="connsiteX10-349" fmla="*/ 281126 w 1731146"/>
                <a:gd name="connsiteY10-350" fmla="*/ 620619 h 1588660"/>
                <a:gd name="connsiteX11" fmla="*/ 0 w 1731146"/>
                <a:gd name="connsiteY11" fmla="*/ 320232 h 1588660"/>
                <a:gd name="connsiteX0-351" fmla="*/ 0 w 1731146"/>
                <a:gd name="connsiteY0-352" fmla="*/ 320232 h 1588660"/>
                <a:gd name="connsiteX1-353" fmla="*/ 556334 w 1731146"/>
                <a:gd name="connsiteY1-354" fmla="*/ 318779 h 1588660"/>
                <a:gd name="connsiteX2-355" fmla="*/ 850996 w 1731146"/>
                <a:gd name="connsiteY2-356" fmla="*/ 59821 h 1588660"/>
                <a:gd name="connsiteX3-357" fmla="*/ 1004876 w 1731146"/>
                <a:gd name="connsiteY3-358" fmla="*/ 0 h 1588660"/>
                <a:gd name="connsiteX4-359" fmla="*/ 1731146 w 1731146"/>
                <a:gd name="connsiteY4-360" fmla="*/ 776575 h 1588660"/>
                <a:gd name="connsiteX5-361" fmla="*/ 892425 w 1731146"/>
                <a:gd name="connsiteY5-362" fmla="*/ 1588660 h 1588660"/>
                <a:gd name="connsiteX6-363" fmla="*/ 853956 w 1731146"/>
                <a:gd name="connsiteY6-364" fmla="*/ 1460778 h 1588660"/>
                <a:gd name="connsiteX7-365" fmla="*/ 582967 w 1731146"/>
                <a:gd name="connsiteY7-366" fmla="*/ 1233178 h 1588660"/>
                <a:gd name="connsiteX8-367" fmla="*/ 0 w 1731146"/>
                <a:gd name="connsiteY8-368" fmla="*/ 1232918 h 1588660"/>
                <a:gd name="connsiteX9-369" fmla="*/ 266330 w 1731146"/>
                <a:gd name="connsiteY9-370" fmla="*/ 955011 h 1588660"/>
                <a:gd name="connsiteX10-371" fmla="*/ 281126 w 1731146"/>
                <a:gd name="connsiteY10-372" fmla="*/ 620619 h 1588660"/>
                <a:gd name="connsiteX11-373" fmla="*/ 0 w 1731146"/>
                <a:gd name="connsiteY11-374" fmla="*/ 320232 h 1588660"/>
                <a:gd name="connsiteX0-375" fmla="*/ 0 w 1731146"/>
                <a:gd name="connsiteY0-376" fmla="*/ 320232 h 1517638"/>
                <a:gd name="connsiteX1-377" fmla="*/ 556334 w 1731146"/>
                <a:gd name="connsiteY1-378" fmla="*/ 318779 h 1517638"/>
                <a:gd name="connsiteX2-379" fmla="*/ 850996 w 1731146"/>
                <a:gd name="connsiteY2-380" fmla="*/ 59821 h 1517638"/>
                <a:gd name="connsiteX3-381" fmla="*/ 1004876 w 1731146"/>
                <a:gd name="connsiteY3-382" fmla="*/ 0 h 1517638"/>
                <a:gd name="connsiteX4-383" fmla="*/ 1731146 w 1731146"/>
                <a:gd name="connsiteY4-384" fmla="*/ 776575 h 1517638"/>
                <a:gd name="connsiteX5-385" fmla="*/ 1010794 w 1731146"/>
                <a:gd name="connsiteY5-386" fmla="*/ 1517638 h 1517638"/>
                <a:gd name="connsiteX6-387" fmla="*/ 853956 w 1731146"/>
                <a:gd name="connsiteY6-388" fmla="*/ 1460778 h 1517638"/>
                <a:gd name="connsiteX7-389" fmla="*/ 582967 w 1731146"/>
                <a:gd name="connsiteY7-390" fmla="*/ 1233178 h 1517638"/>
                <a:gd name="connsiteX8-391" fmla="*/ 0 w 1731146"/>
                <a:gd name="connsiteY8-392" fmla="*/ 1232918 h 1517638"/>
                <a:gd name="connsiteX9-393" fmla="*/ 266330 w 1731146"/>
                <a:gd name="connsiteY9-394" fmla="*/ 955011 h 1517638"/>
                <a:gd name="connsiteX10-395" fmla="*/ 281126 w 1731146"/>
                <a:gd name="connsiteY10-396" fmla="*/ 620619 h 1517638"/>
                <a:gd name="connsiteX11-397" fmla="*/ 0 w 1731146"/>
                <a:gd name="connsiteY11-398" fmla="*/ 320232 h 1517638"/>
                <a:gd name="connsiteX0-399" fmla="*/ 0 w 1589104"/>
                <a:gd name="connsiteY0-400" fmla="*/ 320232 h 1517638"/>
                <a:gd name="connsiteX1-401" fmla="*/ 556334 w 1589104"/>
                <a:gd name="connsiteY1-402" fmla="*/ 318779 h 1517638"/>
                <a:gd name="connsiteX2-403" fmla="*/ 850996 w 1589104"/>
                <a:gd name="connsiteY2-404" fmla="*/ 59821 h 1517638"/>
                <a:gd name="connsiteX3-405" fmla="*/ 1004876 w 1589104"/>
                <a:gd name="connsiteY3-406" fmla="*/ 0 h 1517638"/>
                <a:gd name="connsiteX4-407" fmla="*/ 1589104 w 1589104"/>
                <a:gd name="connsiteY4-408" fmla="*/ 936373 h 1517638"/>
                <a:gd name="connsiteX5-409" fmla="*/ 1010794 w 1589104"/>
                <a:gd name="connsiteY5-410" fmla="*/ 1517638 h 1517638"/>
                <a:gd name="connsiteX6-411" fmla="*/ 853956 w 1589104"/>
                <a:gd name="connsiteY6-412" fmla="*/ 1460778 h 1517638"/>
                <a:gd name="connsiteX7-413" fmla="*/ 582967 w 1589104"/>
                <a:gd name="connsiteY7-414" fmla="*/ 1233178 h 1517638"/>
                <a:gd name="connsiteX8-415" fmla="*/ 0 w 1589104"/>
                <a:gd name="connsiteY8-416" fmla="*/ 1232918 h 1517638"/>
                <a:gd name="connsiteX9-417" fmla="*/ 266330 w 1589104"/>
                <a:gd name="connsiteY9-418" fmla="*/ 955011 h 1517638"/>
                <a:gd name="connsiteX10-419" fmla="*/ 281126 w 1589104"/>
                <a:gd name="connsiteY10-420" fmla="*/ 620619 h 1517638"/>
                <a:gd name="connsiteX11-421" fmla="*/ 0 w 1589104"/>
                <a:gd name="connsiteY11-422" fmla="*/ 320232 h 1517638"/>
                <a:gd name="connsiteX0-423" fmla="*/ 0 w 1589104"/>
                <a:gd name="connsiteY0-424" fmla="*/ 320232 h 1517638"/>
                <a:gd name="connsiteX1-425" fmla="*/ 556334 w 1589104"/>
                <a:gd name="connsiteY1-426" fmla="*/ 318779 h 1517638"/>
                <a:gd name="connsiteX2-427" fmla="*/ 850996 w 1589104"/>
                <a:gd name="connsiteY2-428" fmla="*/ 59821 h 1517638"/>
                <a:gd name="connsiteX3-429" fmla="*/ 1004876 w 1589104"/>
                <a:gd name="connsiteY3-430" fmla="*/ 0 h 1517638"/>
                <a:gd name="connsiteX4-431" fmla="*/ 1373080 w 1589104"/>
                <a:gd name="connsiteY4-432" fmla="*/ 591026 h 1517638"/>
                <a:gd name="connsiteX5-433" fmla="*/ 1589104 w 1589104"/>
                <a:gd name="connsiteY5-434" fmla="*/ 936373 h 1517638"/>
                <a:gd name="connsiteX6-435" fmla="*/ 1010794 w 1589104"/>
                <a:gd name="connsiteY6-436" fmla="*/ 1517638 h 1517638"/>
                <a:gd name="connsiteX7-437" fmla="*/ 853956 w 1589104"/>
                <a:gd name="connsiteY7-438" fmla="*/ 1460778 h 1517638"/>
                <a:gd name="connsiteX8-439" fmla="*/ 582967 w 1589104"/>
                <a:gd name="connsiteY8-440" fmla="*/ 1233178 h 1517638"/>
                <a:gd name="connsiteX9-441" fmla="*/ 0 w 1589104"/>
                <a:gd name="connsiteY9-442" fmla="*/ 1232918 h 1517638"/>
                <a:gd name="connsiteX10-443" fmla="*/ 266330 w 1589104"/>
                <a:gd name="connsiteY10-444" fmla="*/ 955011 h 1517638"/>
                <a:gd name="connsiteX11-445" fmla="*/ 281126 w 1589104"/>
                <a:gd name="connsiteY11-446" fmla="*/ 620619 h 1517638"/>
                <a:gd name="connsiteX12" fmla="*/ 0 w 1589104"/>
                <a:gd name="connsiteY12" fmla="*/ 320232 h 1517638"/>
                <a:gd name="connsiteX0-447" fmla="*/ 0 w 1589104"/>
                <a:gd name="connsiteY0-448" fmla="*/ 320232 h 1517638"/>
                <a:gd name="connsiteX1-449" fmla="*/ 556334 w 1589104"/>
                <a:gd name="connsiteY1-450" fmla="*/ 318779 h 1517638"/>
                <a:gd name="connsiteX2-451" fmla="*/ 850996 w 1589104"/>
                <a:gd name="connsiteY2-452" fmla="*/ 59821 h 1517638"/>
                <a:gd name="connsiteX3-453" fmla="*/ 1004876 w 1589104"/>
                <a:gd name="connsiteY3-454" fmla="*/ 0 h 1517638"/>
                <a:gd name="connsiteX4-455" fmla="*/ 1583185 w 1589104"/>
                <a:gd name="connsiteY4-456" fmla="*/ 596945 h 1517638"/>
                <a:gd name="connsiteX5-457" fmla="*/ 1589104 w 1589104"/>
                <a:gd name="connsiteY5-458" fmla="*/ 936373 h 1517638"/>
                <a:gd name="connsiteX6-459" fmla="*/ 1010794 w 1589104"/>
                <a:gd name="connsiteY6-460" fmla="*/ 1517638 h 1517638"/>
                <a:gd name="connsiteX7-461" fmla="*/ 853956 w 1589104"/>
                <a:gd name="connsiteY7-462" fmla="*/ 1460778 h 1517638"/>
                <a:gd name="connsiteX8-463" fmla="*/ 582967 w 1589104"/>
                <a:gd name="connsiteY8-464" fmla="*/ 1233178 h 1517638"/>
                <a:gd name="connsiteX9-465" fmla="*/ 0 w 1589104"/>
                <a:gd name="connsiteY9-466" fmla="*/ 1232918 h 1517638"/>
                <a:gd name="connsiteX10-467" fmla="*/ 266330 w 1589104"/>
                <a:gd name="connsiteY10-468" fmla="*/ 955011 h 1517638"/>
                <a:gd name="connsiteX11-469" fmla="*/ 281126 w 1589104"/>
                <a:gd name="connsiteY11-470" fmla="*/ 620619 h 1517638"/>
                <a:gd name="connsiteX12-471" fmla="*/ 0 w 1589104"/>
                <a:gd name="connsiteY12-472" fmla="*/ 320232 h 1517638"/>
                <a:gd name="connsiteX0-473" fmla="*/ 0 w 1592063"/>
                <a:gd name="connsiteY0-474" fmla="*/ 320232 h 1517638"/>
                <a:gd name="connsiteX1-475" fmla="*/ 556334 w 1592063"/>
                <a:gd name="connsiteY1-476" fmla="*/ 318779 h 1517638"/>
                <a:gd name="connsiteX2-477" fmla="*/ 850996 w 1592063"/>
                <a:gd name="connsiteY2-478" fmla="*/ 59821 h 1517638"/>
                <a:gd name="connsiteX3-479" fmla="*/ 1004876 w 1592063"/>
                <a:gd name="connsiteY3-480" fmla="*/ 0 h 1517638"/>
                <a:gd name="connsiteX4-481" fmla="*/ 1583185 w 1592063"/>
                <a:gd name="connsiteY4-482" fmla="*/ 596945 h 1517638"/>
                <a:gd name="connsiteX5-483" fmla="*/ 1592063 w 1592063"/>
                <a:gd name="connsiteY5-484" fmla="*/ 942292 h 1517638"/>
                <a:gd name="connsiteX6-485" fmla="*/ 1010794 w 1592063"/>
                <a:gd name="connsiteY6-486" fmla="*/ 1517638 h 1517638"/>
                <a:gd name="connsiteX7-487" fmla="*/ 853956 w 1592063"/>
                <a:gd name="connsiteY7-488" fmla="*/ 1460778 h 1517638"/>
                <a:gd name="connsiteX8-489" fmla="*/ 582967 w 1592063"/>
                <a:gd name="connsiteY8-490" fmla="*/ 1233178 h 1517638"/>
                <a:gd name="connsiteX9-491" fmla="*/ 0 w 1592063"/>
                <a:gd name="connsiteY9-492" fmla="*/ 1232918 h 1517638"/>
                <a:gd name="connsiteX10-493" fmla="*/ 266330 w 1592063"/>
                <a:gd name="connsiteY10-494" fmla="*/ 955011 h 1517638"/>
                <a:gd name="connsiteX11-495" fmla="*/ 281126 w 1592063"/>
                <a:gd name="connsiteY11-496" fmla="*/ 620619 h 1517638"/>
                <a:gd name="connsiteX12-497" fmla="*/ 0 w 1592063"/>
                <a:gd name="connsiteY12-498" fmla="*/ 320232 h 1517638"/>
                <a:gd name="connsiteX0-499" fmla="*/ 0 w 1589104"/>
                <a:gd name="connsiteY0-500" fmla="*/ 320232 h 1517638"/>
                <a:gd name="connsiteX1-501" fmla="*/ 556334 w 1589104"/>
                <a:gd name="connsiteY1-502" fmla="*/ 318779 h 1517638"/>
                <a:gd name="connsiteX2-503" fmla="*/ 850996 w 1589104"/>
                <a:gd name="connsiteY2-504" fmla="*/ 59821 h 1517638"/>
                <a:gd name="connsiteX3-505" fmla="*/ 1004876 w 1589104"/>
                <a:gd name="connsiteY3-506" fmla="*/ 0 h 1517638"/>
                <a:gd name="connsiteX4-507" fmla="*/ 1583185 w 1589104"/>
                <a:gd name="connsiteY4-508" fmla="*/ 596945 h 1517638"/>
                <a:gd name="connsiteX5-509" fmla="*/ 1589104 w 1589104"/>
                <a:gd name="connsiteY5-510" fmla="*/ 948210 h 1517638"/>
                <a:gd name="connsiteX6-511" fmla="*/ 1010794 w 1589104"/>
                <a:gd name="connsiteY6-512" fmla="*/ 1517638 h 1517638"/>
                <a:gd name="connsiteX7-513" fmla="*/ 853956 w 1589104"/>
                <a:gd name="connsiteY7-514" fmla="*/ 1460778 h 1517638"/>
                <a:gd name="connsiteX8-515" fmla="*/ 582967 w 1589104"/>
                <a:gd name="connsiteY8-516" fmla="*/ 1233178 h 1517638"/>
                <a:gd name="connsiteX9-517" fmla="*/ 0 w 1589104"/>
                <a:gd name="connsiteY9-518" fmla="*/ 1232918 h 1517638"/>
                <a:gd name="connsiteX10-519" fmla="*/ 266330 w 1589104"/>
                <a:gd name="connsiteY10-520" fmla="*/ 955011 h 1517638"/>
                <a:gd name="connsiteX11-521" fmla="*/ 281126 w 1589104"/>
                <a:gd name="connsiteY11-522" fmla="*/ 620619 h 1517638"/>
                <a:gd name="connsiteX12-523" fmla="*/ 0 w 1589104"/>
                <a:gd name="connsiteY12-524" fmla="*/ 320232 h 1517638"/>
                <a:gd name="connsiteX0-525" fmla="*/ 0 w 1589104"/>
                <a:gd name="connsiteY0-526" fmla="*/ 320232 h 1514679"/>
                <a:gd name="connsiteX1-527" fmla="*/ 556334 w 1589104"/>
                <a:gd name="connsiteY1-528" fmla="*/ 318779 h 1514679"/>
                <a:gd name="connsiteX2-529" fmla="*/ 850996 w 1589104"/>
                <a:gd name="connsiteY2-530" fmla="*/ 59821 h 1514679"/>
                <a:gd name="connsiteX3-531" fmla="*/ 1004876 w 1589104"/>
                <a:gd name="connsiteY3-532" fmla="*/ 0 h 1514679"/>
                <a:gd name="connsiteX4-533" fmla="*/ 1583185 w 1589104"/>
                <a:gd name="connsiteY4-534" fmla="*/ 596945 h 1514679"/>
                <a:gd name="connsiteX5-535" fmla="*/ 1589104 w 1589104"/>
                <a:gd name="connsiteY5-536" fmla="*/ 948210 h 1514679"/>
                <a:gd name="connsiteX6-537" fmla="*/ 1013753 w 1589104"/>
                <a:gd name="connsiteY6-538" fmla="*/ 1514679 h 1514679"/>
                <a:gd name="connsiteX7-539" fmla="*/ 853956 w 1589104"/>
                <a:gd name="connsiteY7-540" fmla="*/ 1460778 h 1514679"/>
                <a:gd name="connsiteX8-541" fmla="*/ 582967 w 1589104"/>
                <a:gd name="connsiteY8-542" fmla="*/ 1233178 h 1514679"/>
                <a:gd name="connsiteX9-543" fmla="*/ 0 w 1589104"/>
                <a:gd name="connsiteY9-544" fmla="*/ 1232918 h 1514679"/>
                <a:gd name="connsiteX10-545" fmla="*/ 266330 w 1589104"/>
                <a:gd name="connsiteY10-546" fmla="*/ 955011 h 1514679"/>
                <a:gd name="connsiteX11-547" fmla="*/ 281126 w 1589104"/>
                <a:gd name="connsiteY11-548" fmla="*/ 620619 h 1514679"/>
                <a:gd name="connsiteX12-549" fmla="*/ 0 w 1589104"/>
                <a:gd name="connsiteY12-550" fmla="*/ 320232 h 1514679"/>
                <a:gd name="connsiteX0-551" fmla="*/ 0 w 1589104"/>
                <a:gd name="connsiteY0-552" fmla="*/ 320232 h 1514679"/>
                <a:gd name="connsiteX1-553" fmla="*/ 556334 w 1589104"/>
                <a:gd name="connsiteY1-554" fmla="*/ 318779 h 1514679"/>
                <a:gd name="connsiteX2-555" fmla="*/ 850996 w 1589104"/>
                <a:gd name="connsiteY2-556" fmla="*/ 59821 h 1514679"/>
                <a:gd name="connsiteX3-557" fmla="*/ 1004876 w 1589104"/>
                <a:gd name="connsiteY3-558" fmla="*/ 0 h 1514679"/>
                <a:gd name="connsiteX4-559" fmla="*/ 1583185 w 1589104"/>
                <a:gd name="connsiteY4-560" fmla="*/ 596945 h 1514679"/>
                <a:gd name="connsiteX5-561" fmla="*/ 1589104 w 1589104"/>
                <a:gd name="connsiteY5-562" fmla="*/ 948210 h 1514679"/>
                <a:gd name="connsiteX6-563" fmla="*/ 1013753 w 1589104"/>
                <a:gd name="connsiteY6-564" fmla="*/ 1514679 h 1514679"/>
                <a:gd name="connsiteX7-565" fmla="*/ 853956 w 1589104"/>
                <a:gd name="connsiteY7-566" fmla="*/ 1460778 h 1514679"/>
                <a:gd name="connsiteX8-567" fmla="*/ 582967 w 1589104"/>
                <a:gd name="connsiteY8-568" fmla="*/ 1233178 h 1514679"/>
                <a:gd name="connsiteX9-569" fmla="*/ 0 w 1589104"/>
                <a:gd name="connsiteY9-570" fmla="*/ 1232918 h 1514679"/>
                <a:gd name="connsiteX10-571" fmla="*/ 266330 w 1589104"/>
                <a:gd name="connsiteY10-572" fmla="*/ 955011 h 1514679"/>
                <a:gd name="connsiteX11-573" fmla="*/ 287045 w 1589104"/>
                <a:gd name="connsiteY11-574" fmla="*/ 611742 h 1514679"/>
                <a:gd name="connsiteX12-575" fmla="*/ 0 w 1589104"/>
                <a:gd name="connsiteY12-576" fmla="*/ 320232 h 1514679"/>
                <a:gd name="connsiteX0-577" fmla="*/ 0 w 1589104"/>
                <a:gd name="connsiteY0-578" fmla="*/ 320232 h 1514679"/>
                <a:gd name="connsiteX1-579" fmla="*/ 556334 w 1589104"/>
                <a:gd name="connsiteY1-580" fmla="*/ 318779 h 1514679"/>
                <a:gd name="connsiteX2-581" fmla="*/ 850996 w 1589104"/>
                <a:gd name="connsiteY2-582" fmla="*/ 59821 h 1514679"/>
                <a:gd name="connsiteX3-583" fmla="*/ 1004876 w 1589104"/>
                <a:gd name="connsiteY3-584" fmla="*/ 0 h 1514679"/>
                <a:gd name="connsiteX4-585" fmla="*/ 1583185 w 1589104"/>
                <a:gd name="connsiteY4-586" fmla="*/ 596945 h 1514679"/>
                <a:gd name="connsiteX5-587" fmla="*/ 1589104 w 1589104"/>
                <a:gd name="connsiteY5-588" fmla="*/ 948210 h 1514679"/>
                <a:gd name="connsiteX6-589" fmla="*/ 1013753 w 1589104"/>
                <a:gd name="connsiteY6-590" fmla="*/ 1514679 h 1514679"/>
                <a:gd name="connsiteX7-591" fmla="*/ 853956 w 1589104"/>
                <a:gd name="connsiteY7-592" fmla="*/ 1460778 h 1514679"/>
                <a:gd name="connsiteX8-593" fmla="*/ 582967 w 1589104"/>
                <a:gd name="connsiteY8-594" fmla="*/ 1233178 h 1514679"/>
                <a:gd name="connsiteX9-595" fmla="*/ 0 w 1589104"/>
                <a:gd name="connsiteY9-596" fmla="*/ 1232918 h 1514679"/>
                <a:gd name="connsiteX10-597" fmla="*/ 266330 w 1589104"/>
                <a:gd name="connsiteY10-598" fmla="*/ 955011 h 1514679"/>
                <a:gd name="connsiteX11-599" fmla="*/ 287045 w 1589104"/>
                <a:gd name="connsiteY11-600" fmla="*/ 611742 h 1514679"/>
                <a:gd name="connsiteX12-601" fmla="*/ 0 w 1589104"/>
                <a:gd name="connsiteY12-602" fmla="*/ 320232 h 1514679"/>
                <a:gd name="connsiteX0-603" fmla="*/ 0 w 1589104"/>
                <a:gd name="connsiteY0-604" fmla="*/ 320232 h 1514679"/>
                <a:gd name="connsiteX1-605" fmla="*/ 556334 w 1589104"/>
                <a:gd name="connsiteY1-606" fmla="*/ 318779 h 1514679"/>
                <a:gd name="connsiteX2-607" fmla="*/ 850996 w 1589104"/>
                <a:gd name="connsiteY2-608" fmla="*/ 59821 h 1514679"/>
                <a:gd name="connsiteX3-609" fmla="*/ 1004876 w 1589104"/>
                <a:gd name="connsiteY3-610" fmla="*/ 0 h 1514679"/>
                <a:gd name="connsiteX4-611" fmla="*/ 1583185 w 1589104"/>
                <a:gd name="connsiteY4-612" fmla="*/ 596945 h 1514679"/>
                <a:gd name="connsiteX5-613" fmla="*/ 1589104 w 1589104"/>
                <a:gd name="connsiteY5-614" fmla="*/ 948210 h 1514679"/>
                <a:gd name="connsiteX6-615" fmla="*/ 1013753 w 1589104"/>
                <a:gd name="connsiteY6-616" fmla="*/ 1514679 h 1514679"/>
                <a:gd name="connsiteX7-617" fmla="*/ 853956 w 1589104"/>
                <a:gd name="connsiteY7-618" fmla="*/ 1460778 h 1514679"/>
                <a:gd name="connsiteX8-619" fmla="*/ 582967 w 1589104"/>
                <a:gd name="connsiteY8-620" fmla="*/ 1233178 h 1514679"/>
                <a:gd name="connsiteX9-621" fmla="*/ 0 w 1589104"/>
                <a:gd name="connsiteY9-622" fmla="*/ 1232918 h 1514679"/>
                <a:gd name="connsiteX10-623" fmla="*/ 266330 w 1589104"/>
                <a:gd name="connsiteY10-624" fmla="*/ 955011 h 1514679"/>
                <a:gd name="connsiteX11-625" fmla="*/ 287045 w 1589104"/>
                <a:gd name="connsiteY11-626" fmla="*/ 611742 h 1514679"/>
                <a:gd name="connsiteX12-627" fmla="*/ 0 w 1589104"/>
                <a:gd name="connsiteY12-628" fmla="*/ 320232 h 1514679"/>
                <a:gd name="connsiteX0-629" fmla="*/ 0 w 1589104"/>
                <a:gd name="connsiteY0-630" fmla="*/ 320232 h 1514679"/>
                <a:gd name="connsiteX1-631" fmla="*/ 556334 w 1589104"/>
                <a:gd name="connsiteY1-632" fmla="*/ 318779 h 1514679"/>
                <a:gd name="connsiteX2-633" fmla="*/ 850996 w 1589104"/>
                <a:gd name="connsiteY2-634" fmla="*/ 59821 h 1514679"/>
                <a:gd name="connsiteX3-635" fmla="*/ 1004876 w 1589104"/>
                <a:gd name="connsiteY3-636" fmla="*/ 0 h 1514679"/>
                <a:gd name="connsiteX4-637" fmla="*/ 1583185 w 1589104"/>
                <a:gd name="connsiteY4-638" fmla="*/ 596945 h 1514679"/>
                <a:gd name="connsiteX5-639" fmla="*/ 1589104 w 1589104"/>
                <a:gd name="connsiteY5-640" fmla="*/ 948210 h 1514679"/>
                <a:gd name="connsiteX6-641" fmla="*/ 1013753 w 1589104"/>
                <a:gd name="connsiteY6-642" fmla="*/ 1514679 h 1514679"/>
                <a:gd name="connsiteX7-643" fmla="*/ 853956 w 1589104"/>
                <a:gd name="connsiteY7-644" fmla="*/ 1460778 h 1514679"/>
                <a:gd name="connsiteX8-645" fmla="*/ 582967 w 1589104"/>
                <a:gd name="connsiteY8-646" fmla="*/ 1233178 h 1514679"/>
                <a:gd name="connsiteX9-647" fmla="*/ 0 w 1589104"/>
                <a:gd name="connsiteY9-648" fmla="*/ 1232918 h 1514679"/>
                <a:gd name="connsiteX10-649" fmla="*/ 266330 w 1589104"/>
                <a:gd name="connsiteY10-650" fmla="*/ 955011 h 1514679"/>
                <a:gd name="connsiteX11-651" fmla="*/ 287045 w 1589104"/>
                <a:gd name="connsiteY11-652" fmla="*/ 611742 h 1514679"/>
                <a:gd name="connsiteX12-653" fmla="*/ 0 w 1589104"/>
                <a:gd name="connsiteY12-654" fmla="*/ 320232 h 1514679"/>
                <a:gd name="connsiteX0-655" fmla="*/ 0 w 1589104"/>
                <a:gd name="connsiteY0-656" fmla="*/ 320232 h 1514679"/>
                <a:gd name="connsiteX1-657" fmla="*/ 556334 w 1589104"/>
                <a:gd name="connsiteY1-658" fmla="*/ 318779 h 1514679"/>
                <a:gd name="connsiteX2-659" fmla="*/ 850996 w 1589104"/>
                <a:gd name="connsiteY2-660" fmla="*/ 59821 h 1514679"/>
                <a:gd name="connsiteX3-661" fmla="*/ 1004876 w 1589104"/>
                <a:gd name="connsiteY3-662" fmla="*/ 0 h 1514679"/>
                <a:gd name="connsiteX4-663" fmla="*/ 1583185 w 1589104"/>
                <a:gd name="connsiteY4-664" fmla="*/ 596945 h 1514679"/>
                <a:gd name="connsiteX5-665" fmla="*/ 1589104 w 1589104"/>
                <a:gd name="connsiteY5-666" fmla="*/ 948210 h 1514679"/>
                <a:gd name="connsiteX6-667" fmla="*/ 1013753 w 1589104"/>
                <a:gd name="connsiteY6-668" fmla="*/ 1514679 h 1514679"/>
                <a:gd name="connsiteX7-669" fmla="*/ 853956 w 1589104"/>
                <a:gd name="connsiteY7-670" fmla="*/ 1460778 h 1514679"/>
                <a:gd name="connsiteX8-671" fmla="*/ 582967 w 1589104"/>
                <a:gd name="connsiteY8-672" fmla="*/ 1233178 h 1514679"/>
                <a:gd name="connsiteX9-673" fmla="*/ 0 w 1589104"/>
                <a:gd name="connsiteY9-674" fmla="*/ 1232918 h 1514679"/>
                <a:gd name="connsiteX10-675" fmla="*/ 266330 w 1589104"/>
                <a:gd name="connsiteY10-676" fmla="*/ 955011 h 1514679"/>
                <a:gd name="connsiteX11-677" fmla="*/ 287045 w 1589104"/>
                <a:gd name="connsiteY11-678" fmla="*/ 611742 h 1514679"/>
                <a:gd name="connsiteX12-679" fmla="*/ 0 w 1589104"/>
                <a:gd name="connsiteY12-680" fmla="*/ 320232 h 1514679"/>
                <a:gd name="connsiteX0-681" fmla="*/ 0 w 1589104"/>
                <a:gd name="connsiteY0-682" fmla="*/ 320232 h 1514679"/>
                <a:gd name="connsiteX1-683" fmla="*/ 556334 w 1589104"/>
                <a:gd name="connsiteY1-684" fmla="*/ 318779 h 1514679"/>
                <a:gd name="connsiteX2-685" fmla="*/ 850996 w 1589104"/>
                <a:gd name="connsiteY2-686" fmla="*/ 59821 h 1514679"/>
                <a:gd name="connsiteX3-687" fmla="*/ 1004876 w 1589104"/>
                <a:gd name="connsiteY3-688" fmla="*/ 0 h 1514679"/>
                <a:gd name="connsiteX4-689" fmla="*/ 1583185 w 1589104"/>
                <a:gd name="connsiteY4-690" fmla="*/ 596945 h 1514679"/>
                <a:gd name="connsiteX5-691" fmla="*/ 1589104 w 1589104"/>
                <a:gd name="connsiteY5-692" fmla="*/ 948210 h 1514679"/>
                <a:gd name="connsiteX6-693" fmla="*/ 1013753 w 1589104"/>
                <a:gd name="connsiteY6-694" fmla="*/ 1514679 h 1514679"/>
                <a:gd name="connsiteX7-695" fmla="*/ 853956 w 1589104"/>
                <a:gd name="connsiteY7-696" fmla="*/ 1460778 h 1514679"/>
                <a:gd name="connsiteX8-697" fmla="*/ 582967 w 1589104"/>
                <a:gd name="connsiteY8-698" fmla="*/ 1233178 h 1514679"/>
                <a:gd name="connsiteX9-699" fmla="*/ 0 w 1589104"/>
                <a:gd name="connsiteY9-700" fmla="*/ 1232918 h 1514679"/>
                <a:gd name="connsiteX10-701" fmla="*/ 266330 w 1589104"/>
                <a:gd name="connsiteY10-702" fmla="*/ 955011 h 1514679"/>
                <a:gd name="connsiteX11-703" fmla="*/ 287045 w 1589104"/>
                <a:gd name="connsiteY11-704" fmla="*/ 611742 h 1514679"/>
                <a:gd name="connsiteX12-705" fmla="*/ 0 w 1589104"/>
                <a:gd name="connsiteY12-706" fmla="*/ 320232 h 1514679"/>
                <a:gd name="connsiteX0-707" fmla="*/ 0 w 1589104"/>
                <a:gd name="connsiteY0-708" fmla="*/ 320232 h 1514679"/>
                <a:gd name="connsiteX1-709" fmla="*/ 556334 w 1589104"/>
                <a:gd name="connsiteY1-710" fmla="*/ 318779 h 1514679"/>
                <a:gd name="connsiteX2-711" fmla="*/ 850996 w 1589104"/>
                <a:gd name="connsiteY2-712" fmla="*/ 59821 h 1514679"/>
                <a:gd name="connsiteX3-713" fmla="*/ 1004876 w 1589104"/>
                <a:gd name="connsiteY3-714" fmla="*/ 0 h 1514679"/>
                <a:gd name="connsiteX4-715" fmla="*/ 1583185 w 1589104"/>
                <a:gd name="connsiteY4-716" fmla="*/ 596945 h 1514679"/>
                <a:gd name="connsiteX5-717" fmla="*/ 1589104 w 1589104"/>
                <a:gd name="connsiteY5-718" fmla="*/ 948210 h 1514679"/>
                <a:gd name="connsiteX6-719" fmla="*/ 1013753 w 1589104"/>
                <a:gd name="connsiteY6-720" fmla="*/ 1514679 h 1514679"/>
                <a:gd name="connsiteX7-721" fmla="*/ 853956 w 1589104"/>
                <a:gd name="connsiteY7-722" fmla="*/ 1460778 h 1514679"/>
                <a:gd name="connsiteX8-723" fmla="*/ 582967 w 1589104"/>
                <a:gd name="connsiteY8-724" fmla="*/ 1233178 h 1514679"/>
                <a:gd name="connsiteX9-725" fmla="*/ 0 w 1589104"/>
                <a:gd name="connsiteY9-726" fmla="*/ 1232918 h 1514679"/>
                <a:gd name="connsiteX10-727" fmla="*/ 266330 w 1589104"/>
                <a:gd name="connsiteY10-728" fmla="*/ 955011 h 1514679"/>
                <a:gd name="connsiteX11-729" fmla="*/ 287045 w 1589104"/>
                <a:gd name="connsiteY11-730" fmla="*/ 611742 h 1514679"/>
                <a:gd name="connsiteX12-731" fmla="*/ 0 w 1589104"/>
                <a:gd name="connsiteY12-732" fmla="*/ 320232 h 1514679"/>
                <a:gd name="connsiteX0-733" fmla="*/ 0 w 1589104"/>
                <a:gd name="connsiteY0-734" fmla="*/ 320232 h 1514679"/>
                <a:gd name="connsiteX1-735" fmla="*/ 556334 w 1589104"/>
                <a:gd name="connsiteY1-736" fmla="*/ 318779 h 1514679"/>
                <a:gd name="connsiteX2-737" fmla="*/ 850996 w 1589104"/>
                <a:gd name="connsiteY2-738" fmla="*/ 59821 h 1514679"/>
                <a:gd name="connsiteX3-739" fmla="*/ 1004876 w 1589104"/>
                <a:gd name="connsiteY3-740" fmla="*/ 0 h 1514679"/>
                <a:gd name="connsiteX4-741" fmla="*/ 1583185 w 1589104"/>
                <a:gd name="connsiteY4-742" fmla="*/ 596945 h 1514679"/>
                <a:gd name="connsiteX5-743" fmla="*/ 1589104 w 1589104"/>
                <a:gd name="connsiteY5-744" fmla="*/ 948210 h 1514679"/>
                <a:gd name="connsiteX6-745" fmla="*/ 1013753 w 1589104"/>
                <a:gd name="connsiteY6-746" fmla="*/ 1514679 h 1514679"/>
                <a:gd name="connsiteX7-747" fmla="*/ 853956 w 1589104"/>
                <a:gd name="connsiteY7-748" fmla="*/ 1460778 h 1514679"/>
                <a:gd name="connsiteX8-749" fmla="*/ 582967 w 1589104"/>
                <a:gd name="connsiteY8-750" fmla="*/ 1233178 h 1514679"/>
                <a:gd name="connsiteX9-751" fmla="*/ 0 w 1589104"/>
                <a:gd name="connsiteY9-752" fmla="*/ 1232918 h 1514679"/>
                <a:gd name="connsiteX10-753" fmla="*/ 266330 w 1589104"/>
                <a:gd name="connsiteY10-754" fmla="*/ 955011 h 1514679"/>
                <a:gd name="connsiteX11-755" fmla="*/ 287045 w 1589104"/>
                <a:gd name="connsiteY11-756" fmla="*/ 611742 h 1514679"/>
                <a:gd name="connsiteX12-757" fmla="*/ 0 w 1589104"/>
                <a:gd name="connsiteY12-758" fmla="*/ 320232 h 1514679"/>
                <a:gd name="connsiteX0-759" fmla="*/ 0 w 1589104"/>
                <a:gd name="connsiteY0-760" fmla="*/ 320232 h 1514679"/>
                <a:gd name="connsiteX1-761" fmla="*/ 556334 w 1589104"/>
                <a:gd name="connsiteY1-762" fmla="*/ 318779 h 1514679"/>
                <a:gd name="connsiteX2-763" fmla="*/ 850996 w 1589104"/>
                <a:gd name="connsiteY2-764" fmla="*/ 59821 h 1514679"/>
                <a:gd name="connsiteX3-765" fmla="*/ 1004876 w 1589104"/>
                <a:gd name="connsiteY3-766" fmla="*/ 0 h 1514679"/>
                <a:gd name="connsiteX4-767" fmla="*/ 1583185 w 1589104"/>
                <a:gd name="connsiteY4-768" fmla="*/ 596945 h 1514679"/>
                <a:gd name="connsiteX5-769" fmla="*/ 1589104 w 1589104"/>
                <a:gd name="connsiteY5-770" fmla="*/ 948210 h 1514679"/>
                <a:gd name="connsiteX6-771" fmla="*/ 1013753 w 1589104"/>
                <a:gd name="connsiteY6-772" fmla="*/ 1514679 h 1514679"/>
                <a:gd name="connsiteX7-773" fmla="*/ 853956 w 1589104"/>
                <a:gd name="connsiteY7-774" fmla="*/ 1460778 h 1514679"/>
                <a:gd name="connsiteX8-775" fmla="*/ 582967 w 1589104"/>
                <a:gd name="connsiteY8-776" fmla="*/ 1233178 h 1514679"/>
                <a:gd name="connsiteX9-777" fmla="*/ 0 w 1589104"/>
                <a:gd name="connsiteY9-778" fmla="*/ 1232918 h 1514679"/>
                <a:gd name="connsiteX10-779" fmla="*/ 266330 w 1589104"/>
                <a:gd name="connsiteY10-780" fmla="*/ 955011 h 1514679"/>
                <a:gd name="connsiteX11-781" fmla="*/ 287045 w 1589104"/>
                <a:gd name="connsiteY11-782" fmla="*/ 611742 h 1514679"/>
                <a:gd name="connsiteX12-783" fmla="*/ 0 w 1589104"/>
                <a:gd name="connsiteY12-784" fmla="*/ 320232 h 1514679"/>
                <a:gd name="connsiteX0-785" fmla="*/ 0 w 1589104"/>
                <a:gd name="connsiteY0-786" fmla="*/ 320232 h 1532336"/>
                <a:gd name="connsiteX1-787" fmla="*/ 556334 w 1589104"/>
                <a:gd name="connsiteY1-788" fmla="*/ 318779 h 1532336"/>
                <a:gd name="connsiteX2-789" fmla="*/ 850996 w 1589104"/>
                <a:gd name="connsiteY2-790" fmla="*/ 59821 h 1532336"/>
                <a:gd name="connsiteX3-791" fmla="*/ 1004876 w 1589104"/>
                <a:gd name="connsiteY3-792" fmla="*/ 0 h 1532336"/>
                <a:gd name="connsiteX4-793" fmla="*/ 1583185 w 1589104"/>
                <a:gd name="connsiteY4-794" fmla="*/ 596945 h 1532336"/>
                <a:gd name="connsiteX5-795" fmla="*/ 1589104 w 1589104"/>
                <a:gd name="connsiteY5-796" fmla="*/ 948210 h 1532336"/>
                <a:gd name="connsiteX6-797" fmla="*/ 1013753 w 1589104"/>
                <a:gd name="connsiteY6-798" fmla="*/ 1514679 h 1532336"/>
                <a:gd name="connsiteX7-799" fmla="*/ 853956 w 1589104"/>
                <a:gd name="connsiteY7-800" fmla="*/ 1460778 h 1532336"/>
                <a:gd name="connsiteX8-801" fmla="*/ 582967 w 1589104"/>
                <a:gd name="connsiteY8-802" fmla="*/ 1233178 h 1532336"/>
                <a:gd name="connsiteX9-803" fmla="*/ 0 w 1589104"/>
                <a:gd name="connsiteY9-804" fmla="*/ 1232918 h 1532336"/>
                <a:gd name="connsiteX10-805" fmla="*/ 266330 w 1589104"/>
                <a:gd name="connsiteY10-806" fmla="*/ 955011 h 1532336"/>
                <a:gd name="connsiteX11-807" fmla="*/ 287045 w 1589104"/>
                <a:gd name="connsiteY11-808" fmla="*/ 611742 h 1532336"/>
                <a:gd name="connsiteX12-809" fmla="*/ 0 w 1589104"/>
                <a:gd name="connsiteY12-810" fmla="*/ 320232 h 1532336"/>
                <a:gd name="connsiteX0-811" fmla="*/ 0 w 1589104"/>
                <a:gd name="connsiteY0-812" fmla="*/ 320232 h 1575133"/>
                <a:gd name="connsiteX1-813" fmla="*/ 556334 w 1589104"/>
                <a:gd name="connsiteY1-814" fmla="*/ 318779 h 1575133"/>
                <a:gd name="connsiteX2-815" fmla="*/ 850996 w 1589104"/>
                <a:gd name="connsiteY2-816" fmla="*/ 59821 h 1575133"/>
                <a:gd name="connsiteX3-817" fmla="*/ 1004876 w 1589104"/>
                <a:gd name="connsiteY3-818" fmla="*/ 0 h 1575133"/>
                <a:gd name="connsiteX4-819" fmla="*/ 1583185 w 1589104"/>
                <a:gd name="connsiteY4-820" fmla="*/ 596945 h 1575133"/>
                <a:gd name="connsiteX5-821" fmla="*/ 1589104 w 1589104"/>
                <a:gd name="connsiteY5-822" fmla="*/ 948210 h 1575133"/>
                <a:gd name="connsiteX6-823" fmla="*/ 1013753 w 1589104"/>
                <a:gd name="connsiteY6-824" fmla="*/ 1514679 h 1575133"/>
                <a:gd name="connsiteX7-825" fmla="*/ 853956 w 1589104"/>
                <a:gd name="connsiteY7-826" fmla="*/ 1460778 h 1575133"/>
                <a:gd name="connsiteX8-827" fmla="*/ 582967 w 1589104"/>
                <a:gd name="connsiteY8-828" fmla="*/ 1233178 h 1575133"/>
                <a:gd name="connsiteX9-829" fmla="*/ 0 w 1589104"/>
                <a:gd name="connsiteY9-830" fmla="*/ 1232918 h 1575133"/>
                <a:gd name="connsiteX10-831" fmla="*/ 266330 w 1589104"/>
                <a:gd name="connsiteY10-832" fmla="*/ 955011 h 1575133"/>
                <a:gd name="connsiteX11-833" fmla="*/ 287045 w 1589104"/>
                <a:gd name="connsiteY11-834" fmla="*/ 611742 h 1575133"/>
                <a:gd name="connsiteX12-835" fmla="*/ 0 w 1589104"/>
                <a:gd name="connsiteY12-836" fmla="*/ 320232 h 1575133"/>
                <a:gd name="connsiteX0-837" fmla="*/ 0 w 1589104"/>
                <a:gd name="connsiteY0-838" fmla="*/ 320232 h 1575133"/>
                <a:gd name="connsiteX1-839" fmla="*/ 556334 w 1589104"/>
                <a:gd name="connsiteY1-840" fmla="*/ 318779 h 1575133"/>
                <a:gd name="connsiteX2-841" fmla="*/ 850996 w 1589104"/>
                <a:gd name="connsiteY2-842" fmla="*/ 59821 h 1575133"/>
                <a:gd name="connsiteX3-843" fmla="*/ 1004876 w 1589104"/>
                <a:gd name="connsiteY3-844" fmla="*/ 0 h 1575133"/>
                <a:gd name="connsiteX4-845" fmla="*/ 1583185 w 1589104"/>
                <a:gd name="connsiteY4-846" fmla="*/ 596945 h 1575133"/>
                <a:gd name="connsiteX5-847" fmla="*/ 1589104 w 1589104"/>
                <a:gd name="connsiteY5-848" fmla="*/ 948210 h 1575133"/>
                <a:gd name="connsiteX6-849" fmla="*/ 1013753 w 1589104"/>
                <a:gd name="connsiteY6-850" fmla="*/ 1514679 h 1575133"/>
                <a:gd name="connsiteX7-851" fmla="*/ 853956 w 1589104"/>
                <a:gd name="connsiteY7-852" fmla="*/ 1460778 h 1575133"/>
                <a:gd name="connsiteX8-853" fmla="*/ 582967 w 1589104"/>
                <a:gd name="connsiteY8-854" fmla="*/ 1233178 h 1575133"/>
                <a:gd name="connsiteX9-855" fmla="*/ 0 w 1589104"/>
                <a:gd name="connsiteY9-856" fmla="*/ 1232918 h 1575133"/>
                <a:gd name="connsiteX10-857" fmla="*/ 266330 w 1589104"/>
                <a:gd name="connsiteY10-858" fmla="*/ 955011 h 1575133"/>
                <a:gd name="connsiteX11-859" fmla="*/ 287045 w 1589104"/>
                <a:gd name="connsiteY11-860" fmla="*/ 611742 h 1575133"/>
                <a:gd name="connsiteX12-861" fmla="*/ 0 w 1589104"/>
                <a:gd name="connsiteY12-862" fmla="*/ 320232 h 1575133"/>
                <a:gd name="connsiteX0-863" fmla="*/ 0 w 1589104"/>
                <a:gd name="connsiteY0-864" fmla="*/ 320232 h 1575133"/>
                <a:gd name="connsiteX1-865" fmla="*/ 556334 w 1589104"/>
                <a:gd name="connsiteY1-866" fmla="*/ 318779 h 1575133"/>
                <a:gd name="connsiteX2-867" fmla="*/ 850996 w 1589104"/>
                <a:gd name="connsiteY2-868" fmla="*/ 59821 h 1575133"/>
                <a:gd name="connsiteX3-869" fmla="*/ 1004876 w 1589104"/>
                <a:gd name="connsiteY3-870" fmla="*/ 0 h 1575133"/>
                <a:gd name="connsiteX4-871" fmla="*/ 1583185 w 1589104"/>
                <a:gd name="connsiteY4-872" fmla="*/ 596945 h 1575133"/>
                <a:gd name="connsiteX5-873" fmla="*/ 1589104 w 1589104"/>
                <a:gd name="connsiteY5-874" fmla="*/ 948210 h 1575133"/>
                <a:gd name="connsiteX6-875" fmla="*/ 1013753 w 1589104"/>
                <a:gd name="connsiteY6-876" fmla="*/ 1514679 h 1575133"/>
                <a:gd name="connsiteX7-877" fmla="*/ 853956 w 1589104"/>
                <a:gd name="connsiteY7-878" fmla="*/ 1460778 h 1575133"/>
                <a:gd name="connsiteX8-879" fmla="*/ 582967 w 1589104"/>
                <a:gd name="connsiteY8-880" fmla="*/ 1233178 h 1575133"/>
                <a:gd name="connsiteX9-881" fmla="*/ 0 w 1589104"/>
                <a:gd name="connsiteY9-882" fmla="*/ 1232918 h 1575133"/>
                <a:gd name="connsiteX10-883" fmla="*/ 266330 w 1589104"/>
                <a:gd name="connsiteY10-884" fmla="*/ 955011 h 1575133"/>
                <a:gd name="connsiteX11-885" fmla="*/ 287045 w 1589104"/>
                <a:gd name="connsiteY11-886" fmla="*/ 611742 h 1575133"/>
                <a:gd name="connsiteX12-887" fmla="*/ 0 w 1589104"/>
                <a:gd name="connsiteY12-888" fmla="*/ 320232 h 1575133"/>
                <a:gd name="connsiteX0-889" fmla="*/ 0 w 1589104"/>
                <a:gd name="connsiteY0-890" fmla="*/ 320232 h 1575133"/>
                <a:gd name="connsiteX1-891" fmla="*/ 556334 w 1589104"/>
                <a:gd name="connsiteY1-892" fmla="*/ 318779 h 1575133"/>
                <a:gd name="connsiteX2-893" fmla="*/ 850996 w 1589104"/>
                <a:gd name="connsiteY2-894" fmla="*/ 59821 h 1575133"/>
                <a:gd name="connsiteX3-895" fmla="*/ 1004876 w 1589104"/>
                <a:gd name="connsiteY3-896" fmla="*/ 0 h 1575133"/>
                <a:gd name="connsiteX4-897" fmla="*/ 1583185 w 1589104"/>
                <a:gd name="connsiteY4-898" fmla="*/ 596945 h 1575133"/>
                <a:gd name="connsiteX5-899" fmla="*/ 1589104 w 1589104"/>
                <a:gd name="connsiteY5-900" fmla="*/ 948210 h 1575133"/>
                <a:gd name="connsiteX6-901" fmla="*/ 1013753 w 1589104"/>
                <a:gd name="connsiteY6-902" fmla="*/ 1514679 h 1575133"/>
                <a:gd name="connsiteX7-903" fmla="*/ 853956 w 1589104"/>
                <a:gd name="connsiteY7-904" fmla="*/ 1460778 h 1575133"/>
                <a:gd name="connsiteX8-905" fmla="*/ 582967 w 1589104"/>
                <a:gd name="connsiteY8-906" fmla="*/ 1233178 h 1575133"/>
                <a:gd name="connsiteX9-907" fmla="*/ 0 w 1589104"/>
                <a:gd name="connsiteY9-908" fmla="*/ 1232918 h 1575133"/>
                <a:gd name="connsiteX10-909" fmla="*/ 266330 w 1589104"/>
                <a:gd name="connsiteY10-910" fmla="*/ 955011 h 1575133"/>
                <a:gd name="connsiteX11-911" fmla="*/ 287045 w 1589104"/>
                <a:gd name="connsiteY11-912" fmla="*/ 611742 h 1575133"/>
                <a:gd name="connsiteX12-913" fmla="*/ 0 w 1589104"/>
                <a:gd name="connsiteY12-914" fmla="*/ 320232 h 1575133"/>
                <a:gd name="connsiteX0-915" fmla="*/ 0 w 1589104"/>
                <a:gd name="connsiteY0-916" fmla="*/ 354510 h 1609411"/>
                <a:gd name="connsiteX1-917" fmla="*/ 556334 w 1589104"/>
                <a:gd name="connsiteY1-918" fmla="*/ 353057 h 1609411"/>
                <a:gd name="connsiteX2-919" fmla="*/ 850996 w 1589104"/>
                <a:gd name="connsiteY2-920" fmla="*/ 94099 h 1609411"/>
                <a:gd name="connsiteX3-921" fmla="*/ 1004876 w 1589104"/>
                <a:gd name="connsiteY3-922" fmla="*/ 34278 h 1609411"/>
                <a:gd name="connsiteX4-923" fmla="*/ 1583185 w 1589104"/>
                <a:gd name="connsiteY4-924" fmla="*/ 631223 h 1609411"/>
                <a:gd name="connsiteX5-925" fmla="*/ 1589104 w 1589104"/>
                <a:gd name="connsiteY5-926" fmla="*/ 982488 h 1609411"/>
                <a:gd name="connsiteX6-927" fmla="*/ 1013753 w 1589104"/>
                <a:gd name="connsiteY6-928" fmla="*/ 1548957 h 1609411"/>
                <a:gd name="connsiteX7-929" fmla="*/ 853956 w 1589104"/>
                <a:gd name="connsiteY7-930" fmla="*/ 1495056 h 1609411"/>
                <a:gd name="connsiteX8-931" fmla="*/ 582967 w 1589104"/>
                <a:gd name="connsiteY8-932" fmla="*/ 1267456 h 1609411"/>
                <a:gd name="connsiteX9-933" fmla="*/ 0 w 1589104"/>
                <a:gd name="connsiteY9-934" fmla="*/ 1267196 h 1609411"/>
                <a:gd name="connsiteX10-935" fmla="*/ 266330 w 1589104"/>
                <a:gd name="connsiteY10-936" fmla="*/ 989289 h 1609411"/>
                <a:gd name="connsiteX11-937" fmla="*/ 287045 w 1589104"/>
                <a:gd name="connsiteY11-938" fmla="*/ 646020 h 1609411"/>
                <a:gd name="connsiteX12-939" fmla="*/ 0 w 1589104"/>
                <a:gd name="connsiteY12-940" fmla="*/ 354510 h 1609411"/>
                <a:gd name="connsiteX0-941" fmla="*/ 0 w 1589104"/>
                <a:gd name="connsiteY0-942" fmla="*/ 354510 h 1609411"/>
                <a:gd name="connsiteX1-943" fmla="*/ 556334 w 1589104"/>
                <a:gd name="connsiteY1-944" fmla="*/ 353057 h 1609411"/>
                <a:gd name="connsiteX2-945" fmla="*/ 850996 w 1589104"/>
                <a:gd name="connsiteY2-946" fmla="*/ 94099 h 1609411"/>
                <a:gd name="connsiteX3-947" fmla="*/ 1004876 w 1589104"/>
                <a:gd name="connsiteY3-948" fmla="*/ 34278 h 1609411"/>
                <a:gd name="connsiteX4-949" fmla="*/ 1577267 w 1589104"/>
                <a:gd name="connsiteY4-950" fmla="*/ 619386 h 1609411"/>
                <a:gd name="connsiteX5-951" fmla="*/ 1589104 w 1589104"/>
                <a:gd name="connsiteY5-952" fmla="*/ 982488 h 1609411"/>
                <a:gd name="connsiteX6-953" fmla="*/ 1013753 w 1589104"/>
                <a:gd name="connsiteY6-954" fmla="*/ 1548957 h 1609411"/>
                <a:gd name="connsiteX7-955" fmla="*/ 853956 w 1589104"/>
                <a:gd name="connsiteY7-956" fmla="*/ 1495056 h 1609411"/>
                <a:gd name="connsiteX8-957" fmla="*/ 582967 w 1589104"/>
                <a:gd name="connsiteY8-958" fmla="*/ 1267456 h 1609411"/>
                <a:gd name="connsiteX9-959" fmla="*/ 0 w 1589104"/>
                <a:gd name="connsiteY9-960" fmla="*/ 1267196 h 1609411"/>
                <a:gd name="connsiteX10-961" fmla="*/ 266330 w 1589104"/>
                <a:gd name="connsiteY10-962" fmla="*/ 989289 h 1609411"/>
                <a:gd name="connsiteX11-963" fmla="*/ 287045 w 1589104"/>
                <a:gd name="connsiteY11-964" fmla="*/ 646020 h 1609411"/>
                <a:gd name="connsiteX12-965" fmla="*/ 0 w 1589104"/>
                <a:gd name="connsiteY12-966" fmla="*/ 354510 h 1609411"/>
                <a:gd name="connsiteX0-967" fmla="*/ 0 w 1643112"/>
                <a:gd name="connsiteY0-968" fmla="*/ 354510 h 1609411"/>
                <a:gd name="connsiteX1-969" fmla="*/ 556334 w 1643112"/>
                <a:gd name="connsiteY1-970" fmla="*/ 353057 h 1609411"/>
                <a:gd name="connsiteX2-971" fmla="*/ 850996 w 1643112"/>
                <a:gd name="connsiteY2-972" fmla="*/ 94099 h 1609411"/>
                <a:gd name="connsiteX3-973" fmla="*/ 1004876 w 1643112"/>
                <a:gd name="connsiteY3-974" fmla="*/ 34278 h 1609411"/>
                <a:gd name="connsiteX4-975" fmla="*/ 1577267 w 1643112"/>
                <a:gd name="connsiteY4-976" fmla="*/ 619386 h 1609411"/>
                <a:gd name="connsiteX5-977" fmla="*/ 1589104 w 1643112"/>
                <a:gd name="connsiteY5-978" fmla="*/ 982488 h 1609411"/>
                <a:gd name="connsiteX6-979" fmla="*/ 1013753 w 1643112"/>
                <a:gd name="connsiteY6-980" fmla="*/ 1548957 h 1609411"/>
                <a:gd name="connsiteX7-981" fmla="*/ 853956 w 1643112"/>
                <a:gd name="connsiteY7-982" fmla="*/ 1495056 h 1609411"/>
                <a:gd name="connsiteX8-983" fmla="*/ 582967 w 1643112"/>
                <a:gd name="connsiteY8-984" fmla="*/ 1267456 h 1609411"/>
                <a:gd name="connsiteX9-985" fmla="*/ 0 w 1643112"/>
                <a:gd name="connsiteY9-986" fmla="*/ 1267196 h 1609411"/>
                <a:gd name="connsiteX10-987" fmla="*/ 266330 w 1643112"/>
                <a:gd name="connsiteY10-988" fmla="*/ 989289 h 1609411"/>
                <a:gd name="connsiteX11-989" fmla="*/ 287045 w 1643112"/>
                <a:gd name="connsiteY11-990" fmla="*/ 646020 h 1609411"/>
                <a:gd name="connsiteX12-991" fmla="*/ 0 w 1643112"/>
                <a:gd name="connsiteY12-992" fmla="*/ 354510 h 1609411"/>
                <a:gd name="connsiteX0-993" fmla="*/ 0 w 1669115"/>
                <a:gd name="connsiteY0-994" fmla="*/ 354510 h 1609411"/>
                <a:gd name="connsiteX1-995" fmla="*/ 556334 w 1669115"/>
                <a:gd name="connsiteY1-996" fmla="*/ 353057 h 1609411"/>
                <a:gd name="connsiteX2-997" fmla="*/ 850996 w 1669115"/>
                <a:gd name="connsiteY2-998" fmla="*/ 94099 h 1609411"/>
                <a:gd name="connsiteX3-999" fmla="*/ 1004876 w 1669115"/>
                <a:gd name="connsiteY3-1000" fmla="*/ 34278 h 1609411"/>
                <a:gd name="connsiteX4-1001" fmla="*/ 1577267 w 1669115"/>
                <a:gd name="connsiteY4-1002" fmla="*/ 619386 h 1609411"/>
                <a:gd name="connsiteX5-1003" fmla="*/ 1589104 w 1669115"/>
                <a:gd name="connsiteY5-1004" fmla="*/ 982488 h 1609411"/>
                <a:gd name="connsiteX6-1005" fmla="*/ 1013753 w 1669115"/>
                <a:gd name="connsiteY6-1006" fmla="*/ 1548957 h 1609411"/>
                <a:gd name="connsiteX7-1007" fmla="*/ 853956 w 1669115"/>
                <a:gd name="connsiteY7-1008" fmla="*/ 1495056 h 1609411"/>
                <a:gd name="connsiteX8-1009" fmla="*/ 582967 w 1669115"/>
                <a:gd name="connsiteY8-1010" fmla="*/ 1267456 h 1609411"/>
                <a:gd name="connsiteX9-1011" fmla="*/ 0 w 1669115"/>
                <a:gd name="connsiteY9-1012" fmla="*/ 1267196 h 1609411"/>
                <a:gd name="connsiteX10-1013" fmla="*/ 266330 w 1669115"/>
                <a:gd name="connsiteY10-1014" fmla="*/ 989289 h 1609411"/>
                <a:gd name="connsiteX11-1015" fmla="*/ 287045 w 1669115"/>
                <a:gd name="connsiteY11-1016" fmla="*/ 646020 h 1609411"/>
                <a:gd name="connsiteX12-1017" fmla="*/ 0 w 1669115"/>
                <a:gd name="connsiteY12-1018" fmla="*/ 354510 h 1609411"/>
                <a:gd name="connsiteX0-1019" fmla="*/ 0 w 1671177"/>
                <a:gd name="connsiteY0-1020" fmla="*/ 354510 h 1609411"/>
                <a:gd name="connsiteX1-1021" fmla="*/ 556334 w 1671177"/>
                <a:gd name="connsiteY1-1022" fmla="*/ 353057 h 1609411"/>
                <a:gd name="connsiteX2-1023" fmla="*/ 850996 w 1671177"/>
                <a:gd name="connsiteY2-1024" fmla="*/ 94099 h 1609411"/>
                <a:gd name="connsiteX3-1025" fmla="*/ 1004876 w 1671177"/>
                <a:gd name="connsiteY3-1026" fmla="*/ 34278 h 1609411"/>
                <a:gd name="connsiteX4-1027" fmla="*/ 1577267 w 1671177"/>
                <a:gd name="connsiteY4-1028" fmla="*/ 619386 h 1609411"/>
                <a:gd name="connsiteX5-1029" fmla="*/ 1589104 w 1671177"/>
                <a:gd name="connsiteY5-1030" fmla="*/ 982488 h 1609411"/>
                <a:gd name="connsiteX6-1031" fmla="*/ 1013753 w 1671177"/>
                <a:gd name="connsiteY6-1032" fmla="*/ 1548957 h 1609411"/>
                <a:gd name="connsiteX7-1033" fmla="*/ 853956 w 1671177"/>
                <a:gd name="connsiteY7-1034" fmla="*/ 1495056 h 1609411"/>
                <a:gd name="connsiteX8-1035" fmla="*/ 582967 w 1671177"/>
                <a:gd name="connsiteY8-1036" fmla="*/ 1267456 h 1609411"/>
                <a:gd name="connsiteX9-1037" fmla="*/ 0 w 1671177"/>
                <a:gd name="connsiteY9-1038" fmla="*/ 1267196 h 1609411"/>
                <a:gd name="connsiteX10-1039" fmla="*/ 266330 w 1671177"/>
                <a:gd name="connsiteY10-1040" fmla="*/ 989289 h 1609411"/>
                <a:gd name="connsiteX11-1041" fmla="*/ 287045 w 1671177"/>
                <a:gd name="connsiteY11-1042" fmla="*/ 646020 h 1609411"/>
                <a:gd name="connsiteX12-1043" fmla="*/ 0 w 1671177"/>
                <a:gd name="connsiteY12-1044" fmla="*/ 354510 h 16094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125" y="connsiteY9-126"/>
                </a:cxn>
                <a:cxn ang="0">
                  <a:pos x="connsiteX10-327" y="connsiteY10-328"/>
                </a:cxn>
                <a:cxn ang="0">
                  <a:pos x="connsiteX11-373" y="connsiteY11-374"/>
                </a:cxn>
                <a:cxn ang="0">
                  <a:pos x="connsiteX12-471" y="connsiteY12-472"/>
                </a:cxn>
              </a:cxnLst>
              <a:rect l="l" t="t"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6876256" y="2754805"/>
              <a:ext cx="569387" cy="523220"/>
            </a:xfrm>
            <a:prstGeom prst="rect">
              <a:avLst/>
            </a:prstGeom>
            <a:noFill/>
          </p:spPr>
          <p:txBody>
            <a:bodyPr wrap="none" rtlCol="0">
              <a:spAutoFit/>
            </a:bodyPr>
            <a:lstStyle/>
            <a:p>
              <a:r>
                <a:rPr lang="en-US" altLang="zh-CN" sz="2800" dirty="0" smtClean="0">
                  <a:solidFill>
                    <a:prstClr val="white"/>
                  </a:solidFill>
                  <a:latin typeface="Impact" panose="020B0806030902050204" pitchFamily="34" charset="0"/>
                </a:rPr>
                <a:t>05</a:t>
              </a:r>
              <a:endParaRPr lang="zh-CN" altLang="en-US" sz="2800" dirty="0">
                <a:solidFill>
                  <a:prstClr val="white"/>
                </a:solidFill>
                <a:latin typeface="Impact" panose="020B0806030902050204" pitchFamily="34" charset="0"/>
              </a:endParaRPr>
            </a:p>
          </p:txBody>
        </p:sp>
      </p:grpSp>
      <p:grpSp>
        <p:nvGrpSpPr>
          <p:cNvPr id="12" name="组合 11"/>
          <p:cNvGrpSpPr/>
          <p:nvPr/>
        </p:nvGrpSpPr>
        <p:grpSpPr>
          <a:xfrm>
            <a:off x="4901450" y="2211710"/>
            <a:ext cx="1773781" cy="1609411"/>
            <a:chOff x="4901450" y="2211710"/>
            <a:chExt cx="1773781" cy="1609411"/>
          </a:xfrm>
        </p:grpSpPr>
        <p:grpSp>
          <p:nvGrpSpPr>
            <p:cNvPr id="13" name="组合 12"/>
            <p:cNvGrpSpPr/>
            <p:nvPr/>
          </p:nvGrpSpPr>
          <p:grpSpPr>
            <a:xfrm>
              <a:off x="4901450" y="2211710"/>
              <a:ext cx="1773781" cy="1609411"/>
              <a:chOff x="1074198" y="2188917"/>
              <a:chExt cx="1773781" cy="1609411"/>
            </a:xfrm>
          </p:grpSpPr>
          <p:sp>
            <p:nvSpPr>
              <p:cNvPr id="15" name="右箭头 55"/>
              <p:cNvSpPr/>
              <p:nvPr/>
            </p:nvSpPr>
            <p:spPr>
              <a:xfrm>
                <a:off x="1176802" y="2551604"/>
                <a:ext cx="1671177" cy="911035"/>
              </a:xfrm>
              <a:custGeom>
                <a:avLst/>
                <a:gdLst/>
                <a:ahLst/>
                <a:cxnLst/>
                <a:rect l="l" t="t"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55"/>
              <p:cNvSpPr/>
              <p:nvPr/>
            </p:nvSpPr>
            <p:spPr>
              <a:xfrm>
                <a:off x="1074198" y="2188917"/>
                <a:ext cx="1671177" cy="1609411"/>
              </a:xfrm>
              <a:custGeom>
                <a:avLst/>
                <a:gdLst>
                  <a:gd name="connsiteX0" fmla="*/ 0 w 1731146"/>
                  <a:gd name="connsiteY0" fmla="*/ 355742 h 1624170"/>
                  <a:gd name="connsiteX1" fmla="*/ 892425 w 1731146"/>
                  <a:gd name="connsiteY1" fmla="*/ 355742 h 1624170"/>
                  <a:gd name="connsiteX2" fmla="*/ 892425 w 1731146"/>
                  <a:gd name="connsiteY2" fmla="*/ 0 h 1624170"/>
                  <a:gd name="connsiteX3" fmla="*/ 1731146 w 1731146"/>
                  <a:gd name="connsiteY3" fmla="*/ 812085 h 1624170"/>
                  <a:gd name="connsiteX4" fmla="*/ 892425 w 1731146"/>
                  <a:gd name="connsiteY4" fmla="*/ 1624170 h 1624170"/>
                  <a:gd name="connsiteX5" fmla="*/ 892425 w 1731146"/>
                  <a:gd name="connsiteY5" fmla="*/ 1268428 h 1624170"/>
                  <a:gd name="connsiteX6" fmla="*/ 0 w 1731146"/>
                  <a:gd name="connsiteY6" fmla="*/ 1268428 h 1624170"/>
                  <a:gd name="connsiteX7" fmla="*/ 0 w 1731146"/>
                  <a:gd name="connsiteY7" fmla="*/ 355742 h 1624170"/>
                  <a:gd name="connsiteX0-1" fmla="*/ 0 w 1731146"/>
                  <a:gd name="connsiteY0-2" fmla="*/ 355742 h 1624170"/>
                  <a:gd name="connsiteX1-3" fmla="*/ 508986 w 1731146"/>
                  <a:gd name="connsiteY1-4" fmla="*/ 351329 h 1624170"/>
                  <a:gd name="connsiteX2-5" fmla="*/ 892425 w 1731146"/>
                  <a:gd name="connsiteY2-6" fmla="*/ 355742 h 1624170"/>
                  <a:gd name="connsiteX3-7" fmla="*/ 892425 w 1731146"/>
                  <a:gd name="connsiteY3-8" fmla="*/ 0 h 1624170"/>
                  <a:gd name="connsiteX4-9" fmla="*/ 1731146 w 1731146"/>
                  <a:gd name="connsiteY4-10" fmla="*/ 812085 h 1624170"/>
                  <a:gd name="connsiteX5-11" fmla="*/ 892425 w 1731146"/>
                  <a:gd name="connsiteY5-12" fmla="*/ 1624170 h 1624170"/>
                  <a:gd name="connsiteX6-13" fmla="*/ 892425 w 1731146"/>
                  <a:gd name="connsiteY6-14" fmla="*/ 1268428 h 1624170"/>
                  <a:gd name="connsiteX7-15" fmla="*/ 0 w 1731146"/>
                  <a:gd name="connsiteY7-16" fmla="*/ 1268428 h 1624170"/>
                  <a:gd name="connsiteX8" fmla="*/ 0 w 1731146"/>
                  <a:gd name="connsiteY8" fmla="*/ 355742 h 1624170"/>
                  <a:gd name="connsiteX0-17" fmla="*/ 0 w 1731146"/>
                  <a:gd name="connsiteY0-18" fmla="*/ 355742 h 1624170"/>
                  <a:gd name="connsiteX1-19" fmla="*/ 556334 w 1731146"/>
                  <a:gd name="connsiteY1-20" fmla="*/ 354289 h 1624170"/>
                  <a:gd name="connsiteX2-21" fmla="*/ 892425 w 1731146"/>
                  <a:gd name="connsiteY2-22" fmla="*/ 355742 h 1624170"/>
                  <a:gd name="connsiteX3-23" fmla="*/ 892425 w 1731146"/>
                  <a:gd name="connsiteY3-24" fmla="*/ 0 h 1624170"/>
                  <a:gd name="connsiteX4-25" fmla="*/ 1731146 w 1731146"/>
                  <a:gd name="connsiteY4-26" fmla="*/ 812085 h 1624170"/>
                  <a:gd name="connsiteX5-27" fmla="*/ 892425 w 1731146"/>
                  <a:gd name="connsiteY5-28" fmla="*/ 1624170 h 1624170"/>
                  <a:gd name="connsiteX6-29" fmla="*/ 892425 w 1731146"/>
                  <a:gd name="connsiteY6-30" fmla="*/ 1268428 h 1624170"/>
                  <a:gd name="connsiteX7-31" fmla="*/ 0 w 1731146"/>
                  <a:gd name="connsiteY7-32" fmla="*/ 1268428 h 1624170"/>
                  <a:gd name="connsiteX8-33" fmla="*/ 0 w 1731146"/>
                  <a:gd name="connsiteY8-34" fmla="*/ 355742 h 1624170"/>
                  <a:gd name="connsiteX0-35" fmla="*/ 0 w 1731146"/>
                  <a:gd name="connsiteY0-36" fmla="*/ 355742 h 1624170"/>
                  <a:gd name="connsiteX1-37" fmla="*/ 556334 w 1731146"/>
                  <a:gd name="connsiteY1-38" fmla="*/ 354289 h 1624170"/>
                  <a:gd name="connsiteX2-39" fmla="*/ 848037 w 1731146"/>
                  <a:gd name="connsiteY2-40" fmla="*/ 127882 h 1624170"/>
                  <a:gd name="connsiteX3-41" fmla="*/ 892425 w 1731146"/>
                  <a:gd name="connsiteY3-42" fmla="*/ 0 h 1624170"/>
                  <a:gd name="connsiteX4-43" fmla="*/ 1731146 w 1731146"/>
                  <a:gd name="connsiteY4-44" fmla="*/ 812085 h 1624170"/>
                  <a:gd name="connsiteX5-45" fmla="*/ 892425 w 1731146"/>
                  <a:gd name="connsiteY5-46" fmla="*/ 1624170 h 1624170"/>
                  <a:gd name="connsiteX6-47" fmla="*/ 892425 w 1731146"/>
                  <a:gd name="connsiteY6-48" fmla="*/ 1268428 h 1624170"/>
                  <a:gd name="connsiteX7-49" fmla="*/ 0 w 1731146"/>
                  <a:gd name="connsiteY7-50" fmla="*/ 1268428 h 1624170"/>
                  <a:gd name="connsiteX8-51" fmla="*/ 0 w 1731146"/>
                  <a:gd name="connsiteY8-52" fmla="*/ 355742 h 1624170"/>
                  <a:gd name="connsiteX0-53" fmla="*/ 0 w 1731146"/>
                  <a:gd name="connsiteY0-54" fmla="*/ 320232 h 1588660"/>
                  <a:gd name="connsiteX1-55" fmla="*/ 556334 w 1731146"/>
                  <a:gd name="connsiteY1-56" fmla="*/ 318779 h 1588660"/>
                  <a:gd name="connsiteX2-57" fmla="*/ 848037 w 1731146"/>
                  <a:gd name="connsiteY2-58" fmla="*/ 92372 h 1588660"/>
                  <a:gd name="connsiteX3-59" fmla="*/ 1004876 w 1731146"/>
                  <a:gd name="connsiteY3-60" fmla="*/ 0 h 1588660"/>
                  <a:gd name="connsiteX4-61" fmla="*/ 1731146 w 1731146"/>
                  <a:gd name="connsiteY4-62" fmla="*/ 776575 h 1588660"/>
                  <a:gd name="connsiteX5-63" fmla="*/ 892425 w 1731146"/>
                  <a:gd name="connsiteY5-64" fmla="*/ 1588660 h 1588660"/>
                  <a:gd name="connsiteX6-65" fmla="*/ 892425 w 1731146"/>
                  <a:gd name="connsiteY6-66" fmla="*/ 1232918 h 1588660"/>
                  <a:gd name="connsiteX7-67" fmla="*/ 0 w 1731146"/>
                  <a:gd name="connsiteY7-68" fmla="*/ 1232918 h 1588660"/>
                  <a:gd name="connsiteX8-69" fmla="*/ 0 w 1731146"/>
                  <a:gd name="connsiteY8-70" fmla="*/ 320232 h 1588660"/>
                  <a:gd name="connsiteX0-71" fmla="*/ 0 w 1731146"/>
                  <a:gd name="connsiteY0-72" fmla="*/ 320232 h 1588660"/>
                  <a:gd name="connsiteX1-73" fmla="*/ 556334 w 1731146"/>
                  <a:gd name="connsiteY1-74" fmla="*/ 318779 h 1588660"/>
                  <a:gd name="connsiteX2-75" fmla="*/ 850996 w 1731146"/>
                  <a:gd name="connsiteY2-76" fmla="*/ 59821 h 1588660"/>
                  <a:gd name="connsiteX3-77" fmla="*/ 1004876 w 1731146"/>
                  <a:gd name="connsiteY3-78" fmla="*/ 0 h 1588660"/>
                  <a:gd name="connsiteX4-79" fmla="*/ 1731146 w 1731146"/>
                  <a:gd name="connsiteY4-80" fmla="*/ 776575 h 1588660"/>
                  <a:gd name="connsiteX5-81" fmla="*/ 892425 w 1731146"/>
                  <a:gd name="connsiteY5-82" fmla="*/ 1588660 h 1588660"/>
                  <a:gd name="connsiteX6-83" fmla="*/ 892425 w 1731146"/>
                  <a:gd name="connsiteY6-84" fmla="*/ 1232918 h 1588660"/>
                  <a:gd name="connsiteX7-85" fmla="*/ 0 w 1731146"/>
                  <a:gd name="connsiteY7-86" fmla="*/ 1232918 h 1588660"/>
                  <a:gd name="connsiteX8-87" fmla="*/ 0 w 1731146"/>
                  <a:gd name="connsiteY8-88" fmla="*/ 320232 h 1588660"/>
                  <a:gd name="connsiteX0-89" fmla="*/ 2959 w 1734105"/>
                  <a:gd name="connsiteY0-90" fmla="*/ 320232 h 1588660"/>
                  <a:gd name="connsiteX1-91" fmla="*/ 559293 w 1734105"/>
                  <a:gd name="connsiteY1-92" fmla="*/ 318779 h 1588660"/>
                  <a:gd name="connsiteX2-93" fmla="*/ 853955 w 1734105"/>
                  <a:gd name="connsiteY2-94" fmla="*/ 59821 h 1588660"/>
                  <a:gd name="connsiteX3-95" fmla="*/ 1007835 w 1734105"/>
                  <a:gd name="connsiteY3-96" fmla="*/ 0 h 1588660"/>
                  <a:gd name="connsiteX4-97" fmla="*/ 1734105 w 1734105"/>
                  <a:gd name="connsiteY4-98" fmla="*/ 776575 h 1588660"/>
                  <a:gd name="connsiteX5-99" fmla="*/ 895384 w 1734105"/>
                  <a:gd name="connsiteY5-100" fmla="*/ 1588660 h 1588660"/>
                  <a:gd name="connsiteX6-101" fmla="*/ 895384 w 1734105"/>
                  <a:gd name="connsiteY6-102" fmla="*/ 1232918 h 1588660"/>
                  <a:gd name="connsiteX7-103" fmla="*/ 2959 w 1734105"/>
                  <a:gd name="connsiteY7-104" fmla="*/ 1232918 h 1588660"/>
                  <a:gd name="connsiteX8-105" fmla="*/ 0 w 1734105"/>
                  <a:gd name="connsiteY8-106" fmla="*/ 576230 h 1588660"/>
                  <a:gd name="connsiteX9" fmla="*/ 2959 w 1734105"/>
                  <a:gd name="connsiteY9" fmla="*/ 320232 h 1588660"/>
                  <a:gd name="connsiteX0-107" fmla="*/ 3 w 1731149"/>
                  <a:gd name="connsiteY0-108" fmla="*/ 320232 h 1588660"/>
                  <a:gd name="connsiteX1-109" fmla="*/ 556337 w 1731149"/>
                  <a:gd name="connsiteY1-110" fmla="*/ 318779 h 1588660"/>
                  <a:gd name="connsiteX2-111" fmla="*/ 850999 w 1731149"/>
                  <a:gd name="connsiteY2-112" fmla="*/ 59821 h 1588660"/>
                  <a:gd name="connsiteX3-113" fmla="*/ 1004879 w 1731149"/>
                  <a:gd name="connsiteY3-114" fmla="*/ 0 h 1588660"/>
                  <a:gd name="connsiteX4-115" fmla="*/ 1731149 w 1731149"/>
                  <a:gd name="connsiteY4-116" fmla="*/ 776575 h 1588660"/>
                  <a:gd name="connsiteX5-117" fmla="*/ 892428 w 1731149"/>
                  <a:gd name="connsiteY5-118" fmla="*/ 1588660 h 1588660"/>
                  <a:gd name="connsiteX6-119" fmla="*/ 892428 w 1731149"/>
                  <a:gd name="connsiteY6-120" fmla="*/ 1232918 h 1588660"/>
                  <a:gd name="connsiteX7-121" fmla="*/ 3 w 1731149"/>
                  <a:gd name="connsiteY7-122" fmla="*/ 1232918 h 1588660"/>
                  <a:gd name="connsiteX8-123" fmla="*/ 275211 w 1731149"/>
                  <a:gd name="connsiteY8-124" fmla="*/ 617659 h 1588660"/>
                  <a:gd name="connsiteX9-125" fmla="*/ 3 w 1731149"/>
                  <a:gd name="connsiteY9-126" fmla="*/ 320232 h 1588660"/>
                  <a:gd name="connsiteX0-127" fmla="*/ 3 w 1731149"/>
                  <a:gd name="connsiteY0-128" fmla="*/ 320232 h 1588660"/>
                  <a:gd name="connsiteX1-129" fmla="*/ 556337 w 1731149"/>
                  <a:gd name="connsiteY1-130" fmla="*/ 318779 h 1588660"/>
                  <a:gd name="connsiteX2-131" fmla="*/ 850999 w 1731149"/>
                  <a:gd name="connsiteY2-132" fmla="*/ 59821 h 1588660"/>
                  <a:gd name="connsiteX3-133" fmla="*/ 1004879 w 1731149"/>
                  <a:gd name="connsiteY3-134" fmla="*/ 0 h 1588660"/>
                  <a:gd name="connsiteX4-135" fmla="*/ 1731149 w 1731149"/>
                  <a:gd name="connsiteY4-136" fmla="*/ 776575 h 1588660"/>
                  <a:gd name="connsiteX5-137" fmla="*/ 892428 w 1731149"/>
                  <a:gd name="connsiteY5-138" fmla="*/ 1588660 h 1588660"/>
                  <a:gd name="connsiteX6-139" fmla="*/ 892428 w 1731149"/>
                  <a:gd name="connsiteY6-140" fmla="*/ 1232918 h 1588660"/>
                  <a:gd name="connsiteX7-141" fmla="*/ 3 w 1731149"/>
                  <a:gd name="connsiteY7-142" fmla="*/ 1232918 h 1588660"/>
                  <a:gd name="connsiteX8-143" fmla="*/ 275211 w 1731149"/>
                  <a:gd name="connsiteY8-144" fmla="*/ 617659 h 1588660"/>
                  <a:gd name="connsiteX9-145" fmla="*/ 3 w 1731149"/>
                  <a:gd name="connsiteY9-146" fmla="*/ 320232 h 1588660"/>
                  <a:gd name="connsiteX0-147" fmla="*/ 5 w 1731151"/>
                  <a:gd name="connsiteY0-148" fmla="*/ 320232 h 1588660"/>
                  <a:gd name="connsiteX1-149" fmla="*/ 556339 w 1731151"/>
                  <a:gd name="connsiteY1-150" fmla="*/ 318779 h 1588660"/>
                  <a:gd name="connsiteX2-151" fmla="*/ 851001 w 1731151"/>
                  <a:gd name="connsiteY2-152" fmla="*/ 59821 h 1588660"/>
                  <a:gd name="connsiteX3-153" fmla="*/ 1004881 w 1731151"/>
                  <a:gd name="connsiteY3-154" fmla="*/ 0 h 1588660"/>
                  <a:gd name="connsiteX4-155" fmla="*/ 1731151 w 1731151"/>
                  <a:gd name="connsiteY4-156" fmla="*/ 776575 h 1588660"/>
                  <a:gd name="connsiteX5-157" fmla="*/ 892430 w 1731151"/>
                  <a:gd name="connsiteY5-158" fmla="*/ 1588660 h 1588660"/>
                  <a:gd name="connsiteX6-159" fmla="*/ 892430 w 1731151"/>
                  <a:gd name="connsiteY6-160" fmla="*/ 1232918 h 1588660"/>
                  <a:gd name="connsiteX7-161" fmla="*/ 5 w 1731151"/>
                  <a:gd name="connsiteY7-162" fmla="*/ 1232918 h 1588660"/>
                  <a:gd name="connsiteX8-163" fmla="*/ 275213 w 1731151"/>
                  <a:gd name="connsiteY8-164" fmla="*/ 617659 h 1588660"/>
                  <a:gd name="connsiteX9-165" fmla="*/ 5 w 1731151"/>
                  <a:gd name="connsiteY9-166" fmla="*/ 320232 h 1588660"/>
                  <a:gd name="connsiteX0-167" fmla="*/ 5 w 1731151"/>
                  <a:gd name="connsiteY0-168" fmla="*/ 320232 h 1588660"/>
                  <a:gd name="connsiteX1-169" fmla="*/ 556339 w 1731151"/>
                  <a:gd name="connsiteY1-170" fmla="*/ 318779 h 1588660"/>
                  <a:gd name="connsiteX2-171" fmla="*/ 851001 w 1731151"/>
                  <a:gd name="connsiteY2-172" fmla="*/ 59821 h 1588660"/>
                  <a:gd name="connsiteX3-173" fmla="*/ 1004881 w 1731151"/>
                  <a:gd name="connsiteY3-174" fmla="*/ 0 h 1588660"/>
                  <a:gd name="connsiteX4-175" fmla="*/ 1731151 w 1731151"/>
                  <a:gd name="connsiteY4-176" fmla="*/ 776575 h 1588660"/>
                  <a:gd name="connsiteX5-177" fmla="*/ 892430 w 1731151"/>
                  <a:gd name="connsiteY5-178" fmla="*/ 1588660 h 1588660"/>
                  <a:gd name="connsiteX6-179" fmla="*/ 892430 w 1731151"/>
                  <a:gd name="connsiteY6-180" fmla="*/ 1232918 h 1588660"/>
                  <a:gd name="connsiteX7-181" fmla="*/ 5 w 1731151"/>
                  <a:gd name="connsiteY7-182" fmla="*/ 1232918 h 1588660"/>
                  <a:gd name="connsiteX8-183" fmla="*/ 275213 w 1731151"/>
                  <a:gd name="connsiteY8-184" fmla="*/ 617659 h 1588660"/>
                  <a:gd name="connsiteX9-185" fmla="*/ 5 w 1731151"/>
                  <a:gd name="connsiteY9-186" fmla="*/ 320232 h 1588660"/>
                  <a:gd name="connsiteX0-187" fmla="*/ 3 w 1731149"/>
                  <a:gd name="connsiteY0-188" fmla="*/ 320232 h 1588660"/>
                  <a:gd name="connsiteX1-189" fmla="*/ 556337 w 1731149"/>
                  <a:gd name="connsiteY1-190" fmla="*/ 318779 h 1588660"/>
                  <a:gd name="connsiteX2-191" fmla="*/ 850999 w 1731149"/>
                  <a:gd name="connsiteY2-192" fmla="*/ 59821 h 1588660"/>
                  <a:gd name="connsiteX3-193" fmla="*/ 1004879 w 1731149"/>
                  <a:gd name="connsiteY3-194" fmla="*/ 0 h 1588660"/>
                  <a:gd name="connsiteX4-195" fmla="*/ 1731149 w 1731149"/>
                  <a:gd name="connsiteY4-196" fmla="*/ 776575 h 1588660"/>
                  <a:gd name="connsiteX5-197" fmla="*/ 892428 w 1731149"/>
                  <a:gd name="connsiteY5-198" fmla="*/ 1588660 h 1588660"/>
                  <a:gd name="connsiteX6-199" fmla="*/ 892428 w 1731149"/>
                  <a:gd name="connsiteY6-200" fmla="*/ 1232918 h 1588660"/>
                  <a:gd name="connsiteX7-201" fmla="*/ 3 w 1731149"/>
                  <a:gd name="connsiteY7-202" fmla="*/ 1232918 h 1588660"/>
                  <a:gd name="connsiteX8-203" fmla="*/ 275211 w 1731149"/>
                  <a:gd name="connsiteY8-204" fmla="*/ 617659 h 1588660"/>
                  <a:gd name="connsiteX9-205" fmla="*/ 3 w 1731149"/>
                  <a:gd name="connsiteY9-206" fmla="*/ 320232 h 1588660"/>
                  <a:gd name="connsiteX0-207" fmla="*/ 0 w 1731146"/>
                  <a:gd name="connsiteY0-208" fmla="*/ 320232 h 1588660"/>
                  <a:gd name="connsiteX1-209" fmla="*/ 556334 w 1731146"/>
                  <a:gd name="connsiteY1-210" fmla="*/ 318779 h 1588660"/>
                  <a:gd name="connsiteX2-211" fmla="*/ 850996 w 1731146"/>
                  <a:gd name="connsiteY2-212" fmla="*/ 59821 h 1588660"/>
                  <a:gd name="connsiteX3-213" fmla="*/ 1004876 w 1731146"/>
                  <a:gd name="connsiteY3-214" fmla="*/ 0 h 1588660"/>
                  <a:gd name="connsiteX4-215" fmla="*/ 1731146 w 1731146"/>
                  <a:gd name="connsiteY4-216" fmla="*/ 776575 h 1588660"/>
                  <a:gd name="connsiteX5-217" fmla="*/ 892425 w 1731146"/>
                  <a:gd name="connsiteY5-218" fmla="*/ 1588660 h 1588660"/>
                  <a:gd name="connsiteX6-219" fmla="*/ 892425 w 1731146"/>
                  <a:gd name="connsiteY6-220" fmla="*/ 1232918 h 1588660"/>
                  <a:gd name="connsiteX7-221" fmla="*/ 0 w 1731146"/>
                  <a:gd name="connsiteY7-222" fmla="*/ 1232918 h 1588660"/>
                  <a:gd name="connsiteX8-223" fmla="*/ 275208 w 1731146"/>
                  <a:gd name="connsiteY8-224" fmla="*/ 617659 h 1588660"/>
                  <a:gd name="connsiteX9-225" fmla="*/ 0 w 1731146"/>
                  <a:gd name="connsiteY9-226" fmla="*/ 320232 h 1588660"/>
                  <a:gd name="connsiteX0-227" fmla="*/ 0 w 1731146"/>
                  <a:gd name="connsiteY0-228" fmla="*/ 320232 h 1588660"/>
                  <a:gd name="connsiteX1-229" fmla="*/ 556334 w 1731146"/>
                  <a:gd name="connsiteY1-230" fmla="*/ 318779 h 1588660"/>
                  <a:gd name="connsiteX2-231" fmla="*/ 850996 w 1731146"/>
                  <a:gd name="connsiteY2-232" fmla="*/ 59821 h 1588660"/>
                  <a:gd name="connsiteX3-233" fmla="*/ 1004876 w 1731146"/>
                  <a:gd name="connsiteY3-234" fmla="*/ 0 h 1588660"/>
                  <a:gd name="connsiteX4-235" fmla="*/ 1731146 w 1731146"/>
                  <a:gd name="connsiteY4-236" fmla="*/ 776575 h 1588660"/>
                  <a:gd name="connsiteX5-237" fmla="*/ 892425 w 1731146"/>
                  <a:gd name="connsiteY5-238" fmla="*/ 1588660 h 1588660"/>
                  <a:gd name="connsiteX6-239" fmla="*/ 892425 w 1731146"/>
                  <a:gd name="connsiteY6-240" fmla="*/ 1232918 h 1588660"/>
                  <a:gd name="connsiteX7-241" fmla="*/ 0 w 1731146"/>
                  <a:gd name="connsiteY7-242" fmla="*/ 1232918 h 1588660"/>
                  <a:gd name="connsiteX8-243" fmla="*/ 275208 w 1731146"/>
                  <a:gd name="connsiteY8-244" fmla="*/ 617659 h 1588660"/>
                  <a:gd name="connsiteX9-245" fmla="*/ 0 w 1731146"/>
                  <a:gd name="connsiteY9-246" fmla="*/ 320232 h 1588660"/>
                  <a:gd name="connsiteX0-247" fmla="*/ 0 w 1731146"/>
                  <a:gd name="connsiteY0-248" fmla="*/ 320232 h 1588660"/>
                  <a:gd name="connsiteX1-249" fmla="*/ 556334 w 1731146"/>
                  <a:gd name="connsiteY1-250" fmla="*/ 318779 h 1588660"/>
                  <a:gd name="connsiteX2-251" fmla="*/ 850996 w 1731146"/>
                  <a:gd name="connsiteY2-252" fmla="*/ 59821 h 1588660"/>
                  <a:gd name="connsiteX3-253" fmla="*/ 1004876 w 1731146"/>
                  <a:gd name="connsiteY3-254" fmla="*/ 0 h 1588660"/>
                  <a:gd name="connsiteX4-255" fmla="*/ 1731146 w 1731146"/>
                  <a:gd name="connsiteY4-256" fmla="*/ 776575 h 1588660"/>
                  <a:gd name="connsiteX5-257" fmla="*/ 892425 w 1731146"/>
                  <a:gd name="connsiteY5-258" fmla="*/ 1588660 h 1588660"/>
                  <a:gd name="connsiteX6-259" fmla="*/ 892425 w 1731146"/>
                  <a:gd name="connsiteY6-260" fmla="*/ 1232918 h 1588660"/>
                  <a:gd name="connsiteX7-261" fmla="*/ 0 w 1731146"/>
                  <a:gd name="connsiteY7-262" fmla="*/ 1232918 h 1588660"/>
                  <a:gd name="connsiteX8-263" fmla="*/ 275208 w 1731146"/>
                  <a:gd name="connsiteY8-264" fmla="*/ 617659 h 1588660"/>
                  <a:gd name="connsiteX9-265" fmla="*/ 0 w 1731146"/>
                  <a:gd name="connsiteY9-266" fmla="*/ 320232 h 1588660"/>
                  <a:gd name="connsiteX0-267" fmla="*/ 0 w 1731146"/>
                  <a:gd name="connsiteY0-268" fmla="*/ 320232 h 1588660"/>
                  <a:gd name="connsiteX1-269" fmla="*/ 556334 w 1731146"/>
                  <a:gd name="connsiteY1-270" fmla="*/ 318779 h 1588660"/>
                  <a:gd name="connsiteX2-271" fmla="*/ 850996 w 1731146"/>
                  <a:gd name="connsiteY2-272" fmla="*/ 59821 h 1588660"/>
                  <a:gd name="connsiteX3-273" fmla="*/ 1004876 w 1731146"/>
                  <a:gd name="connsiteY3-274" fmla="*/ 0 h 1588660"/>
                  <a:gd name="connsiteX4-275" fmla="*/ 1731146 w 1731146"/>
                  <a:gd name="connsiteY4-276" fmla="*/ 776575 h 1588660"/>
                  <a:gd name="connsiteX5-277" fmla="*/ 892425 w 1731146"/>
                  <a:gd name="connsiteY5-278" fmla="*/ 1588660 h 1588660"/>
                  <a:gd name="connsiteX6-279" fmla="*/ 892425 w 1731146"/>
                  <a:gd name="connsiteY6-280" fmla="*/ 1232918 h 1588660"/>
                  <a:gd name="connsiteX7-281" fmla="*/ 0 w 1731146"/>
                  <a:gd name="connsiteY7-282" fmla="*/ 1232918 h 1588660"/>
                  <a:gd name="connsiteX8-283" fmla="*/ 281126 w 1731146"/>
                  <a:gd name="connsiteY8-284" fmla="*/ 620619 h 1588660"/>
                  <a:gd name="connsiteX9-285" fmla="*/ 0 w 1731146"/>
                  <a:gd name="connsiteY9-286" fmla="*/ 320232 h 1588660"/>
                  <a:gd name="connsiteX0-287" fmla="*/ 0 w 1731146"/>
                  <a:gd name="connsiteY0-288" fmla="*/ 320232 h 1588660"/>
                  <a:gd name="connsiteX1-289" fmla="*/ 556334 w 1731146"/>
                  <a:gd name="connsiteY1-290" fmla="*/ 318779 h 1588660"/>
                  <a:gd name="connsiteX2-291" fmla="*/ 850996 w 1731146"/>
                  <a:gd name="connsiteY2-292" fmla="*/ 59821 h 1588660"/>
                  <a:gd name="connsiteX3-293" fmla="*/ 1004876 w 1731146"/>
                  <a:gd name="connsiteY3-294" fmla="*/ 0 h 1588660"/>
                  <a:gd name="connsiteX4-295" fmla="*/ 1731146 w 1731146"/>
                  <a:gd name="connsiteY4-296" fmla="*/ 776575 h 1588660"/>
                  <a:gd name="connsiteX5-297" fmla="*/ 892425 w 1731146"/>
                  <a:gd name="connsiteY5-298" fmla="*/ 1588660 h 1588660"/>
                  <a:gd name="connsiteX6-299" fmla="*/ 892425 w 1731146"/>
                  <a:gd name="connsiteY6-300" fmla="*/ 1232918 h 1588660"/>
                  <a:gd name="connsiteX7-301" fmla="*/ 0 w 1731146"/>
                  <a:gd name="connsiteY7-302" fmla="*/ 1232918 h 1588660"/>
                  <a:gd name="connsiteX8-303" fmla="*/ 136124 w 1731146"/>
                  <a:gd name="connsiteY8-304" fmla="*/ 922459 h 1588660"/>
                  <a:gd name="connsiteX9-305" fmla="*/ 281126 w 1731146"/>
                  <a:gd name="connsiteY9-306" fmla="*/ 620619 h 1588660"/>
                  <a:gd name="connsiteX10" fmla="*/ 0 w 1731146"/>
                  <a:gd name="connsiteY10" fmla="*/ 320232 h 1588660"/>
                  <a:gd name="connsiteX0-307" fmla="*/ 0 w 1731146"/>
                  <a:gd name="connsiteY0-308" fmla="*/ 320232 h 1588660"/>
                  <a:gd name="connsiteX1-309" fmla="*/ 556334 w 1731146"/>
                  <a:gd name="connsiteY1-310" fmla="*/ 318779 h 1588660"/>
                  <a:gd name="connsiteX2-311" fmla="*/ 850996 w 1731146"/>
                  <a:gd name="connsiteY2-312" fmla="*/ 59821 h 1588660"/>
                  <a:gd name="connsiteX3-313" fmla="*/ 1004876 w 1731146"/>
                  <a:gd name="connsiteY3-314" fmla="*/ 0 h 1588660"/>
                  <a:gd name="connsiteX4-315" fmla="*/ 1731146 w 1731146"/>
                  <a:gd name="connsiteY4-316" fmla="*/ 776575 h 1588660"/>
                  <a:gd name="connsiteX5-317" fmla="*/ 892425 w 1731146"/>
                  <a:gd name="connsiteY5-318" fmla="*/ 1588660 h 1588660"/>
                  <a:gd name="connsiteX6-319" fmla="*/ 892425 w 1731146"/>
                  <a:gd name="connsiteY6-320" fmla="*/ 1232918 h 1588660"/>
                  <a:gd name="connsiteX7-321" fmla="*/ 0 w 1731146"/>
                  <a:gd name="connsiteY7-322" fmla="*/ 1232918 h 1588660"/>
                  <a:gd name="connsiteX8-323" fmla="*/ 266330 w 1731146"/>
                  <a:gd name="connsiteY8-324" fmla="*/ 955011 h 1588660"/>
                  <a:gd name="connsiteX9-325" fmla="*/ 281126 w 1731146"/>
                  <a:gd name="connsiteY9-326" fmla="*/ 620619 h 1588660"/>
                  <a:gd name="connsiteX10-327" fmla="*/ 0 w 1731146"/>
                  <a:gd name="connsiteY10-328" fmla="*/ 320232 h 1588660"/>
                  <a:gd name="connsiteX0-329" fmla="*/ 0 w 1731146"/>
                  <a:gd name="connsiteY0-330" fmla="*/ 320232 h 1588660"/>
                  <a:gd name="connsiteX1-331" fmla="*/ 556334 w 1731146"/>
                  <a:gd name="connsiteY1-332" fmla="*/ 318779 h 1588660"/>
                  <a:gd name="connsiteX2-333" fmla="*/ 850996 w 1731146"/>
                  <a:gd name="connsiteY2-334" fmla="*/ 59821 h 1588660"/>
                  <a:gd name="connsiteX3-335" fmla="*/ 1004876 w 1731146"/>
                  <a:gd name="connsiteY3-336" fmla="*/ 0 h 1588660"/>
                  <a:gd name="connsiteX4-337" fmla="*/ 1731146 w 1731146"/>
                  <a:gd name="connsiteY4-338" fmla="*/ 776575 h 1588660"/>
                  <a:gd name="connsiteX5-339" fmla="*/ 892425 w 1731146"/>
                  <a:gd name="connsiteY5-340" fmla="*/ 1588660 h 1588660"/>
                  <a:gd name="connsiteX6-341" fmla="*/ 892425 w 1731146"/>
                  <a:gd name="connsiteY6-342" fmla="*/ 1232918 h 1588660"/>
                  <a:gd name="connsiteX7-343" fmla="*/ 582967 w 1731146"/>
                  <a:gd name="connsiteY7-344" fmla="*/ 1233178 h 1588660"/>
                  <a:gd name="connsiteX8-345" fmla="*/ 0 w 1731146"/>
                  <a:gd name="connsiteY8-346" fmla="*/ 1232918 h 1588660"/>
                  <a:gd name="connsiteX9-347" fmla="*/ 266330 w 1731146"/>
                  <a:gd name="connsiteY9-348" fmla="*/ 955011 h 1588660"/>
                  <a:gd name="connsiteX10-349" fmla="*/ 281126 w 1731146"/>
                  <a:gd name="connsiteY10-350" fmla="*/ 620619 h 1588660"/>
                  <a:gd name="connsiteX11" fmla="*/ 0 w 1731146"/>
                  <a:gd name="connsiteY11" fmla="*/ 320232 h 1588660"/>
                  <a:gd name="connsiteX0-351" fmla="*/ 0 w 1731146"/>
                  <a:gd name="connsiteY0-352" fmla="*/ 320232 h 1588660"/>
                  <a:gd name="connsiteX1-353" fmla="*/ 556334 w 1731146"/>
                  <a:gd name="connsiteY1-354" fmla="*/ 318779 h 1588660"/>
                  <a:gd name="connsiteX2-355" fmla="*/ 850996 w 1731146"/>
                  <a:gd name="connsiteY2-356" fmla="*/ 59821 h 1588660"/>
                  <a:gd name="connsiteX3-357" fmla="*/ 1004876 w 1731146"/>
                  <a:gd name="connsiteY3-358" fmla="*/ 0 h 1588660"/>
                  <a:gd name="connsiteX4-359" fmla="*/ 1731146 w 1731146"/>
                  <a:gd name="connsiteY4-360" fmla="*/ 776575 h 1588660"/>
                  <a:gd name="connsiteX5-361" fmla="*/ 892425 w 1731146"/>
                  <a:gd name="connsiteY5-362" fmla="*/ 1588660 h 1588660"/>
                  <a:gd name="connsiteX6-363" fmla="*/ 853956 w 1731146"/>
                  <a:gd name="connsiteY6-364" fmla="*/ 1460778 h 1588660"/>
                  <a:gd name="connsiteX7-365" fmla="*/ 582967 w 1731146"/>
                  <a:gd name="connsiteY7-366" fmla="*/ 1233178 h 1588660"/>
                  <a:gd name="connsiteX8-367" fmla="*/ 0 w 1731146"/>
                  <a:gd name="connsiteY8-368" fmla="*/ 1232918 h 1588660"/>
                  <a:gd name="connsiteX9-369" fmla="*/ 266330 w 1731146"/>
                  <a:gd name="connsiteY9-370" fmla="*/ 955011 h 1588660"/>
                  <a:gd name="connsiteX10-371" fmla="*/ 281126 w 1731146"/>
                  <a:gd name="connsiteY10-372" fmla="*/ 620619 h 1588660"/>
                  <a:gd name="connsiteX11-373" fmla="*/ 0 w 1731146"/>
                  <a:gd name="connsiteY11-374" fmla="*/ 320232 h 1588660"/>
                  <a:gd name="connsiteX0-375" fmla="*/ 0 w 1731146"/>
                  <a:gd name="connsiteY0-376" fmla="*/ 320232 h 1517638"/>
                  <a:gd name="connsiteX1-377" fmla="*/ 556334 w 1731146"/>
                  <a:gd name="connsiteY1-378" fmla="*/ 318779 h 1517638"/>
                  <a:gd name="connsiteX2-379" fmla="*/ 850996 w 1731146"/>
                  <a:gd name="connsiteY2-380" fmla="*/ 59821 h 1517638"/>
                  <a:gd name="connsiteX3-381" fmla="*/ 1004876 w 1731146"/>
                  <a:gd name="connsiteY3-382" fmla="*/ 0 h 1517638"/>
                  <a:gd name="connsiteX4-383" fmla="*/ 1731146 w 1731146"/>
                  <a:gd name="connsiteY4-384" fmla="*/ 776575 h 1517638"/>
                  <a:gd name="connsiteX5-385" fmla="*/ 1010794 w 1731146"/>
                  <a:gd name="connsiteY5-386" fmla="*/ 1517638 h 1517638"/>
                  <a:gd name="connsiteX6-387" fmla="*/ 853956 w 1731146"/>
                  <a:gd name="connsiteY6-388" fmla="*/ 1460778 h 1517638"/>
                  <a:gd name="connsiteX7-389" fmla="*/ 582967 w 1731146"/>
                  <a:gd name="connsiteY7-390" fmla="*/ 1233178 h 1517638"/>
                  <a:gd name="connsiteX8-391" fmla="*/ 0 w 1731146"/>
                  <a:gd name="connsiteY8-392" fmla="*/ 1232918 h 1517638"/>
                  <a:gd name="connsiteX9-393" fmla="*/ 266330 w 1731146"/>
                  <a:gd name="connsiteY9-394" fmla="*/ 955011 h 1517638"/>
                  <a:gd name="connsiteX10-395" fmla="*/ 281126 w 1731146"/>
                  <a:gd name="connsiteY10-396" fmla="*/ 620619 h 1517638"/>
                  <a:gd name="connsiteX11-397" fmla="*/ 0 w 1731146"/>
                  <a:gd name="connsiteY11-398" fmla="*/ 320232 h 1517638"/>
                  <a:gd name="connsiteX0-399" fmla="*/ 0 w 1589104"/>
                  <a:gd name="connsiteY0-400" fmla="*/ 320232 h 1517638"/>
                  <a:gd name="connsiteX1-401" fmla="*/ 556334 w 1589104"/>
                  <a:gd name="connsiteY1-402" fmla="*/ 318779 h 1517638"/>
                  <a:gd name="connsiteX2-403" fmla="*/ 850996 w 1589104"/>
                  <a:gd name="connsiteY2-404" fmla="*/ 59821 h 1517638"/>
                  <a:gd name="connsiteX3-405" fmla="*/ 1004876 w 1589104"/>
                  <a:gd name="connsiteY3-406" fmla="*/ 0 h 1517638"/>
                  <a:gd name="connsiteX4-407" fmla="*/ 1589104 w 1589104"/>
                  <a:gd name="connsiteY4-408" fmla="*/ 936373 h 1517638"/>
                  <a:gd name="connsiteX5-409" fmla="*/ 1010794 w 1589104"/>
                  <a:gd name="connsiteY5-410" fmla="*/ 1517638 h 1517638"/>
                  <a:gd name="connsiteX6-411" fmla="*/ 853956 w 1589104"/>
                  <a:gd name="connsiteY6-412" fmla="*/ 1460778 h 1517638"/>
                  <a:gd name="connsiteX7-413" fmla="*/ 582967 w 1589104"/>
                  <a:gd name="connsiteY7-414" fmla="*/ 1233178 h 1517638"/>
                  <a:gd name="connsiteX8-415" fmla="*/ 0 w 1589104"/>
                  <a:gd name="connsiteY8-416" fmla="*/ 1232918 h 1517638"/>
                  <a:gd name="connsiteX9-417" fmla="*/ 266330 w 1589104"/>
                  <a:gd name="connsiteY9-418" fmla="*/ 955011 h 1517638"/>
                  <a:gd name="connsiteX10-419" fmla="*/ 281126 w 1589104"/>
                  <a:gd name="connsiteY10-420" fmla="*/ 620619 h 1517638"/>
                  <a:gd name="connsiteX11-421" fmla="*/ 0 w 1589104"/>
                  <a:gd name="connsiteY11-422" fmla="*/ 320232 h 1517638"/>
                  <a:gd name="connsiteX0-423" fmla="*/ 0 w 1589104"/>
                  <a:gd name="connsiteY0-424" fmla="*/ 320232 h 1517638"/>
                  <a:gd name="connsiteX1-425" fmla="*/ 556334 w 1589104"/>
                  <a:gd name="connsiteY1-426" fmla="*/ 318779 h 1517638"/>
                  <a:gd name="connsiteX2-427" fmla="*/ 850996 w 1589104"/>
                  <a:gd name="connsiteY2-428" fmla="*/ 59821 h 1517638"/>
                  <a:gd name="connsiteX3-429" fmla="*/ 1004876 w 1589104"/>
                  <a:gd name="connsiteY3-430" fmla="*/ 0 h 1517638"/>
                  <a:gd name="connsiteX4-431" fmla="*/ 1373080 w 1589104"/>
                  <a:gd name="connsiteY4-432" fmla="*/ 591026 h 1517638"/>
                  <a:gd name="connsiteX5-433" fmla="*/ 1589104 w 1589104"/>
                  <a:gd name="connsiteY5-434" fmla="*/ 936373 h 1517638"/>
                  <a:gd name="connsiteX6-435" fmla="*/ 1010794 w 1589104"/>
                  <a:gd name="connsiteY6-436" fmla="*/ 1517638 h 1517638"/>
                  <a:gd name="connsiteX7-437" fmla="*/ 853956 w 1589104"/>
                  <a:gd name="connsiteY7-438" fmla="*/ 1460778 h 1517638"/>
                  <a:gd name="connsiteX8-439" fmla="*/ 582967 w 1589104"/>
                  <a:gd name="connsiteY8-440" fmla="*/ 1233178 h 1517638"/>
                  <a:gd name="connsiteX9-441" fmla="*/ 0 w 1589104"/>
                  <a:gd name="connsiteY9-442" fmla="*/ 1232918 h 1517638"/>
                  <a:gd name="connsiteX10-443" fmla="*/ 266330 w 1589104"/>
                  <a:gd name="connsiteY10-444" fmla="*/ 955011 h 1517638"/>
                  <a:gd name="connsiteX11-445" fmla="*/ 281126 w 1589104"/>
                  <a:gd name="connsiteY11-446" fmla="*/ 620619 h 1517638"/>
                  <a:gd name="connsiteX12" fmla="*/ 0 w 1589104"/>
                  <a:gd name="connsiteY12" fmla="*/ 320232 h 1517638"/>
                  <a:gd name="connsiteX0-447" fmla="*/ 0 w 1589104"/>
                  <a:gd name="connsiteY0-448" fmla="*/ 320232 h 1517638"/>
                  <a:gd name="connsiteX1-449" fmla="*/ 556334 w 1589104"/>
                  <a:gd name="connsiteY1-450" fmla="*/ 318779 h 1517638"/>
                  <a:gd name="connsiteX2-451" fmla="*/ 850996 w 1589104"/>
                  <a:gd name="connsiteY2-452" fmla="*/ 59821 h 1517638"/>
                  <a:gd name="connsiteX3-453" fmla="*/ 1004876 w 1589104"/>
                  <a:gd name="connsiteY3-454" fmla="*/ 0 h 1517638"/>
                  <a:gd name="connsiteX4-455" fmla="*/ 1583185 w 1589104"/>
                  <a:gd name="connsiteY4-456" fmla="*/ 596945 h 1517638"/>
                  <a:gd name="connsiteX5-457" fmla="*/ 1589104 w 1589104"/>
                  <a:gd name="connsiteY5-458" fmla="*/ 936373 h 1517638"/>
                  <a:gd name="connsiteX6-459" fmla="*/ 1010794 w 1589104"/>
                  <a:gd name="connsiteY6-460" fmla="*/ 1517638 h 1517638"/>
                  <a:gd name="connsiteX7-461" fmla="*/ 853956 w 1589104"/>
                  <a:gd name="connsiteY7-462" fmla="*/ 1460778 h 1517638"/>
                  <a:gd name="connsiteX8-463" fmla="*/ 582967 w 1589104"/>
                  <a:gd name="connsiteY8-464" fmla="*/ 1233178 h 1517638"/>
                  <a:gd name="connsiteX9-465" fmla="*/ 0 w 1589104"/>
                  <a:gd name="connsiteY9-466" fmla="*/ 1232918 h 1517638"/>
                  <a:gd name="connsiteX10-467" fmla="*/ 266330 w 1589104"/>
                  <a:gd name="connsiteY10-468" fmla="*/ 955011 h 1517638"/>
                  <a:gd name="connsiteX11-469" fmla="*/ 281126 w 1589104"/>
                  <a:gd name="connsiteY11-470" fmla="*/ 620619 h 1517638"/>
                  <a:gd name="connsiteX12-471" fmla="*/ 0 w 1589104"/>
                  <a:gd name="connsiteY12-472" fmla="*/ 320232 h 1517638"/>
                  <a:gd name="connsiteX0-473" fmla="*/ 0 w 1592063"/>
                  <a:gd name="connsiteY0-474" fmla="*/ 320232 h 1517638"/>
                  <a:gd name="connsiteX1-475" fmla="*/ 556334 w 1592063"/>
                  <a:gd name="connsiteY1-476" fmla="*/ 318779 h 1517638"/>
                  <a:gd name="connsiteX2-477" fmla="*/ 850996 w 1592063"/>
                  <a:gd name="connsiteY2-478" fmla="*/ 59821 h 1517638"/>
                  <a:gd name="connsiteX3-479" fmla="*/ 1004876 w 1592063"/>
                  <a:gd name="connsiteY3-480" fmla="*/ 0 h 1517638"/>
                  <a:gd name="connsiteX4-481" fmla="*/ 1583185 w 1592063"/>
                  <a:gd name="connsiteY4-482" fmla="*/ 596945 h 1517638"/>
                  <a:gd name="connsiteX5-483" fmla="*/ 1592063 w 1592063"/>
                  <a:gd name="connsiteY5-484" fmla="*/ 942292 h 1517638"/>
                  <a:gd name="connsiteX6-485" fmla="*/ 1010794 w 1592063"/>
                  <a:gd name="connsiteY6-486" fmla="*/ 1517638 h 1517638"/>
                  <a:gd name="connsiteX7-487" fmla="*/ 853956 w 1592063"/>
                  <a:gd name="connsiteY7-488" fmla="*/ 1460778 h 1517638"/>
                  <a:gd name="connsiteX8-489" fmla="*/ 582967 w 1592063"/>
                  <a:gd name="connsiteY8-490" fmla="*/ 1233178 h 1517638"/>
                  <a:gd name="connsiteX9-491" fmla="*/ 0 w 1592063"/>
                  <a:gd name="connsiteY9-492" fmla="*/ 1232918 h 1517638"/>
                  <a:gd name="connsiteX10-493" fmla="*/ 266330 w 1592063"/>
                  <a:gd name="connsiteY10-494" fmla="*/ 955011 h 1517638"/>
                  <a:gd name="connsiteX11-495" fmla="*/ 281126 w 1592063"/>
                  <a:gd name="connsiteY11-496" fmla="*/ 620619 h 1517638"/>
                  <a:gd name="connsiteX12-497" fmla="*/ 0 w 1592063"/>
                  <a:gd name="connsiteY12-498" fmla="*/ 320232 h 1517638"/>
                  <a:gd name="connsiteX0-499" fmla="*/ 0 w 1589104"/>
                  <a:gd name="connsiteY0-500" fmla="*/ 320232 h 1517638"/>
                  <a:gd name="connsiteX1-501" fmla="*/ 556334 w 1589104"/>
                  <a:gd name="connsiteY1-502" fmla="*/ 318779 h 1517638"/>
                  <a:gd name="connsiteX2-503" fmla="*/ 850996 w 1589104"/>
                  <a:gd name="connsiteY2-504" fmla="*/ 59821 h 1517638"/>
                  <a:gd name="connsiteX3-505" fmla="*/ 1004876 w 1589104"/>
                  <a:gd name="connsiteY3-506" fmla="*/ 0 h 1517638"/>
                  <a:gd name="connsiteX4-507" fmla="*/ 1583185 w 1589104"/>
                  <a:gd name="connsiteY4-508" fmla="*/ 596945 h 1517638"/>
                  <a:gd name="connsiteX5-509" fmla="*/ 1589104 w 1589104"/>
                  <a:gd name="connsiteY5-510" fmla="*/ 948210 h 1517638"/>
                  <a:gd name="connsiteX6-511" fmla="*/ 1010794 w 1589104"/>
                  <a:gd name="connsiteY6-512" fmla="*/ 1517638 h 1517638"/>
                  <a:gd name="connsiteX7-513" fmla="*/ 853956 w 1589104"/>
                  <a:gd name="connsiteY7-514" fmla="*/ 1460778 h 1517638"/>
                  <a:gd name="connsiteX8-515" fmla="*/ 582967 w 1589104"/>
                  <a:gd name="connsiteY8-516" fmla="*/ 1233178 h 1517638"/>
                  <a:gd name="connsiteX9-517" fmla="*/ 0 w 1589104"/>
                  <a:gd name="connsiteY9-518" fmla="*/ 1232918 h 1517638"/>
                  <a:gd name="connsiteX10-519" fmla="*/ 266330 w 1589104"/>
                  <a:gd name="connsiteY10-520" fmla="*/ 955011 h 1517638"/>
                  <a:gd name="connsiteX11-521" fmla="*/ 281126 w 1589104"/>
                  <a:gd name="connsiteY11-522" fmla="*/ 620619 h 1517638"/>
                  <a:gd name="connsiteX12-523" fmla="*/ 0 w 1589104"/>
                  <a:gd name="connsiteY12-524" fmla="*/ 320232 h 1517638"/>
                  <a:gd name="connsiteX0-525" fmla="*/ 0 w 1589104"/>
                  <a:gd name="connsiteY0-526" fmla="*/ 320232 h 1514679"/>
                  <a:gd name="connsiteX1-527" fmla="*/ 556334 w 1589104"/>
                  <a:gd name="connsiteY1-528" fmla="*/ 318779 h 1514679"/>
                  <a:gd name="connsiteX2-529" fmla="*/ 850996 w 1589104"/>
                  <a:gd name="connsiteY2-530" fmla="*/ 59821 h 1514679"/>
                  <a:gd name="connsiteX3-531" fmla="*/ 1004876 w 1589104"/>
                  <a:gd name="connsiteY3-532" fmla="*/ 0 h 1514679"/>
                  <a:gd name="connsiteX4-533" fmla="*/ 1583185 w 1589104"/>
                  <a:gd name="connsiteY4-534" fmla="*/ 596945 h 1514679"/>
                  <a:gd name="connsiteX5-535" fmla="*/ 1589104 w 1589104"/>
                  <a:gd name="connsiteY5-536" fmla="*/ 948210 h 1514679"/>
                  <a:gd name="connsiteX6-537" fmla="*/ 1013753 w 1589104"/>
                  <a:gd name="connsiteY6-538" fmla="*/ 1514679 h 1514679"/>
                  <a:gd name="connsiteX7-539" fmla="*/ 853956 w 1589104"/>
                  <a:gd name="connsiteY7-540" fmla="*/ 1460778 h 1514679"/>
                  <a:gd name="connsiteX8-541" fmla="*/ 582967 w 1589104"/>
                  <a:gd name="connsiteY8-542" fmla="*/ 1233178 h 1514679"/>
                  <a:gd name="connsiteX9-543" fmla="*/ 0 w 1589104"/>
                  <a:gd name="connsiteY9-544" fmla="*/ 1232918 h 1514679"/>
                  <a:gd name="connsiteX10-545" fmla="*/ 266330 w 1589104"/>
                  <a:gd name="connsiteY10-546" fmla="*/ 955011 h 1514679"/>
                  <a:gd name="connsiteX11-547" fmla="*/ 281126 w 1589104"/>
                  <a:gd name="connsiteY11-548" fmla="*/ 620619 h 1514679"/>
                  <a:gd name="connsiteX12-549" fmla="*/ 0 w 1589104"/>
                  <a:gd name="connsiteY12-550" fmla="*/ 320232 h 1514679"/>
                  <a:gd name="connsiteX0-551" fmla="*/ 0 w 1589104"/>
                  <a:gd name="connsiteY0-552" fmla="*/ 320232 h 1514679"/>
                  <a:gd name="connsiteX1-553" fmla="*/ 556334 w 1589104"/>
                  <a:gd name="connsiteY1-554" fmla="*/ 318779 h 1514679"/>
                  <a:gd name="connsiteX2-555" fmla="*/ 850996 w 1589104"/>
                  <a:gd name="connsiteY2-556" fmla="*/ 59821 h 1514679"/>
                  <a:gd name="connsiteX3-557" fmla="*/ 1004876 w 1589104"/>
                  <a:gd name="connsiteY3-558" fmla="*/ 0 h 1514679"/>
                  <a:gd name="connsiteX4-559" fmla="*/ 1583185 w 1589104"/>
                  <a:gd name="connsiteY4-560" fmla="*/ 596945 h 1514679"/>
                  <a:gd name="connsiteX5-561" fmla="*/ 1589104 w 1589104"/>
                  <a:gd name="connsiteY5-562" fmla="*/ 948210 h 1514679"/>
                  <a:gd name="connsiteX6-563" fmla="*/ 1013753 w 1589104"/>
                  <a:gd name="connsiteY6-564" fmla="*/ 1514679 h 1514679"/>
                  <a:gd name="connsiteX7-565" fmla="*/ 853956 w 1589104"/>
                  <a:gd name="connsiteY7-566" fmla="*/ 1460778 h 1514679"/>
                  <a:gd name="connsiteX8-567" fmla="*/ 582967 w 1589104"/>
                  <a:gd name="connsiteY8-568" fmla="*/ 1233178 h 1514679"/>
                  <a:gd name="connsiteX9-569" fmla="*/ 0 w 1589104"/>
                  <a:gd name="connsiteY9-570" fmla="*/ 1232918 h 1514679"/>
                  <a:gd name="connsiteX10-571" fmla="*/ 266330 w 1589104"/>
                  <a:gd name="connsiteY10-572" fmla="*/ 955011 h 1514679"/>
                  <a:gd name="connsiteX11-573" fmla="*/ 287045 w 1589104"/>
                  <a:gd name="connsiteY11-574" fmla="*/ 611742 h 1514679"/>
                  <a:gd name="connsiteX12-575" fmla="*/ 0 w 1589104"/>
                  <a:gd name="connsiteY12-576" fmla="*/ 320232 h 1514679"/>
                  <a:gd name="connsiteX0-577" fmla="*/ 0 w 1589104"/>
                  <a:gd name="connsiteY0-578" fmla="*/ 320232 h 1514679"/>
                  <a:gd name="connsiteX1-579" fmla="*/ 556334 w 1589104"/>
                  <a:gd name="connsiteY1-580" fmla="*/ 318779 h 1514679"/>
                  <a:gd name="connsiteX2-581" fmla="*/ 850996 w 1589104"/>
                  <a:gd name="connsiteY2-582" fmla="*/ 59821 h 1514679"/>
                  <a:gd name="connsiteX3-583" fmla="*/ 1004876 w 1589104"/>
                  <a:gd name="connsiteY3-584" fmla="*/ 0 h 1514679"/>
                  <a:gd name="connsiteX4-585" fmla="*/ 1583185 w 1589104"/>
                  <a:gd name="connsiteY4-586" fmla="*/ 596945 h 1514679"/>
                  <a:gd name="connsiteX5-587" fmla="*/ 1589104 w 1589104"/>
                  <a:gd name="connsiteY5-588" fmla="*/ 948210 h 1514679"/>
                  <a:gd name="connsiteX6-589" fmla="*/ 1013753 w 1589104"/>
                  <a:gd name="connsiteY6-590" fmla="*/ 1514679 h 1514679"/>
                  <a:gd name="connsiteX7-591" fmla="*/ 853956 w 1589104"/>
                  <a:gd name="connsiteY7-592" fmla="*/ 1460778 h 1514679"/>
                  <a:gd name="connsiteX8-593" fmla="*/ 582967 w 1589104"/>
                  <a:gd name="connsiteY8-594" fmla="*/ 1233178 h 1514679"/>
                  <a:gd name="connsiteX9-595" fmla="*/ 0 w 1589104"/>
                  <a:gd name="connsiteY9-596" fmla="*/ 1232918 h 1514679"/>
                  <a:gd name="connsiteX10-597" fmla="*/ 266330 w 1589104"/>
                  <a:gd name="connsiteY10-598" fmla="*/ 955011 h 1514679"/>
                  <a:gd name="connsiteX11-599" fmla="*/ 287045 w 1589104"/>
                  <a:gd name="connsiteY11-600" fmla="*/ 611742 h 1514679"/>
                  <a:gd name="connsiteX12-601" fmla="*/ 0 w 1589104"/>
                  <a:gd name="connsiteY12-602" fmla="*/ 320232 h 1514679"/>
                  <a:gd name="connsiteX0-603" fmla="*/ 0 w 1589104"/>
                  <a:gd name="connsiteY0-604" fmla="*/ 320232 h 1514679"/>
                  <a:gd name="connsiteX1-605" fmla="*/ 556334 w 1589104"/>
                  <a:gd name="connsiteY1-606" fmla="*/ 318779 h 1514679"/>
                  <a:gd name="connsiteX2-607" fmla="*/ 850996 w 1589104"/>
                  <a:gd name="connsiteY2-608" fmla="*/ 59821 h 1514679"/>
                  <a:gd name="connsiteX3-609" fmla="*/ 1004876 w 1589104"/>
                  <a:gd name="connsiteY3-610" fmla="*/ 0 h 1514679"/>
                  <a:gd name="connsiteX4-611" fmla="*/ 1583185 w 1589104"/>
                  <a:gd name="connsiteY4-612" fmla="*/ 596945 h 1514679"/>
                  <a:gd name="connsiteX5-613" fmla="*/ 1589104 w 1589104"/>
                  <a:gd name="connsiteY5-614" fmla="*/ 948210 h 1514679"/>
                  <a:gd name="connsiteX6-615" fmla="*/ 1013753 w 1589104"/>
                  <a:gd name="connsiteY6-616" fmla="*/ 1514679 h 1514679"/>
                  <a:gd name="connsiteX7-617" fmla="*/ 853956 w 1589104"/>
                  <a:gd name="connsiteY7-618" fmla="*/ 1460778 h 1514679"/>
                  <a:gd name="connsiteX8-619" fmla="*/ 582967 w 1589104"/>
                  <a:gd name="connsiteY8-620" fmla="*/ 1233178 h 1514679"/>
                  <a:gd name="connsiteX9-621" fmla="*/ 0 w 1589104"/>
                  <a:gd name="connsiteY9-622" fmla="*/ 1232918 h 1514679"/>
                  <a:gd name="connsiteX10-623" fmla="*/ 266330 w 1589104"/>
                  <a:gd name="connsiteY10-624" fmla="*/ 955011 h 1514679"/>
                  <a:gd name="connsiteX11-625" fmla="*/ 287045 w 1589104"/>
                  <a:gd name="connsiteY11-626" fmla="*/ 611742 h 1514679"/>
                  <a:gd name="connsiteX12-627" fmla="*/ 0 w 1589104"/>
                  <a:gd name="connsiteY12-628" fmla="*/ 320232 h 1514679"/>
                  <a:gd name="connsiteX0-629" fmla="*/ 0 w 1589104"/>
                  <a:gd name="connsiteY0-630" fmla="*/ 320232 h 1514679"/>
                  <a:gd name="connsiteX1-631" fmla="*/ 556334 w 1589104"/>
                  <a:gd name="connsiteY1-632" fmla="*/ 318779 h 1514679"/>
                  <a:gd name="connsiteX2-633" fmla="*/ 850996 w 1589104"/>
                  <a:gd name="connsiteY2-634" fmla="*/ 59821 h 1514679"/>
                  <a:gd name="connsiteX3-635" fmla="*/ 1004876 w 1589104"/>
                  <a:gd name="connsiteY3-636" fmla="*/ 0 h 1514679"/>
                  <a:gd name="connsiteX4-637" fmla="*/ 1583185 w 1589104"/>
                  <a:gd name="connsiteY4-638" fmla="*/ 596945 h 1514679"/>
                  <a:gd name="connsiteX5-639" fmla="*/ 1589104 w 1589104"/>
                  <a:gd name="connsiteY5-640" fmla="*/ 948210 h 1514679"/>
                  <a:gd name="connsiteX6-641" fmla="*/ 1013753 w 1589104"/>
                  <a:gd name="connsiteY6-642" fmla="*/ 1514679 h 1514679"/>
                  <a:gd name="connsiteX7-643" fmla="*/ 853956 w 1589104"/>
                  <a:gd name="connsiteY7-644" fmla="*/ 1460778 h 1514679"/>
                  <a:gd name="connsiteX8-645" fmla="*/ 582967 w 1589104"/>
                  <a:gd name="connsiteY8-646" fmla="*/ 1233178 h 1514679"/>
                  <a:gd name="connsiteX9-647" fmla="*/ 0 w 1589104"/>
                  <a:gd name="connsiteY9-648" fmla="*/ 1232918 h 1514679"/>
                  <a:gd name="connsiteX10-649" fmla="*/ 266330 w 1589104"/>
                  <a:gd name="connsiteY10-650" fmla="*/ 955011 h 1514679"/>
                  <a:gd name="connsiteX11-651" fmla="*/ 287045 w 1589104"/>
                  <a:gd name="connsiteY11-652" fmla="*/ 611742 h 1514679"/>
                  <a:gd name="connsiteX12-653" fmla="*/ 0 w 1589104"/>
                  <a:gd name="connsiteY12-654" fmla="*/ 320232 h 1514679"/>
                  <a:gd name="connsiteX0-655" fmla="*/ 0 w 1589104"/>
                  <a:gd name="connsiteY0-656" fmla="*/ 320232 h 1514679"/>
                  <a:gd name="connsiteX1-657" fmla="*/ 556334 w 1589104"/>
                  <a:gd name="connsiteY1-658" fmla="*/ 318779 h 1514679"/>
                  <a:gd name="connsiteX2-659" fmla="*/ 850996 w 1589104"/>
                  <a:gd name="connsiteY2-660" fmla="*/ 59821 h 1514679"/>
                  <a:gd name="connsiteX3-661" fmla="*/ 1004876 w 1589104"/>
                  <a:gd name="connsiteY3-662" fmla="*/ 0 h 1514679"/>
                  <a:gd name="connsiteX4-663" fmla="*/ 1583185 w 1589104"/>
                  <a:gd name="connsiteY4-664" fmla="*/ 596945 h 1514679"/>
                  <a:gd name="connsiteX5-665" fmla="*/ 1589104 w 1589104"/>
                  <a:gd name="connsiteY5-666" fmla="*/ 948210 h 1514679"/>
                  <a:gd name="connsiteX6-667" fmla="*/ 1013753 w 1589104"/>
                  <a:gd name="connsiteY6-668" fmla="*/ 1514679 h 1514679"/>
                  <a:gd name="connsiteX7-669" fmla="*/ 853956 w 1589104"/>
                  <a:gd name="connsiteY7-670" fmla="*/ 1460778 h 1514679"/>
                  <a:gd name="connsiteX8-671" fmla="*/ 582967 w 1589104"/>
                  <a:gd name="connsiteY8-672" fmla="*/ 1233178 h 1514679"/>
                  <a:gd name="connsiteX9-673" fmla="*/ 0 w 1589104"/>
                  <a:gd name="connsiteY9-674" fmla="*/ 1232918 h 1514679"/>
                  <a:gd name="connsiteX10-675" fmla="*/ 266330 w 1589104"/>
                  <a:gd name="connsiteY10-676" fmla="*/ 955011 h 1514679"/>
                  <a:gd name="connsiteX11-677" fmla="*/ 287045 w 1589104"/>
                  <a:gd name="connsiteY11-678" fmla="*/ 611742 h 1514679"/>
                  <a:gd name="connsiteX12-679" fmla="*/ 0 w 1589104"/>
                  <a:gd name="connsiteY12-680" fmla="*/ 320232 h 1514679"/>
                  <a:gd name="connsiteX0-681" fmla="*/ 0 w 1589104"/>
                  <a:gd name="connsiteY0-682" fmla="*/ 320232 h 1514679"/>
                  <a:gd name="connsiteX1-683" fmla="*/ 556334 w 1589104"/>
                  <a:gd name="connsiteY1-684" fmla="*/ 318779 h 1514679"/>
                  <a:gd name="connsiteX2-685" fmla="*/ 850996 w 1589104"/>
                  <a:gd name="connsiteY2-686" fmla="*/ 59821 h 1514679"/>
                  <a:gd name="connsiteX3-687" fmla="*/ 1004876 w 1589104"/>
                  <a:gd name="connsiteY3-688" fmla="*/ 0 h 1514679"/>
                  <a:gd name="connsiteX4-689" fmla="*/ 1583185 w 1589104"/>
                  <a:gd name="connsiteY4-690" fmla="*/ 596945 h 1514679"/>
                  <a:gd name="connsiteX5-691" fmla="*/ 1589104 w 1589104"/>
                  <a:gd name="connsiteY5-692" fmla="*/ 948210 h 1514679"/>
                  <a:gd name="connsiteX6-693" fmla="*/ 1013753 w 1589104"/>
                  <a:gd name="connsiteY6-694" fmla="*/ 1514679 h 1514679"/>
                  <a:gd name="connsiteX7-695" fmla="*/ 853956 w 1589104"/>
                  <a:gd name="connsiteY7-696" fmla="*/ 1460778 h 1514679"/>
                  <a:gd name="connsiteX8-697" fmla="*/ 582967 w 1589104"/>
                  <a:gd name="connsiteY8-698" fmla="*/ 1233178 h 1514679"/>
                  <a:gd name="connsiteX9-699" fmla="*/ 0 w 1589104"/>
                  <a:gd name="connsiteY9-700" fmla="*/ 1232918 h 1514679"/>
                  <a:gd name="connsiteX10-701" fmla="*/ 266330 w 1589104"/>
                  <a:gd name="connsiteY10-702" fmla="*/ 955011 h 1514679"/>
                  <a:gd name="connsiteX11-703" fmla="*/ 287045 w 1589104"/>
                  <a:gd name="connsiteY11-704" fmla="*/ 611742 h 1514679"/>
                  <a:gd name="connsiteX12-705" fmla="*/ 0 w 1589104"/>
                  <a:gd name="connsiteY12-706" fmla="*/ 320232 h 1514679"/>
                  <a:gd name="connsiteX0-707" fmla="*/ 0 w 1589104"/>
                  <a:gd name="connsiteY0-708" fmla="*/ 320232 h 1514679"/>
                  <a:gd name="connsiteX1-709" fmla="*/ 556334 w 1589104"/>
                  <a:gd name="connsiteY1-710" fmla="*/ 318779 h 1514679"/>
                  <a:gd name="connsiteX2-711" fmla="*/ 850996 w 1589104"/>
                  <a:gd name="connsiteY2-712" fmla="*/ 59821 h 1514679"/>
                  <a:gd name="connsiteX3-713" fmla="*/ 1004876 w 1589104"/>
                  <a:gd name="connsiteY3-714" fmla="*/ 0 h 1514679"/>
                  <a:gd name="connsiteX4-715" fmla="*/ 1583185 w 1589104"/>
                  <a:gd name="connsiteY4-716" fmla="*/ 596945 h 1514679"/>
                  <a:gd name="connsiteX5-717" fmla="*/ 1589104 w 1589104"/>
                  <a:gd name="connsiteY5-718" fmla="*/ 948210 h 1514679"/>
                  <a:gd name="connsiteX6-719" fmla="*/ 1013753 w 1589104"/>
                  <a:gd name="connsiteY6-720" fmla="*/ 1514679 h 1514679"/>
                  <a:gd name="connsiteX7-721" fmla="*/ 853956 w 1589104"/>
                  <a:gd name="connsiteY7-722" fmla="*/ 1460778 h 1514679"/>
                  <a:gd name="connsiteX8-723" fmla="*/ 582967 w 1589104"/>
                  <a:gd name="connsiteY8-724" fmla="*/ 1233178 h 1514679"/>
                  <a:gd name="connsiteX9-725" fmla="*/ 0 w 1589104"/>
                  <a:gd name="connsiteY9-726" fmla="*/ 1232918 h 1514679"/>
                  <a:gd name="connsiteX10-727" fmla="*/ 266330 w 1589104"/>
                  <a:gd name="connsiteY10-728" fmla="*/ 955011 h 1514679"/>
                  <a:gd name="connsiteX11-729" fmla="*/ 287045 w 1589104"/>
                  <a:gd name="connsiteY11-730" fmla="*/ 611742 h 1514679"/>
                  <a:gd name="connsiteX12-731" fmla="*/ 0 w 1589104"/>
                  <a:gd name="connsiteY12-732" fmla="*/ 320232 h 1514679"/>
                  <a:gd name="connsiteX0-733" fmla="*/ 0 w 1589104"/>
                  <a:gd name="connsiteY0-734" fmla="*/ 320232 h 1514679"/>
                  <a:gd name="connsiteX1-735" fmla="*/ 556334 w 1589104"/>
                  <a:gd name="connsiteY1-736" fmla="*/ 318779 h 1514679"/>
                  <a:gd name="connsiteX2-737" fmla="*/ 850996 w 1589104"/>
                  <a:gd name="connsiteY2-738" fmla="*/ 59821 h 1514679"/>
                  <a:gd name="connsiteX3-739" fmla="*/ 1004876 w 1589104"/>
                  <a:gd name="connsiteY3-740" fmla="*/ 0 h 1514679"/>
                  <a:gd name="connsiteX4-741" fmla="*/ 1583185 w 1589104"/>
                  <a:gd name="connsiteY4-742" fmla="*/ 596945 h 1514679"/>
                  <a:gd name="connsiteX5-743" fmla="*/ 1589104 w 1589104"/>
                  <a:gd name="connsiteY5-744" fmla="*/ 948210 h 1514679"/>
                  <a:gd name="connsiteX6-745" fmla="*/ 1013753 w 1589104"/>
                  <a:gd name="connsiteY6-746" fmla="*/ 1514679 h 1514679"/>
                  <a:gd name="connsiteX7-747" fmla="*/ 853956 w 1589104"/>
                  <a:gd name="connsiteY7-748" fmla="*/ 1460778 h 1514679"/>
                  <a:gd name="connsiteX8-749" fmla="*/ 582967 w 1589104"/>
                  <a:gd name="connsiteY8-750" fmla="*/ 1233178 h 1514679"/>
                  <a:gd name="connsiteX9-751" fmla="*/ 0 w 1589104"/>
                  <a:gd name="connsiteY9-752" fmla="*/ 1232918 h 1514679"/>
                  <a:gd name="connsiteX10-753" fmla="*/ 266330 w 1589104"/>
                  <a:gd name="connsiteY10-754" fmla="*/ 955011 h 1514679"/>
                  <a:gd name="connsiteX11-755" fmla="*/ 287045 w 1589104"/>
                  <a:gd name="connsiteY11-756" fmla="*/ 611742 h 1514679"/>
                  <a:gd name="connsiteX12-757" fmla="*/ 0 w 1589104"/>
                  <a:gd name="connsiteY12-758" fmla="*/ 320232 h 1514679"/>
                  <a:gd name="connsiteX0-759" fmla="*/ 0 w 1589104"/>
                  <a:gd name="connsiteY0-760" fmla="*/ 320232 h 1514679"/>
                  <a:gd name="connsiteX1-761" fmla="*/ 556334 w 1589104"/>
                  <a:gd name="connsiteY1-762" fmla="*/ 318779 h 1514679"/>
                  <a:gd name="connsiteX2-763" fmla="*/ 850996 w 1589104"/>
                  <a:gd name="connsiteY2-764" fmla="*/ 59821 h 1514679"/>
                  <a:gd name="connsiteX3-765" fmla="*/ 1004876 w 1589104"/>
                  <a:gd name="connsiteY3-766" fmla="*/ 0 h 1514679"/>
                  <a:gd name="connsiteX4-767" fmla="*/ 1583185 w 1589104"/>
                  <a:gd name="connsiteY4-768" fmla="*/ 596945 h 1514679"/>
                  <a:gd name="connsiteX5-769" fmla="*/ 1589104 w 1589104"/>
                  <a:gd name="connsiteY5-770" fmla="*/ 948210 h 1514679"/>
                  <a:gd name="connsiteX6-771" fmla="*/ 1013753 w 1589104"/>
                  <a:gd name="connsiteY6-772" fmla="*/ 1514679 h 1514679"/>
                  <a:gd name="connsiteX7-773" fmla="*/ 853956 w 1589104"/>
                  <a:gd name="connsiteY7-774" fmla="*/ 1460778 h 1514679"/>
                  <a:gd name="connsiteX8-775" fmla="*/ 582967 w 1589104"/>
                  <a:gd name="connsiteY8-776" fmla="*/ 1233178 h 1514679"/>
                  <a:gd name="connsiteX9-777" fmla="*/ 0 w 1589104"/>
                  <a:gd name="connsiteY9-778" fmla="*/ 1232918 h 1514679"/>
                  <a:gd name="connsiteX10-779" fmla="*/ 266330 w 1589104"/>
                  <a:gd name="connsiteY10-780" fmla="*/ 955011 h 1514679"/>
                  <a:gd name="connsiteX11-781" fmla="*/ 287045 w 1589104"/>
                  <a:gd name="connsiteY11-782" fmla="*/ 611742 h 1514679"/>
                  <a:gd name="connsiteX12-783" fmla="*/ 0 w 1589104"/>
                  <a:gd name="connsiteY12-784" fmla="*/ 320232 h 1514679"/>
                  <a:gd name="connsiteX0-785" fmla="*/ 0 w 1589104"/>
                  <a:gd name="connsiteY0-786" fmla="*/ 320232 h 1532336"/>
                  <a:gd name="connsiteX1-787" fmla="*/ 556334 w 1589104"/>
                  <a:gd name="connsiteY1-788" fmla="*/ 318779 h 1532336"/>
                  <a:gd name="connsiteX2-789" fmla="*/ 850996 w 1589104"/>
                  <a:gd name="connsiteY2-790" fmla="*/ 59821 h 1532336"/>
                  <a:gd name="connsiteX3-791" fmla="*/ 1004876 w 1589104"/>
                  <a:gd name="connsiteY3-792" fmla="*/ 0 h 1532336"/>
                  <a:gd name="connsiteX4-793" fmla="*/ 1583185 w 1589104"/>
                  <a:gd name="connsiteY4-794" fmla="*/ 596945 h 1532336"/>
                  <a:gd name="connsiteX5-795" fmla="*/ 1589104 w 1589104"/>
                  <a:gd name="connsiteY5-796" fmla="*/ 948210 h 1532336"/>
                  <a:gd name="connsiteX6-797" fmla="*/ 1013753 w 1589104"/>
                  <a:gd name="connsiteY6-798" fmla="*/ 1514679 h 1532336"/>
                  <a:gd name="connsiteX7-799" fmla="*/ 853956 w 1589104"/>
                  <a:gd name="connsiteY7-800" fmla="*/ 1460778 h 1532336"/>
                  <a:gd name="connsiteX8-801" fmla="*/ 582967 w 1589104"/>
                  <a:gd name="connsiteY8-802" fmla="*/ 1233178 h 1532336"/>
                  <a:gd name="connsiteX9-803" fmla="*/ 0 w 1589104"/>
                  <a:gd name="connsiteY9-804" fmla="*/ 1232918 h 1532336"/>
                  <a:gd name="connsiteX10-805" fmla="*/ 266330 w 1589104"/>
                  <a:gd name="connsiteY10-806" fmla="*/ 955011 h 1532336"/>
                  <a:gd name="connsiteX11-807" fmla="*/ 287045 w 1589104"/>
                  <a:gd name="connsiteY11-808" fmla="*/ 611742 h 1532336"/>
                  <a:gd name="connsiteX12-809" fmla="*/ 0 w 1589104"/>
                  <a:gd name="connsiteY12-810" fmla="*/ 320232 h 1532336"/>
                  <a:gd name="connsiteX0-811" fmla="*/ 0 w 1589104"/>
                  <a:gd name="connsiteY0-812" fmla="*/ 320232 h 1575133"/>
                  <a:gd name="connsiteX1-813" fmla="*/ 556334 w 1589104"/>
                  <a:gd name="connsiteY1-814" fmla="*/ 318779 h 1575133"/>
                  <a:gd name="connsiteX2-815" fmla="*/ 850996 w 1589104"/>
                  <a:gd name="connsiteY2-816" fmla="*/ 59821 h 1575133"/>
                  <a:gd name="connsiteX3-817" fmla="*/ 1004876 w 1589104"/>
                  <a:gd name="connsiteY3-818" fmla="*/ 0 h 1575133"/>
                  <a:gd name="connsiteX4-819" fmla="*/ 1583185 w 1589104"/>
                  <a:gd name="connsiteY4-820" fmla="*/ 596945 h 1575133"/>
                  <a:gd name="connsiteX5-821" fmla="*/ 1589104 w 1589104"/>
                  <a:gd name="connsiteY5-822" fmla="*/ 948210 h 1575133"/>
                  <a:gd name="connsiteX6-823" fmla="*/ 1013753 w 1589104"/>
                  <a:gd name="connsiteY6-824" fmla="*/ 1514679 h 1575133"/>
                  <a:gd name="connsiteX7-825" fmla="*/ 853956 w 1589104"/>
                  <a:gd name="connsiteY7-826" fmla="*/ 1460778 h 1575133"/>
                  <a:gd name="connsiteX8-827" fmla="*/ 582967 w 1589104"/>
                  <a:gd name="connsiteY8-828" fmla="*/ 1233178 h 1575133"/>
                  <a:gd name="connsiteX9-829" fmla="*/ 0 w 1589104"/>
                  <a:gd name="connsiteY9-830" fmla="*/ 1232918 h 1575133"/>
                  <a:gd name="connsiteX10-831" fmla="*/ 266330 w 1589104"/>
                  <a:gd name="connsiteY10-832" fmla="*/ 955011 h 1575133"/>
                  <a:gd name="connsiteX11-833" fmla="*/ 287045 w 1589104"/>
                  <a:gd name="connsiteY11-834" fmla="*/ 611742 h 1575133"/>
                  <a:gd name="connsiteX12-835" fmla="*/ 0 w 1589104"/>
                  <a:gd name="connsiteY12-836" fmla="*/ 320232 h 1575133"/>
                  <a:gd name="connsiteX0-837" fmla="*/ 0 w 1589104"/>
                  <a:gd name="connsiteY0-838" fmla="*/ 320232 h 1575133"/>
                  <a:gd name="connsiteX1-839" fmla="*/ 556334 w 1589104"/>
                  <a:gd name="connsiteY1-840" fmla="*/ 318779 h 1575133"/>
                  <a:gd name="connsiteX2-841" fmla="*/ 850996 w 1589104"/>
                  <a:gd name="connsiteY2-842" fmla="*/ 59821 h 1575133"/>
                  <a:gd name="connsiteX3-843" fmla="*/ 1004876 w 1589104"/>
                  <a:gd name="connsiteY3-844" fmla="*/ 0 h 1575133"/>
                  <a:gd name="connsiteX4-845" fmla="*/ 1583185 w 1589104"/>
                  <a:gd name="connsiteY4-846" fmla="*/ 596945 h 1575133"/>
                  <a:gd name="connsiteX5-847" fmla="*/ 1589104 w 1589104"/>
                  <a:gd name="connsiteY5-848" fmla="*/ 948210 h 1575133"/>
                  <a:gd name="connsiteX6-849" fmla="*/ 1013753 w 1589104"/>
                  <a:gd name="connsiteY6-850" fmla="*/ 1514679 h 1575133"/>
                  <a:gd name="connsiteX7-851" fmla="*/ 853956 w 1589104"/>
                  <a:gd name="connsiteY7-852" fmla="*/ 1460778 h 1575133"/>
                  <a:gd name="connsiteX8-853" fmla="*/ 582967 w 1589104"/>
                  <a:gd name="connsiteY8-854" fmla="*/ 1233178 h 1575133"/>
                  <a:gd name="connsiteX9-855" fmla="*/ 0 w 1589104"/>
                  <a:gd name="connsiteY9-856" fmla="*/ 1232918 h 1575133"/>
                  <a:gd name="connsiteX10-857" fmla="*/ 266330 w 1589104"/>
                  <a:gd name="connsiteY10-858" fmla="*/ 955011 h 1575133"/>
                  <a:gd name="connsiteX11-859" fmla="*/ 287045 w 1589104"/>
                  <a:gd name="connsiteY11-860" fmla="*/ 611742 h 1575133"/>
                  <a:gd name="connsiteX12-861" fmla="*/ 0 w 1589104"/>
                  <a:gd name="connsiteY12-862" fmla="*/ 320232 h 1575133"/>
                  <a:gd name="connsiteX0-863" fmla="*/ 0 w 1589104"/>
                  <a:gd name="connsiteY0-864" fmla="*/ 320232 h 1575133"/>
                  <a:gd name="connsiteX1-865" fmla="*/ 556334 w 1589104"/>
                  <a:gd name="connsiteY1-866" fmla="*/ 318779 h 1575133"/>
                  <a:gd name="connsiteX2-867" fmla="*/ 850996 w 1589104"/>
                  <a:gd name="connsiteY2-868" fmla="*/ 59821 h 1575133"/>
                  <a:gd name="connsiteX3-869" fmla="*/ 1004876 w 1589104"/>
                  <a:gd name="connsiteY3-870" fmla="*/ 0 h 1575133"/>
                  <a:gd name="connsiteX4-871" fmla="*/ 1583185 w 1589104"/>
                  <a:gd name="connsiteY4-872" fmla="*/ 596945 h 1575133"/>
                  <a:gd name="connsiteX5-873" fmla="*/ 1589104 w 1589104"/>
                  <a:gd name="connsiteY5-874" fmla="*/ 948210 h 1575133"/>
                  <a:gd name="connsiteX6-875" fmla="*/ 1013753 w 1589104"/>
                  <a:gd name="connsiteY6-876" fmla="*/ 1514679 h 1575133"/>
                  <a:gd name="connsiteX7-877" fmla="*/ 853956 w 1589104"/>
                  <a:gd name="connsiteY7-878" fmla="*/ 1460778 h 1575133"/>
                  <a:gd name="connsiteX8-879" fmla="*/ 582967 w 1589104"/>
                  <a:gd name="connsiteY8-880" fmla="*/ 1233178 h 1575133"/>
                  <a:gd name="connsiteX9-881" fmla="*/ 0 w 1589104"/>
                  <a:gd name="connsiteY9-882" fmla="*/ 1232918 h 1575133"/>
                  <a:gd name="connsiteX10-883" fmla="*/ 266330 w 1589104"/>
                  <a:gd name="connsiteY10-884" fmla="*/ 955011 h 1575133"/>
                  <a:gd name="connsiteX11-885" fmla="*/ 287045 w 1589104"/>
                  <a:gd name="connsiteY11-886" fmla="*/ 611742 h 1575133"/>
                  <a:gd name="connsiteX12-887" fmla="*/ 0 w 1589104"/>
                  <a:gd name="connsiteY12-888" fmla="*/ 320232 h 1575133"/>
                  <a:gd name="connsiteX0-889" fmla="*/ 0 w 1589104"/>
                  <a:gd name="connsiteY0-890" fmla="*/ 320232 h 1575133"/>
                  <a:gd name="connsiteX1-891" fmla="*/ 556334 w 1589104"/>
                  <a:gd name="connsiteY1-892" fmla="*/ 318779 h 1575133"/>
                  <a:gd name="connsiteX2-893" fmla="*/ 850996 w 1589104"/>
                  <a:gd name="connsiteY2-894" fmla="*/ 59821 h 1575133"/>
                  <a:gd name="connsiteX3-895" fmla="*/ 1004876 w 1589104"/>
                  <a:gd name="connsiteY3-896" fmla="*/ 0 h 1575133"/>
                  <a:gd name="connsiteX4-897" fmla="*/ 1583185 w 1589104"/>
                  <a:gd name="connsiteY4-898" fmla="*/ 596945 h 1575133"/>
                  <a:gd name="connsiteX5-899" fmla="*/ 1589104 w 1589104"/>
                  <a:gd name="connsiteY5-900" fmla="*/ 948210 h 1575133"/>
                  <a:gd name="connsiteX6-901" fmla="*/ 1013753 w 1589104"/>
                  <a:gd name="connsiteY6-902" fmla="*/ 1514679 h 1575133"/>
                  <a:gd name="connsiteX7-903" fmla="*/ 853956 w 1589104"/>
                  <a:gd name="connsiteY7-904" fmla="*/ 1460778 h 1575133"/>
                  <a:gd name="connsiteX8-905" fmla="*/ 582967 w 1589104"/>
                  <a:gd name="connsiteY8-906" fmla="*/ 1233178 h 1575133"/>
                  <a:gd name="connsiteX9-907" fmla="*/ 0 w 1589104"/>
                  <a:gd name="connsiteY9-908" fmla="*/ 1232918 h 1575133"/>
                  <a:gd name="connsiteX10-909" fmla="*/ 266330 w 1589104"/>
                  <a:gd name="connsiteY10-910" fmla="*/ 955011 h 1575133"/>
                  <a:gd name="connsiteX11-911" fmla="*/ 287045 w 1589104"/>
                  <a:gd name="connsiteY11-912" fmla="*/ 611742 h 1575133"/>
                  <a:gd name="connsiteX12-913" fmla="*/ 0 w 1589104"/>
                  <a:gd name="connsiteY12-914" fmla="*/ 320232 h 1575133"/>
                  <a:gd name="connsiteX0-915" fmla="*/ 0 w 1589104"/>
                  <a:gd name="connsiteY0-916" fmla="*/ 354510 h 1609411"/>
                  <a:gd name="connsiteX1-917" fmla="*/ 556334 w 1589104"/>
                  <a:gd name="connsiteY1-918" fmla="*/ 353057 h 1609411"/>
                  <a:gd name="connsiteX2-919" fmla="*/ 850996 w 1589104"/>
                  <a:gd name="connsiteY2-920" fmla="*/ 94099 h 1609411"/>
                  <a:gd name="connsiteX3-921" fmla="*/ 1004876 w 1589104"/>
                  <a:gd name="connsiteY3-922" fmla="*/ 34278 h 1609411"/>
                  <a:gd name="connsiteX4-923" fmla="*/ 1583185 w 1589104"/>
                  <a:gd name="connsiteY4-924" fmla="*/ 631223 h 1609411"/>
                  <a:gd name="connsiteX5-925" fmla="*/ 1589104 w 1589104"/>
                  <a:gd name="connsiteY5-926" fmla="*/ 982488 h 1609411"/>
                  <a:gd name="connsiteX6-927" fmla="*/ 1013753 w 1589104"/>
                  <a:gd name="connsiteY6-928" fmla="*/ 1548957 h 1609411"/>
                  <a:gd name="connsiteX7-929" fmla="*/ 853956 w 1589104"/>
                  <a:gd name="connsiteY7-930" fmla="*/ 1495056 h 1609411"/>
                  <a:gd name="connsiteX8-931" fmla="*/ 582967 w 1589104"/>
                  <a:gd name="connsiteY8-932" fmla="*/ 1267456 h 1609411"/>
                  <a:gd name="connsiteX9-933" fmla="*/ 0 w 1589104"/>
                  <a:gd name="connsiteY9-934" fmla="*/ 1267196 h 1609411"/>
                  <a:gd name="connsiteX10-935" fmla="*/ 266330 w 1589104"/>
                  <a:gd name="connsiteY10-936" fmla="*/ 989289 h 1609411"/>
                  <a:gd name="connsiteX11-937" fmla="*/ 287045 w 1589104"/>
                  <a:gd name="connsiteY11-938" fmla="*/ 646020 h 1609411"/>
                  <a:gd name="connsiteX12-939" fmla="*/ 0 w 1589104"/>
                  <a:gd name="connsiteY12-940" fmla="*/ 354510 h 1609411"/>
                  <a:gd name="connsiteX0-941" fmla="*/ 0 w 1589104"/>
                  <a:gd name="connsiteY0-942" fmla="*/ 354510 h 1609411"/>
                  <a:gd name="connsiteX1-943" fmla="*/ 556334 w 1589104"/>
                  <a:gd name="connsiteY1-944" fmla="*/ 353057 h 1609411"/>
                  <a:gd name="connsiteX2-945" fmla="*/ 850996 w 1589104"/>
                  <a:gd name="connsiteY2-946" fmla="*/ 94099 h 1609411"/>
                  <a:gd name="connsiteX3-947" fmla="*/ 1004876 w 1589104"/>
                  <a:gd name="connsiteY3-948" fmla="*/ 34278 h 1609411"/>
                  <a:gd name="connsiteX4-949" fmla="*/ 1577267 w 1589104"/>
                  <a:gd name="connsiteY4-950" fmla="*/ 619386 h 1609411"/>
                  <a:gd name="connsiteX5-951" fmla="*/ 1589104 w 1589104"/>
                  <a:gd name="connsiteY5-952" fmla="*/ 982488 h 1609411"/>
                  <a:gd name="connsiteX6-953" fmla="*/ 1013753 w 1589104"/>
                  <a:gd name="connsiteY6-954" fmla="*/ 1548957 h 1609411"/>
                  <a:gd name="connsiteX7-955" fmla="*/ 853956 w 1589104"/>
                  <a:gd name="connsiteY7-956" fmla="*/ 1495056 h 1609411"/>
                  <a:gd name="connsiteX8-957" fmla="*/ 582967 w 1589104"/>
                  <a:gd name="connsiteY8-958" fmla="*/ 1267456 h 1609411"/>
                  <a:gd name="connsiteX9-959" fmla="*/ 0 w 1589104"/>
                  <a:gd name="connsiteY9-960" fmla="*/ 1267196 h 1609411"/>
                  <a:gd name="connsiteX10-961" fmla="*/ 266330 w 1589104"/>
                  <a:gd name="connsiteY10-962" fmla="*/ 989289 h 1609411"/>
                  <a:gd name="connsiteX11-963" fmla="*/ 287045 w 1589104"/>
                  <a:gd name="connsiteY11-964" fmla="*/ 646020 h 1609411"/>
                  <a:gd name="connsiteX12-965" fmla="*/ 0 w 1589104"/>
                  <a:gd name="connsiteY12-966" fmla="*/ 354510 h 1609411"/>
                  <a:gd name="connsiteX0-967" fmla="*/ 0 w 1643112"/>
                  <a:gd name="connsiteY0-968" fmla="*/ 354510 h 1609411"/>
                  <a:gd name="connsiteX1-969" fmla="*/ 556334 w 1643112"/>
                  <a:gd name="connsiteY1-970" fmla="*/ 353057 h 1609411"/>
                  <a:gd name="connsiteX2-971" fmla="*/ 850996 w 1643112"/>
                  <a:gd name="connsiteY2-972" fmla="*/ 94099 h 1609411"/>
                  <a:gd name="connsiteX3-973" fmla="*/ 1004876 w 1643112"/>
                  <a:gd name="connsiteY3-974" fmla="*/ 34278 h 1609411"/>
                  <a:gd name="connsiteX4-975" fmla="*/ 1577267 w 1643112"/>
                  <a:gd name="connsiteY4-976" fmla="*/ 619386 h 1609411"/>
                  <a:gd name="connsiteX5-977" fmla="*/ 1589104 w 1643112"/>
                  <a:gd name="connsiteY5-978" fmla="*/ 982488 h 1609411"/>
                  <a:gd name="connsiteX6-979" fmla="*/ 1013753 w 1643112"/>
                  <a:gd name="connsiteY6-980" fmla="*/ 1548957 h 1609411"/>
                  <a:gd name="connsiteX7-981" fmla="*/ 853956 w 1643112"/>
                  <a:gd name="connsiteY7-982" fmla="*/ 1495056 h 1609411"/>
                  <a:gd name="connsiteX8-983" fmla="*/ 582967 w 1643112"/>
                  <a:gd name="connsiteY8-984" fmla="*/ 1267456 h 1609411"/>
                  <a:gd name="connsiteX9-985" fmla="*/ 0 w 1643112"/>
                  <a:gd name="connsiteY9-986" fmla="*/ 1267196 h 1609411"/>
                  <a:gd name="connsiteX10-987" fmla="*/ 266330 w 1643112"/>
                  <a:gd name="connsiteY10-988" fmla="*/ 989289 h 1609411"/>
                  <a:gd name="connsiteX11-989" fmla="*/ 287045 w 1643112"/>
                  <a:gd name="connsiteY11-990" fmla="*/ 646020 h 1609411"/>
                  <a:gd name="connsiteX12-991" fmla="*/ 0 w 1643112"/>
                  <a:gd name="connsiteY12-992" fmla="*/ 354510 h 1609411"/>
                  <a:gd name="connsiteX0-993" fmla="*/ 0 w 1669115"/>
                  <a:gd name="connsiteY0-994" fmla="*/ 354510 h 1609411"/>
                  <a:gd name="connsiteX1-995" fmla="*/ 556334 w 1669115"/>
                  <a:gd name="connsiteY1-996" fmla="*/ 353057 h 1609411"/>
                  <a:gd name="connsiteX2-997" fmla="*/ 850996 w 1669115"/>
                  <a:gd name="connsiteY2-998" fmla="*/ 94099 h 1609411"/>
                  <a:gd name="connsiteX3-999" fmla="*/ 1004876 w 1669115"/>
                  <a:gd name="connsiteY3-1000" fmla="*/ 34278 h 1609411"/>
                  <a:gd name="connsiteX4-1001" fmla="*/ 1577267 w 1669115"/>
                  <a:gd name="connsiteY4-1002" fmla="*/ 619386 h 1609411"/>
                  <a:gd name="connsiteX5-1003" fmla="*/ 1589104 w 1669115"/>
                  <a:gd name="connsiteY5-1004" fmla="*/ 982488 h 1609411"/>
                  <a:gd name="connsiteX6-1005" fmla="*/ 1013753 w 1669115"/>
                  <a:gd name="connsiteY6-1006" fmla="*/ 1548957 h 1609411"/>
                  <a:gd name="connsiteX7-1007" fmla="*/ 853956 w 1669115"/>
                  <a:gd name="connsiteY7-1008" fmla="*/ 1495056 h 1609411"/>
                  <a:gd name="connsiteX8-1009" fmla="*/ 582967 w 1669115"/>
                  <a:gd name="connsiteY8-1010" fmla="*/ 1267456 h 1609411"/>
                  <a:gd name="connsiteX9-1011" fmla="*/ 0 w 1669115"/>
                  <a:gd name="connsiteY9-1012" fmla="*/ 1267196 h 1609411"/>
                  <a:gd name="connsiteX10-1013" fmla="*/ 266330 w 1669115"/>
                  <a:gd name="connsiteY10-1014" fmla="*/ 989289 h 1609411"/>
                  <a:gd name="connsiteX11-1015" fmla="*/ 287045 w 1669115"/>
                  <a:gd name="connsiteY11-1016" fmla="*/ 646020 h 1609411"/>
                  <a:gd name="connsiteX12-1017" fmla="*/ 0 w 1669115"/>
                  <a:gd name="connsiteY12-1018" fmla="*/ 354510 h 1609411"/>
                  <a:gd name="connsiteX0-1019" fmla="*/ 0 w 1671177"/>
                  <a:gd name="connsiteY0-1020" fmla="*/ 354510 h 1609411"/>
                  <a:gd name="connsiteX1-1021" fmla="*/ 556334 w 1671177"/>
                  <a:gd name="connsiteY1-1022" fmla="*/ 353057 h 1609411"/>
                  <a:gd name="connsiteX2-1023" fmla="*/ 850996 w 1671177"/>
                  <a:gd name="connsiteY2-1024" fmla="*/ 94099 h 1609411"/>
                  <a:gd name="connsiteX3-1025" fmla="*/ 1004876 w 1671177"/>
                  <a:gd name="connsiteY3-1026" fmla="*/ 34278 h 1609411"/>
                  <a:gd name="connsiteX4-1027" fmla="*/ 1577267 w 1671177"/>
                  <a:gd name="connsiteY4-1028" fmla="*/ 619386 h 1609411"/>
                  <a:gd name="connsiteX5-1029" fmla="*/ 1589104 w 1671177"/>
                  <a:gd name="connsiteY5-1030" fmla="*/ 982488 h 1609411"/>
                  <a:gd name="connsiteX6-1031" fmla="*/ 1013753 w 1671177"/>
                  <a:gd name="connsiteY6-1032" fmla="*/ 1548957 h 1609411"/>
                  <a:gd name="connsiteX7-1033" fmla="*/ 853956 w 1671177"/>
                  <a:gd name="connsiteY7-1034" fmla="*/ 1495056 h 1609411"/>
                  <a:gd name="connsiteX8-1035" fmla="*/ 582967 w 1671177"/>
                  <a:gd name="connsiteY8-1036" fmla="*/ 1267456 h 1609411"/>
                  <a:gd name="connsiteX9-1037" fmla="*/ 0 w 1671177"/>
                  <a:gd name="connsiteY9-1038" fmla="*/ 1267196 h 1609411"/>
                  <a:gd name="connsiteX10-1039" fmla="*/ 266330 w 1671177"/>
                  <a:gd name="connsiteY10-1040" fmla="*/ 989289 h 1609411"/>
                  <a:gd name="connsiteX11-1041" fmla="*/ 287045 w 1671177"/>
                  <a:gd name="connsiteY11-1042" fmla="*/ 646020 h 1609411"/>
                  <a:gd name="connsiteX12-1043" fmla="*/ 0 w 1671177"/>
                  <a:gd name="connsiteY12-1044" fmla="*/ 354510 h 16094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125" y="connsiteY9-126"/>
                  </a:cxn>
                  <a:cxn ang="0">
                    <a:pos x="connsiteX10-327" y="connsiteY10-328"/>
                  </a:cxn>
                  <a:cxn ang="0">
                    <a:pos x="connsiteX11-373" y="connsiteY11-374"/>
                  </a:cxn>
                  <a:cxn ang="0">
                    <a:pos x="connsiteX12-471" y="connsiteY12-472"/>
                  </a:cxn>
                </a:cxnLst>
                <a:rect l="l" t="t"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TextBox 13"/>
            <p:cNvSpPr txBox="1"/>
            <p:nvPr/>
          </p:nvSpPr>
          <p:spPr>
            <a:xfrm>
              <a:off x="5583001" y="2754805"/>
              <a:ext cx="556563" cy="523220"/>
            </a:xfrm>
            <a:prstGeom prst="rect">
              <a:avLst/>
            </a:prstGeom>
            <a:noFill/>
          </p:spPr>
          <p:txBody>
            <a:bodyPr wrap="none" rtlCol="0">
              <a:spAutoFit/>
            </a:bodyPr>
            <a:lstStyle/>
            <a:p>
              <a:r>
                <a:rPr lang="en-US" altLang="zh-CN" sz="2800" dirty="0" smtClean="0">
                  <a:solidFill>
                    <a:prstClr val="white"/>
                  </a:solidFill>
                  <a:latin typeface="Impact" panose="020B0806030902050204" pitchFamily="34" charset="0"/>
                </a:rPr>
                <a:t>04</a:t>
              </a:r>
              <a:endParaRPr lang="zh-CN" altLang="en-US" sz="2800" dirty="0">
                <a:solidFill>
                  <a:prstClr val="white"/>
                </a:solidFill>
                <a:latin typeface="Impact" panose="020B0806030902050204" pitchFamily="34" charset="0"/>
              </a:endParaRPr>
            </a:p>
          </p:txBody>
        </p:sp>
      </p:grpSp>
      <p:grpSp>
        <p:nvGrpSpPr>
          <p:cNvPr id="17" name="组合 16"/>
          <p:cNvGrpSpPr/>
          <p:nvPr/>
        </p:nvGrpSpPr>
        <p:grpSpPr>
          <a:xfrm>
            <a:off x="3687510" y="2211710"/>
            <a:ext cx="1773781" cy="1609411"/>
            <a:chOff x="3687510" y="2211710"/>
            <a:chExt cx="1773781" cy="1609411"/>
          </a:xfrm>
        </p:grpSpPr>
        <p:grpSp>
          <p:nvGrpSpPr>
            <p:cNvPr id="18" name="组合 17"/>
            <p:cNvGrpSpPr/>
            <p:nvPr/>
          </p:nvGrpSpPr>
          <p:grpSpPr>
            <a:xfrm>
              <a:off x="3687510" y="2211710"/>
              <a:ext cx="1773781" cy="1609411"/>
              <a:chOff x="1074198" y="2188917"/>
              <a:chExt cx="1773781" cy="1609411"/>
            </a:xfrm>
          </p:grpSpPr>
          <p:sp>
            <p:nvSpPr>
              <p:cNvPr id="20" name="右箭头 55"/>
              <p:cNvSpPr/>
              <p:nvPr/>
            </p:nvSpPr>
            <p:spPr>
              <a:xfrm>
                <a:off x="1176802" y="2551604"/>
                <a:ext cx="1671177" cy="911035"/>
              </a:xfrm>
              <a:custGeom>
                <a:avLst/>
                <a:gdLst/>
                <a:ahLst/>
                <a:cxnLst/>
                <a:rect l="l" t="t"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55"/>
              <p:cNvSpPr/>
              <p:nvPr/>
            </p:nvSpPr>
            <p:spPr>
              <a:xfrm>
                <a:off x="1074198" y="2188917"/>
                <a:ext cx="1671177" cy="1609411"/>
              </a:xfrm>
              <a:custGeom>
                <a:avLst/>
                <a:gdLst>
                  <a:gd name="connsiteX0" fmla="*/ 0 w 1731146"/>
                  <a:gd name="connsiteY0" fmla="*/ 355742 h 1624170"/>
                  <a:gd name="connsiteX1" fmla="*/ 892425 w 1731146"/>
                  <a:gd name="connsiteY1" fmla="*/ 355742 h 1624170"/>
                  <a:gd name="connsiteX2" fmla="*/ 892425 w 1731146"/>
                  <a:gd name="connsiteY2" fmla="*/ 0 h 1624170"/>
                  <a:gd name="connsiteX3" fmla="*/ 1731146 w 1731146"/>
                  <a:gd name="connsiteY3" fmla="*/ 812085 h 1624170"/>
                  <a:gd name="connsiteX4" fmla="*/ 892425 w 1731146"/>
                  <a:gd name="connsiteY4" fmla="*/ 1624170 h 1624170"/>
                  <a:gd name="connsiteX5" fmla="*/ 892425 w 1731146"/>
                  <a:gd name="connsiteY5" fmla="*/ 1268428 h 1624170"/>
                  <a:gd name="connsiteX6" fmla="*/ 0 w 1731146"/>
                  <a:gd name="connsiteY6" fmla="*/ 1268428 h 1624170"/>
                  <a:gd name="connsiteX7" fmla="*/ 0 w 1731146"/>
                  <a:gd name="connsiteY7" fmla="*/ 355742 h 1624170"/>
                  <a:gd name="connsiteX0-1" fmla="*/ 0 w 1731146"/>
                  <a:gd name="connsiteY0-2" fmla="*/ 355742 h 1624170"/>
                  <a:gd name="connsiteX1-3" fmla="*/ 508986 w 1731146"/>
                  <a:gd name="connsiteY1-4" fmla="*/ 351329 h 1624170"/>
                  <a:gd name="connsiteX2-5" fmla="*/ 892425 w 1731146"/>
                  <a:gd name="connsiteY2-6" fmla="*/ 355742 h 1624170"/>
                  <a:gd name="connsiteX3-7" fmla="*/ 892425 w 1731146"/>
                  <a:gd name="connsiteY3-8" fmla="*/ 0 h 1624170"/>
                  <a:gd name="connsiteX4-9" fmla="*/ 1731146 w 1731146"/>
                  <a:gd name="connsiteY4-10" fmla="*/ 812085 h 1624170"/>
                  <a:gd name="connsiteX5-11" fmla="*/ 892425 w 1731146"/>
                  <a:gd name="connsiteY5-12" fmla="*/ 1624170 h 1624170"/>
                  <a:gd name="connsiteX6-13" fmla="*/ 892425 w 1731146"/>
                  <a:gd name="connsiteY6-14" fmla="*/ 1268428 h 1624170"/>
                  <a:gd name="connsiteX7-15" fmla="*/ 0 w 1731146"/>
                  <a:gd name="connsiteY7-16" fmla="*/ 1268428 h 1624170"/>
                  <a:gd name="connsiteX8" fmla="*/ 0 w 1731146"/>
                  <a:gd name="connsiteY8" fmla="*/ 355742 h 1624170"/>
                  <a:gd name="connsiteX0-17" fmla="*/ 0 w 1731146"/>
                  <a:gd name="connsiteY0-18" fmla="*/ 355742 h 1624170"/>
                  <a:gd name="connsiteX1-19" fmla="*/ 556334 w 1731146"/>
                  <a:gd name="connsiteY1-20" fmla="*/ 354289 h 1624170"/>
                  <a:gd name="connsiteX2-21" fmla="*/ 892425 w 1731146"/>
                  <a:gd name="connsiteY2-22" fmla="*/ 355742 h 1624170"/>
                  <a:gd name="connsiteX3-23" fmla="*/ 892425 w 1731146"/>
                  <a:gd name="connsiteY3-24" fmla="*/ 0 h 1624170"/>
                  <a:gd name="connsiteX4-25" fmla="*/ 1731146 w 1731146"/>
                  <a:gd name="connsiteY4-26" fmla="*/ 812085 h 1624170"/>
                  <a:gd name="connsiteX5-27" fmla="*/ 892425 w 1731146"/>
                  <a:gd name="connsiteY5-28" fmla="*/ 1624170 h 1624170"/>
                  <a:gd name="connsiteX6-29" fmla="*/ 892425 w 1731146"/>
                  <a:gd name="connsiteY6-30" fmla="*/ 1268428 h 1624170"/>
                  <a:gd name="connsiteX7-31" fmla="*/ 0 w 1731146"/>
                  <a:gd name="connsiteY7-32" fmla="*/ 1268428 h 1624170"/>
                  <a:gd name="connsiteX8-33" fmla="*/ 0 w 1731146"/>
                  <a:gd name="connsiteY8-34" fmla="*/ 355742 h 1624170"/>
                  <a:gd name="connsiteX0-35" fmla="*/ 0 w 1731146"/>
                  <a:gd name="connsiteY0-36" fmla="*/ 355742 h 1624170"/>
                  <a:gd name="connsiteX1-37" fmla="*/ 556334 w 1731146"/>
                  <a:gd name="connsiteY1-38" fmla="*/ 354289 h 1624170"/>
                  <a:gd name="connsiteX2-39" fmla="*/ 848037 w 1731146"/>
                  <a:gd name="connsiteY2-40" fmla="*/ 127882 h 1624170"/>
                  <a:gd name="connsiteX3-41" fmla="*/ 892425 w 1731146"/>
                  <a:gd name="connsiteY3-42" fmla="*/ 0 h 1624170"/>
                  <a:gd name="connsiteX4-43" fmla="*/ 1731146 w 1731146"/>
                  <a:gd name="connsiteY4-44" fmla="*/ 812085 h 1624170"/>
                  <a:gd name="connsiteX5-45" fmla="*/ 892425 w 1731146"/>
                  <a:gd name="connsiteY5-46" fmla="*/ 1624170 h 1624170"/>
                  <a:gd name="connsiteX6-47" fmla="*/ 892425 w 1731146"/>
                  <a:gd name="connsiteY6-48" fmla="*/ 1268428 h 1624170"/>
                  <a:gd name="connsiteX7-49" fmla="*/ 0 w 1731146"/>
                  <a:gd name="connsiteY7-50" fmla="*/ 1268428 h 1624170"/>
                  <a:gd name="connsiteX8-51" fmla="*/ 0 w 1731146"/>
                  <a:gd name="connsiteY8-52" fmla="*/ 355742 h 1624170"/>
                  <a:gd name="connsiteX0-53" fmla="*/ 0 w 1731146"/>
                  <a:gd name="connsiteY0-54" fmla="*/ 320232 h 1588660"/>
                  <a:gd name="connsiteX1-55" fmla="*/ 556334 w 1731146"/>
                  <a:gd name="connsiteY1-56" fmla="*/ 318779 h 1588660"/>
                  <a:gd name="connsiteX2-57" fmla="*/ 848037 w 1731146"/>
                  <a:gd name="connsiteY2-58" fmla="*/ 92372 h 1588660"/>
                  <a:gd name="connsiteX3-59" fmla="*/ 1004876 w 1731146"/>
                  <a:gd name="connsiteY3-60" fmla="*/ 0 h 1588660"/>
                  <a:gd name="connsiteX4-61" fmla="*/ 1731146 w 1731146"/>
                  <a:gd name="connsiteY4-62" fmla="*/ 776575 h 1588660"/>
                  <a:gd name="connsiteX5-63" fmla="*/ 892425 w 1731146"/>
                  <a:gd name="connsiteY5-64" fmla="*/ 1588660 h 1588660"/>
                  <a:gd name="connsiteX6-65" fmla="*/ 892425 w 1731146"/>
                  <a:gd name="connsiteY6-66" fmla="*/ 1232918 h 1588660"/>
                  <a:gd name="connsiteX7-67" fmla="*/ 0 w 1731146"/>
                  <a:gd name="connsiteY7-68" fmla="*/ 1232918 h 1588660"/>
                  <a:gd name="connsiteX8-69" fmla="*/ 0 w 1731146"/>
                  <a:gd name="connsiteY8-70" fmla="*/ 320232 h 1588660"/>
                  <a:gd name="connsiteX0-71" fmla="*/ 0 w 1731146"/>
                  <a:gd name="connsiteY0-72" fmla="*/ 320232 h 1588660"/>
                  <a:gd name="connsiteX1-73" fmla="*/ 556334 w 1731146"/>
                  <a:gd name="connsiteY1-74" fmla="*/ 318779 h 1588660"/>
                  <a:gd name="connsiteX2-75" fmla="*/ 850996 w 1731146"/>
                  <a:gd name="connsiteY2-76" fmla="*/ 59821 h 1588660"/>
                  <a:gd name="connsiteX3-77" fmla="*/ 1004876 w 1731146"/>
                  <a:gd name="connsiteY3-78" fmla="*/ 0 h 1588660"/>
                  <a:gd name="connsiteX4-79" fmla="*/ 1731146 w 1731146"/>
                  <a:gd name="connsiteY4-80" fmla="*/ 776575 h 1588660"/>
                  <a:gd name="connsiteX5-81" fmla="*/ 892425 w 1731146"/>
                  <a:gd name="connsiteY5-82" fmla="*/ 1588660 h 1588660"/>
                  <a:gd name="connsiteX6-83" fmla="*/ 892425 w 1731146"/>
                  <a:gd name="connsiteY6-84" fmla="*/ 1232918 h 1588660"/>
                  <a:gd name="connsiteX7-85" fmla="*/ 0 w 1731146"/>
                  <a:gd name="connsiteY7-86" fmla="*/ 1232918 h 1588660"/>
                  <a:gd name="connsiteX8-87" fmla="*/ 0 w 1731146"/>
                  <a:gd name="connsiteY8-88" fmla="*/ 320232 h 1588660"/>
                  <a:gd name="connsiteX0-89" fmla="*/ 2959 w 1734105"/>
                  <a:gd name="connsiteY0-90" fmla="*/ 320232 h 1588660"/>
                  <a:gd name="connsiteX1-91" fmla="*/ 559293 w 1734105"/>
                  <a:gd name="connsiteY1-92" fmla="*/ 318779 h 1588660"/>
                  <a:gd name="connsiteX2-93" fmla="*/ 853955 w 1734105"/>
                  <a:gd name="connsiteY2-94" fmla="*/ 59821 h 1588660"/>
                  <a:gd name="connsiteX3-95" fmla="*/ 1007835 w 1734105"/>
                  <a:gd name="connsiteY3-96" fmla="*/ 0 h 1588660"/>
                  <a:gd name="connsiteX4-97" fmla="*/ 1734105 w 1734105"/>
                  <a:gd name="connsiteY4-98" fmla="*/ 776575 h 1588660"/>
                  <a:gd name="connsiteX5-99" fmla="*/ 895384 w 1734105"/>
                  <a:gd name="connsiteY5-100" fmla="*/ 1588660 h 1588660"/>
                  <a:gd name="connsiteX6-101" fmla="*/ 895384 w 1734105"/>
                  <a:gd name="connsiteY6-102" fmla="*/ 1232918 h 1588660"/>
                  <a:gd name="connsiteX7-103" fmla="*/ 2959 w 1734105"/>
                  <a:gd name="connsiteY7-104" fmla="*/ 1232918 h 1588660"/>
                  <a:gd name="connsiteX8-105" fmla="*/ 0 w 1734105"/>
                  <a:gd name="connsiteY8-106" fmla="*/ 576230 h 1588660"/>
                  <a:gd name="connsiteX9" fmla="*/ 2959 w 1734105"/>
                  <a:gd name="connsiteY9" fmla="*/ 320232 h 1588660"/>
                  <a:gd name="connsiteX0-107" fmla="*/ 3 w 1731149"/>
                  <a:gd name="connsiteY0-108" fmla="*/ 320232 h 1588660"/>
                  <a:gd name="connsiteX1-109" fmla="*/ 556337 w 1731149"/>
                  <a:gd name="connsiteY1-110" fmla="*/ 318779 h 1588660"/>
                  <a:gd name="connsiteX2-111" fmla="*/ 850999 w 1731149"/>
                  <a:gd name="connsiteY2-112" fmla="*/ 59821 h 1588660"/>
                  <a:gd name="connsiteX3-113" fmla="*/ 1004879 w 1731149"/>
                  <a:gd name="connsiteY3-114" fmla="*/ 0 h 1588660"/>
                  <a:gd name="connsiteX4-115" fmla="*/ 1731149 w 1731149"/>
                  <a:gd name="connsiteY4-116" fmla="*/ 776575 h 1588660"/>
                  <a:gd name="connsiteX5-117" fmla="*/ 892428 w 1731149"/>
                  <a:gd name="connsiteY5-118" fmla="*/ 1588660 h 1588660"/>
                  <a:gd name="connsiteX6-119" fmla="*/ 892428 w 1731149"/>
                  <a:gd name="connsiteY6-120" fmla="*/ 1232918 h 1588660"/>
                  <a:gd name="connsiteX7-121" fmla="*/ 3 w 1731149"/>
                  <a:gd name="connsiteY7-122" fmla="*/ 1232918 h 1588660"/>
                  <a:gd name="connsiteX8-123" fmla="*/ 275211 w 1731149"/>
                  <a:gd name="connsiteY8-124" fmla="*/ 617659 h 1588660"/>
                  <a:gd name="connsiteX9-125" fmla="*/ 3 w 1731149"/>
                  <a:gd name="connsiteY9-126" fmla="*/ 320232 h 1588660"/>
                  <a:gd name="connsiteX0-127" fmla="*/ 3 w 1731149"/>
                  <a:gd name="connsiteY0-128" fmla="*/ 320232 h 1588660"/>
                  <a:gd name="connsiteX1-129" fmla="*/ 556337 w 1731149"/>
                  <a:gd name="connsiteY1-130" fmla="*/ 318779 h 1588660"/>
                  <a:gd name="connsiteX2-131" fmla="*/ 850999 w 1731149"/>
                  <a:gd name="connsiteY2-132" fmla="*/ 59821 h 1588660"/>
                  <a:gd name="connsiteX3-133" fmla="*/ 1004879 w 1731149"/>
                  <a:gd name="connsiteY3-134" fmla="*/ 0 h 1588660"/>
                  <a:gd name="connsiteX4-135" fmla="*/ 1731149 w 1731149"/>
                  <a:gd name="connsiteY4-136" fmla="*/ 776575 h 1588660"/>
                  <a:gd name="connsiteX5-137" fmla="*/ 892428 w 1731149"/>
                  <a:gd name="connsiteY5-138" fmla="*/ 1588660 h 1588660"/>
                  <a:gd name="connsiteX6-139" fmla="*/ 892428 w 1731149"/>
                  <a:gd name="connsiteY6-140" fmla="*/ 1232918 h 1588660"/>
                  <a:gd name="connsiteX7-141" fmla="*/ 3 w 1731149"/>
                  <a:gd name="connsiteY7-142" fmla="*/ 1232918 h 1588660"/>
                  <a:gd name="connsiteX8-143" fmla="*/ 275211 w 1731149"/>
                  <a:gd name="connsiteY8-144" fmla="*/ 617659 h 1588660"/>
                  <a:gd name="connsiteX9-145" fmla="*/ 3 w 1731149"/>
                  <a:gd name="connsiteY9-146" fmla="*/ 320232 h 1588660"/>
                  <a:gd name="connsiteX0-147" fmla="*/ 5 w 1731151"/>
                  <a:gd name="connsiteY0-148" fmla="*/ 320232 h 1588660"/>
                  <a:gd name="connsiteX1-149" fmla="*/ 556339 w 1731151"/>
                  <a:gd name="connsiteY1-150" fmla="*/ 318779 h 1588660"/>
                  <a:gd name="connsiteX2-151" fmla="*/ 851001 w 1731151"/>
                  <a:gd name="connsiteY2-152" fmla="*/ 59821 h 1588660"/>
                  <a:gd name="connsiteX3-153" fmla="*/ 1004881 w 1731151"/>
                  <a:gd name="connsiteY3-154" fmla="*/ 0 h 1588660"/>
                  <a:gd name="connsiteX4-155" fmla="*/ 1731151 w 1731151"/>
                  <a:gd name="connsiteY4-156" fmla="*/ 776575 h 1588660"/>
                  <a:gd name="connsiteX5-157" fmla="*/ 892430 w 1731151"/>
                  <a:gd name="connsiteY5-158" fmla="*/ 1588660 h 1588660"/>
                  <a:gd name="connsiteX6-159" fmla="*/ 892430 w 1731151"/>
                  <a:gd name="connsiteY6-160" fmla="*/ 1232918 h 1588660"/>
                  <a:gd name="connsiteX7-161" fmla="*/ 5 w 1731151"/>
                  <a:gd name="connsiteY7-162" fmla="*/ 1232918 h 1588660"/>
                  <a:gd name="connsiteX8-163" fmla="*/ 275213 w 1731151"/>
                  <a:gd name="connsiteY8-164" fmla="*/ 617659 h 1588660"/>
                  <a:gd name="connsiteX9-165" fmla="*/ 5 w 1731151"/>
                  <a:gd name="connsiteY9-166" fmla="*/ 320232 h 1588660"/>
                  <a:gd name="connsiteX0-167" fmla="*/ 5 w 1731151"/>
                  <a:gd name="connsiteY0-168" fmla="*/ 320232 h 1588660"/>
                  <a:gd name="connsiteX1-169" fmla="*/ 556339 w 1731151"/>
                  <a:gd name="connsiteY1-170" fmla="*/ 318779 h 1588660"/>
                  <a:gd name="connsiteX2-171" fmla="*/ 851001 w 1731151"/>
                  <a:gd name="connsiteY2-172" fmla="*/ 59821 h 1588660"/>
                  <a:gd name="connsiteX3-173" fmla="*/ 1004881 w 1731151"/>
                  <a:gd name="connsiteY3-174" fmla="*/ 0 h 1588660"/>
                  <a:gd name="connsiteX4-175" fmla="*/ 1731151 w 1731151"/>
                  <a:gd name="connsiteY4-176" fmla="*/ 776575 h 1588660"/>
                  <a:gd name="connsiteX5-177" fmla="*/ 892430 w 1731151"/>
                  <a:gd name="connsiteY5-178" fmla="*/ 1588660 h 1588660"/>
                  <a:gd name="connsiteX6-179" fmla="*/ 892430 w 1731151"/>
                  <a:gd name="connsiteY6-180" fmla="*/ 1232918 h 1588660"/>
                  <a:gd name="connsiteX7-181" fmla="*/ 5 w 1731151"/>
                  <a:gd name="connsiteY7-182" fmla="*/ 1232918 h 1588660"/>
                  <a:gd name="connsiteX8-183" fmla="*/ 275213 w 1731151"/>
                  <a:gd name="connsiteY8-184" fmla="*/ 617659 h 1588660"/>
                  <a:gd name="connsiteX9-185" fmla="*/ 5 w 1731151"/>
                  <a:gd name="connsiteY9-186" fmla="*/ 320232 h 1588660"/>
                  <a:gd name="connsiteX0-187" fmla="*/ 3 w 1731149"/>
                  <a:gd name="connsiteY0-188" fmla="*/ 320232 h 1588660"/>
                  <a:gd name="connsiteX1-189" fmla="*/ 556337 w 1731149"/>
                  <a:gd name="connsiteY1-190" fmla="*/ 318779 h 1588660"/>
                  <a:gd name="connsiteX2-191" fmla="*/ 850999 w 1731149"/>
                  <a:gd name="connsiteY2-192" fmla="*/ 59821 h 1588660"/>
                  <a:gd name="connsiteX3-193" fmla="*/ 1004879 w 1731149"/>
                  <a:gd name="connsiteY3-194" fmla="*/ 0 h 1588660"/>
                  <a:gd name="connsiteX4-195" fmla="*/ 1731149 w 1731149"/>
                  <a:gd name="connsiteY4-196" fmla="*/ 776575 h 1588660"/>
                  <a:gd name="connsiteX5-197" fmla="*/ 892428 w 1731149"/>
                  <a:gd name="connsiteY5-198" fmla="*/ 1588660 h 1588660"/>
                  <a:gd name="connsiteX6-199" fmla="*/ 892428 w 1731149"/>
                  <a:gd name="connsiteY6-200" fmla="*/ 1232918 h 1588660"/>
                  <a:gd name="connsiteX7-201" fmla="*/ 3 w 1731149"/>
                  <a:gd name="connsiteY7-202" fmla="*/ 1232918 h 1588660"/>
                  <a:gd name="connsiteX8-203" fmla="*/ 275211 w 1731149"/>
                  <a:gd name="connsiteY8-204" fmla="*/ 617659 h 1588660"/>
                  <a:gd name="connsiteX9-205" fmla="*/ 3 w 1731149"/>
                  <a:gd name="connsiteY9-206" fmla="*/ 320232 h 1588660"/>
                  <a:gd name="connsiteX0-207" fmla="*/ 0 w 1731146"/>
                  <a:gd name="connsiteY0-208" fmla="*/ 320232 h 1588660"/>
                  <a:gd name="connsiteX1-209" fmla="*/ 556334 w 1731146"/>
                  <a:gd name="connsiteY1-210" fmla="*/ 318779 h 1588660"/>
                  <a:gd name="connsiteX2-211" fmla="*/ 850996 w 1731146"/>
                  <a:gd name="connsiteY2-212" fmla="*/ 59821 h 1588660"/>
                  <a:gd name="connsiteX3-213" fmla="*/ 1004876 w 1731146"/>
                  <a:gd name="connsiteY3-214" fmla="*/ 0 h 1588660"/>
                  <a:gd name="connsiteX4-215" fmla="*/ 1731146 w 1731146"/>
                  <a:gd name="connsiteY4-216" fmla="*/ 776575 h 1588660"/>
                  <a:gd name="connsiteX5-217" fmla="*/ 892425 w 1731146"/>
                  <a:gd name="connsiteY5-218" fmla="*/ 1588660 h 1588660"/>
                  <a:gd name="connsiteX6-219" fmla="*/ 892425 w 1731146"/>
                  <a:gd name="connsiteY6-220" fmla="*/ 1232918 h 1588660"/>
                  <a:gd name="connsiteX7-221" fmla="*/ 0 w 1731146"/>
                  <a:gd name="connsiteY7-222" fmla="*/ 1232918 h 1588660"/>
                  <a:gd name="connsiteX8-223" fmla="*/ 275208 w 1731146"/>
                  <a:gd name="connsiteY8-224" fmla="*/ 617659 h 1588660"/>
                  <a:gd name="connsiteX9-225" fmla="*/ 0 w 1731146"/>
                  <a:gd name="connsiteY9-226" fmla="*/ 320232 h 1588660"/>
                  <a:gd name="connsiteX0-227" fmla="*/ 0 w 1731146"/>
                  <a:gd name="connsiteY0-228" fmla="*/ 320232 h 1588660"/>
                  <a:gd name="connsiteX1-229" fmla="*/ 556334 w 1731146"/>
                  <a:gd name="connsiteY1-230" fmla="*/ 318779 h 1588660"/>
                  <a:gd name="connsiteX2-231" fmla="*/ 850996 w 1731146"/>
                  <a:gd name="connsiteY2-232" fmla="*/ 59821 h 1588660"/>
                  <a:gd name="connsiteX3-233" fmla="*/ 1004876 w 1731146"/>
                  <a:gd name="connsiteY3-234" fmla="*/ 0 h 1588660"/>
                  <a:gd name="connsiteX4-235" fmla="*/ 1731146 w 1731146"/>
                  <a:gd name="connsiteY4-236" fmla="*/ 776575 h 1588660"/>
                  <a:gd name="connsiteX5-237" fmla="*/ 892425 w 1731146"/>
                  <a:gd name="connsiteY5-238" fmla="*/ 1588660 h 1588660"/>
                  <a:gd name="connsiteX6-239" fmla="*/ 892425 w 1731146"/>
                  <a:gd name="connsiteY6-240" fmla="*/ 1232918 h 1588660"/>
                  <a:gd name="connsiteX7-241" fmla="*/ 0 w 1731146"/>
                  <a:gd name="connsiteY7-242" fmla="*/ 1232918 h 1588660"/>
                  <a:gd name="connsiteX8-243" fmla="*/ 275208 w 1731146"/>
                  <a:gd name="connsiteY8-244" fmla="*/ 617659 h 1588660"/>
                  <a:gd name="connsiteX9-245" fmla="*/ 0 w 1731146"/>
                  <a:gd name="connsiteY9-246" fmla="*/ 320232 h 1588660"/>
                  <a:gd name="connsiteX0-247" fmla="*/ 0 w 1731146"/>
                  <a:gd name="connsiteY0-248" fmla="*/ 320232 h 1588660"/>
                  <a:gd name="connsiteX1-249" fmla="*/ 556334 w 1731146"/>
                  <a:gd name="connsiteY1-250" fmla="*/ 318779 h 1588660"/>
                  <a:gd name="connsiteX2-251" fmla="*/ 850996 w 1731146"/>
                  <a:gd name="connsiteY2-252" fmla="*/ 59821 h 1588660"/>
                  <a:gd name="connsiteX3-253" fmla="*/ 1004876 w 1731146"/>
                  <a:gd name="connsiteY3-254" fmla="*/ 0 h 1588660"/>
                  <a:gd name="connsiteX4-255" fmla="*/ 1731146 w 1731146"/>
                  <a:gd name="connsiteY4-256" fmla="*/ 776575 h 1588660"/>
                  <a:gd name="connsiteX5-257" fmla="*/ 892425 w 1731146"/>
                  <a:gd name="connsiteY5-258" fmla="*/ 1588660 h 1588660"/>
                  <a:gd name="connsiteX6-259" fmla="*/ 892425 w 1731146"/>
                  <a:gd name="connsiteY6-260" fmla="*/ 1232918 h 1588660"/>
                  <a:gd name="connsiteX7-261" fmla="*/ 0 w 1731146"/>
                  <a:gd name="connsiteY7-262" fmla="*/ 1232918 h 1588660"/>
                  <a:gd name="connsiteX8-263" fmla="*/ 275208 w 1731146"/>
                  <a:gd name="connsiteY8-264" fmla="*/ 617659 h 1588660"/>
                  <a:gd name="connsiteX9-265" fmla="*/ 0 w 1731146"/>
                  <a:gd name="connsiteY9-266" fmla="*/ 320232 h 1588660"/>
                  <a:gd name="connsiteX0-267" fmla="*/ 0 w 1731146"/>
                  <a:gd name="connsiteY0-268" fmla="*/ 320232 h 1588660"/>
                  <a:gd name="connsiteX1-269" fmla="*/ 556334 w 1731146"/>
                  <a:gd name="connsiteY1-270" fmla="*/ 318779 h 1588660"/>
                  <a:gd name="connsiteX2-271" fmla="*/ 850996 w 1731146"/>
                  <a:gd name="connsiteY2-272" fmla="*/ 59821 h 1588660"/>
                  <a:gd name="connsiteX3-273" fmla="*/ 1004876 w 1731146"/>
                  <a:gd name="connsiteY3-274" fmla="*/ 0 h 1588660"/>
                  <a:gd name="connsiteX4-275" fmla="*/ 1731146 w 1731146"/>
                  <a:gd name="connsiteY4-276" fmla="*/ 776575 h 1588660"/>
                  <a:gd name="connsiteX5-277" fmla="*/ 892425 w 1731146"/>
                  <a:gd name="connsiteY5-278" fmla="*/ 1588660 h 1588660"/>
                  <a:gd name="connsiteX6-279" fmla="*/ 892425 w 1731146"/>
                  <a:gd name="connsiteY6-280" fmla="*/ 1232918 h 1588660"/>
                  <a:gd name="connsiteX7-281" fmla="*/ 0 w 1731146"/>
                  <a:gd name="connsiteY7-282" fmla="*/ 1232918 h 1588660"/>
                  <a:gd name="connsiteX8-283" fmla="*/ 281126 w 1731146"/>
                  <a:gd name="connsiteY8-284" fmla="*/ 620619 h 1588660"/>
                  <a:gd name="connsiteX9-285" fmla="*/ 0 w 1731146"/>
                  <a:gd name="connsiteY9-286" fmla="*/ 320232 h 1588660"/>
                  <a:gd name="connsiteX0-287" fmla="*/ 0 w 1731146"/>
                  <a:gd name="connsiteY0-288" fmla="*/ 320232 h 1588660"/>
                  <a:gd name="connsiteX1-289" fmla="*/ 556334 w 1731146"/>
                  <a:gd name="connsiteY1-290" fmla="*/ 318779 h 1588660"/>
                  <a:gd name="connsiteX2-291" fmla="*/ 850996 w 1731146"/>
                  <a:gd name="connsiteY2-292" fmla="*/ 59821 h 1588660"/>
                  <a:gd name="connsiteX3-293" fmla="*/ 1004876 w 1731146"/>
                  <a:gd name="connsiteY3-294" fmla="*/ 0 h 1588660"/>
                  <a:gd name="connsiteX4-295" fmla="*/ 1731146 w 1731146"/>
                  <a:gd name="connsiteY4-296" fmla="*/ 776575 h 1588660"/>
                  <a:gd name="connsiteX5-297" fmla="*/ 892425 w 1731146"/>
                  <a:gd name="connsiteY5-298" fmla="*/ 1588660 h 1588660"/>
                  <a:gd name="connsiteX6-299" fmla="*/ 892425 w 1731146"/>
                  <a:gd name="connsiteY6-300" fmla="*/ 1232918 h 1588660"/>
                  <a:gd name="connsiteX7-301" fmla="*/ 0 w 1731146"/>
                  <a:gd name="connsiteY7-302" fmla="*/ 1232918 h 1588660"/>
                  <a:gd name="connsiteX8-303" fmla="*/ 136124 w 1731146"/>
                  <a:gd name="connsiteY8-304" fmla="*/ 922459 h 1588660"/>
                  <a:gd name="connsiteX9-305" fmla="*/ 281126 w 1731146"/>
                  <a:gd name="connsiteY9-306" fmla="*/ 620619 h 1588660"/>
                  <a:gd name="connsiteX10" fmla="*/ 0 w 1731146"/>
                  <a:gd name="connsiteY10" fmla="*/ 320232 h 1588660"/>
                  <a:gd name="connsiteX0-307" fmla="*/ 0 w 1731146"/>
                  <a:gd name="connsiteY0-308" fmla="*/ 320232 h 1588660"/>
                  <a:gd name="connsiteX1-309" fmla="*/ 556334 w 1731146"/>
                  <a:gd name="connsiteY1-310" fmla="*/ 318779 h 1588660"/>
                  <a:gd name="connsiteX2-311" fmla="*/ 850996 w 1731146"/>
                  <a:gd name="connsiteY2-312" fmla="*/ 59821 h 1588660"/>
                  <a:gd name="connsiteX3-313" fmla="*/ 1004876 w 1731146"/>
                  <a:gd name="connsiteY3-314" fmla="*/ 0 h 1588660"/>
                  <a:gd name="connsiteX4-315" fmla="*/ 1731146 w 1731146"/>
                  <a:gd name="connsiteY4-316" fmla="*/ 776575 h 1588660"/>
                  <a:gd name="connsiteX5-317" fmla="*/ 892425 w 1731146"/>
                  <a:gd name="connsiteY5-318" fmla="*/ 1588660 h 1588660"/>
                  <a:gd name="connsiteX6-319" fmla="*/ 892425 w 1731146"/>
                  <a:gd name="connsiteY6-320" fmla="*/ 1232918 h 1588660"/>
                  <a:gd name="connsiteX7-321" fmla="*/ 0 w 1731146"/>
                  <a:gd name="connsiteY7-322" fmla="*/ 1232918 h 1588660"/>
                  <a:gd name="connsiteX8-323" fmla="*/ 266330 w 1731146"/>
                  <a:gd name="connsiteY8-324" fmla="*/ 955011 h 1588660"/>
                  <a:gd name="connsiteX9-325" fmla="*/ 281126 w 1731146"/>
                  <a:gd name="connsiteY9-326" fmla="*/ 620619 h 1588660"/>
                  <a:gd name="connsiteX10-327" fmla="*/ 0 w 1731146"/>
                  <a:gd name="connsiteY10-328" fmla="*/ 320232 h 1588660"/>
                  <a:gd name="connsiteX0-329" fmla="*/ 0 w 1731146"/>
                  <a:gd name="connsiteY0-330" fmla="*/ 320232 h 1588660"/>
                  <a:gd name="connsiteX1-331" fmla="*/ 556334 w 1731146"/>
                  <a:gd name="connsiteY1-332" fmla="*/ 318779 h 1588660"/>
                  <a:gd name="connsiteX2-333" fmla="*/ 850996 w 1731146"/>
                  <a:gd name="connsiteY2-334" fmla="*/ 59821 h 1588660"/>
                  <a:gd name="connsiteX3-335" fmla="*/ 1004876 w 1731146"/>
                  <a:gd name="connsiteY3-336" fmla="*/ 0 h 1588660"/>
                  <a:gd name="connsiteX4-337" fmla="*/ 1731146 w 1731146"/>
                  <a:gd name="connsiteY4-338" fmla="*/ 776575 h 1588660"/>
                  <a:gd name="connsiteX5-339" fmla="*/ 892425 w 1731146"/>
                  <a:gd name="connsiteY5-340" fmla="*/ 1588660 h 1588660"/>
                  <a:gd name="connsiteX6-341" fmla="*/ 892425 w 1731146"/>
                  <a:gd name="connsiteY6-342" fmla="*/ 1232918 h 1588660"/>
                  <a:gd name="connsiteX7-343" fmla="*/ 582967 w 1731146"/>
                  <a:gd name="connsiteY7-344" fmla="*/ 1233178 h 1588660"/>
                  <a:gd name="connsiteX8-345" fmla="*/ 0 w 1731146"/>
                  <a:gd name="connsiteY8-346" fmla="*/ 1232918 h 1588660"/>
                  <a:gd name="connsiteX9-347" fmla="*/ 266330 w 1731146"/>
                  <a:gd name="connsiteY9-348" fmla="*/ 955011 h 1588660"/>
                  <a:gd name="connsiteX10-349" fmla="*/ 281126 w 1731146"/>
                  <a:gd name="connsiteY10-350" fmla="*/ 620619 h 1588660"/>
                  <a:gd name="connsiteX11" fmla="*/ 0 w 1731146"/>
                  <a:gd name="connsiteY11" fmla="*/ 320232 h 1588660"/>
                  <a:gd name="connsiteX0-351" fmla="*/ 0 w 1731146"/>
                  <a:gd name="connsiteY0-352" fmla="*/ 320232 h 1588660"/>
                  <a:gd name="connsiteX1-353" fmla="*/ 556334 w 1731146"/>
                  <a:gd name="connsiteY1-354" fmla="*/ 318779 h 1588660"/>
                  <a:gd name="connsiteX2-355" fmla="*/ 850996 w 1731146"/>
                  <a:gd name="connsiteY2-356" fmla="*/ 59821 h 1588660"/>
                  <a:gd name="connsiteX3-357" fmla="*/ 1004876 w 1731146"/>
                  <a:gd name="connsiteY3-358" fmla="*/ 0 h 1588660"/>
                  <a:gd name="connsiteX4-359" fmla="*/ 1731146 w 1731146"/>
                  <a:gd name="connsiteY4-360" fmla="*/ 776575 h 1588660"/>
                  <a:gd name="connsiteX5-361" fmla="*/ 892425 w 1731146"/>
                  <a:gd name="connsiteY5-362" fmla="*/ 1588660 h 1588660"/>
                  <a:gd name="connsiteX6-363" fmla="*/ 853956 w 1731146"/>
                  <a:gd name="connsiteY6-364" fmla="*/ 1460778 h 1588660"/>
                  <a:gd name="connsiteX7-365" fmla="*/ 582967 w 1731146"/>
                  <a:gd name="connsiteY7-366" fmla="*/ 1233178 h 1588660"/>
                  <a:gd name="connsiteX8-367" fmla="*/ 0 w 1731146"/>
                  <a:gd name="connsiteY8-368" fmla="*/ 1232918 h 1588660"/>
                  <a:gd name="connsiteX9-369" fmla="*/ 266330 w 1731146"/>
                  <a:gd name="connsiteY9-370" fmla="*/ 955011 h 1588660"/>
                  <a:gd name="connsiteX10-371" fmla="*/ 281126 w 1731146"/>
                  <a:gd name="connsiteY10-372" fmla="*/ 620619 h 1588660"/>
                  <a:gd name="connsiteX11-373" fmla="*/ 0 w 1731146"/>
                  <a:gd name="connsiteY11-374" fmla="*/ 320232 h 1588660"/>
                  <a:gd name="connsiteX0-375" fmla="*/ 0 w 1731146"/>
                  <a:gd name="connsiteY0-376" fmla="*/ 320232 h 1517638"/>
                  <a:gd name="connsiteX1-377" fmla="*/ 556334 w 1731146"/>
                  <a:gd name="connsiteY1-378" fmla="*/ 318779 h 1517638"/>
                  <a:gd name="connsiteX2-379" fmla="*/ 850996 w 1731146"/>
                  <a:gd name="connsiteY2-380" fmla="*/ 59821 h 1517638"/>
                  <a:gd name="connsiteX3-381" fmla="*/ 1004876 w 1731146"/>
                  <a:gd name="connsiteY3-382" fmla="*/ 0 h 1517638"/>
                  <a:gd name="connsiteX4-383" fmla="*/ 1731146 w 1731146"/>
                  <a:gd name="connsiteY4-384" fmla="*/ 776575 h 1517638"/>
                  <a:gd name="connsiteX5-385" fmla="*/ 1010794 w 1731146"/>
                  <a:gd name="connsiteY5-386" fmla="*/ 1517638 h 1517638"/>
                  <a:gd name="connsiteX6-387" fmla="*/ 853956 w 1731146"/>
                  <a:gd name="connsiteY6-388" fmla="*/ 1460778 h 1517638"/>
                  <a:gd name="connsiteX7-389" fmla="*/ 582967 w 1731146"/>
                  <a:gd name="connsiteY7-390" fmla="*/ 1233178 h 1517638"/>
                  <a:gd name="connsiteX8-391" fmla="*/ 0 w 1731146"/>
                  <a:gd name="connsiteY8-392" fmla="*/ 1232918 h 1517638"/>
                  <a:gd name="connsiteX9-393" fmla="*/ 266330 w 1731146"/>
                  <a:gd name="connsiteY9-394" fmla="*/ 955011 h 1517638"/>
                  <a:gd name="connsiteX10-395" fmla="*/ 281126 w 1731146"/>
                  <a:gd name="connsiteY10-396" fmla="*/ 620619 h 1517638"/>
                  <a:gd name="connsiteX11-397" fmla="*/ 0 w 1731146"/>
                  <a:gd name="connsiteY11-398" fmla="*/ 320232 h 1517638"/>
                  <a:gd name="connsiteX0-399" fmla="*/ 0 w 1589104"/>
                  <a:gd name="connsiteY0-400" fmla="*/ 320232 h 1517638"/>
                  <a:gd name="connsiteX1-401" fmla="*/ 556334 w 1589104"/>
                  <a:gd name="connsiteY1-402" fmla="*/ 318779 h 1517638"/>
                  <a:gd name="connsiteX2-403" fmla="*/ 850996 w 1589104"/>
                  <a:gd name="connsiteY2-404" fmla="*/ 59821 h 1517638"/>
                  <a:gd name="connsiteX3-405" fmla="*/ 1004876 w 1589104"/>
                  <a:gd name="connsiteY3-406" fmla="*/ 0 h 1517638"/>
                  <a:gd name="connsiteX4-407" fmla="*/ 1589104 w 1589104"/>
                  <a:gd name="connsiteY4-408" fmla="*/ 936373 h 1517638"/>
                  <a:gd name="connsiteX5-409" fmla="*/ 1010794 w 1589104"/>
                  <a:gd name="connsiteY5-410" fmla="*/ 1517638 h 1517638"/>
                  <a:gd name="connsiteX6-411" fmla="*/ 853956 w 1589104"/>
                  <a:gd name="connsiteY6-412" fmla="*/ 1460778 h 1517638"/>
                  <a:gd name="connsiteX7-413" fmla="*/ 582967 w 1589104"/>
                  <a:gd name="connsiteY7-414" fmla="*/ 1233178 h 1517638"/>
                  <a:gd name="connsiteX8-415" fmla="*/ 0 w 1589104"/>
                  <a:gd name="connsiteY8-416" fmla="*/ 1232918 h 1517638"/>
                  <a:gd name="connsiteX9-417" fmla="*/ 266330 w 1589104"/>
                  <a:gd name="connsiteY9-418" fmla="*/ 955011 h 1517638"/>
                  <a:gd name="connsiteX10-419" fmla="*/ 281126 w 1589104"/>
                  <a:gd name="connsiteY10-420" fmla="*/ 620619 h 1517638"/>
                  <a:gd name="connsiteX11-421" fmla="*/ 0 w 1589104"/>
                  <a:gd name="connsiteY11-422" fmla="*/ 320232 h 1517638"/>
                  <a:gd name="connsiteX0-423" fmla="*/ 0 w 1589104"/>
                  <a:gd name="connsiteY0-424" fmla="*/ 320232 h 1517638"/>
                  <a:gd name="connsiteX1-425" fmla="*/ 556334 w 1589104"/>
                  <a:gd name="connsiteY1-426" fmla="*/ 318779 h 1517638"/>
                  <a:gd name="connsiteX2-427" fmla="*/ 850996 w 1589104"/>
                  <a:gd name="connsiteY2-428" fmla="*/ 59821 h 1517638"/>
                  <a:gd name="connsiteX3-429" fmla="*/ 1004876 w 1589104"/>
                  <a:gd name="connsiteY3-430" fmla="*/ 0 h 1517638"/>
                  <a:gd name="connsiteX4-431" fmla="*/ 1373080 w 1589104"/>
                  <a:gd name="connsiteY4-432" fmla="*/ 591026 h 1517638"/>
                  <a:gd name="connsiteX5-433" fmla="*/ 1589104 w 1589104"/>
                  <a:gd name="connsiteY5-434" fmla="*/ 936373 h 1517638"/>
                  <a:gd name="connsiteX6-435" fmla="*/ 1010794 w 1589104"/>
                  <a:gd name="connsiteY6-436" fmla="*/ 1517638 h 1517638"/>
                  <a:gd name="connsiteX7-437" fmla="*/ 853956 w 1589104"/>
                  <a:gd name="connsiteY7-438" fmla="*/ 1460778 h 1517638"/>
                  <a:gd name="connsiteX8-439" fmla="*/ 582967 w 1589104"/>
                  <a:gd name="connsiteY8-440" fmla="*/ 1233178 h 1517638"/>
                  <a:gd name="connsiteX9-441" fmla="*/ 0 w 1589104"/>
                  <a:gd name="connsiteY9-442" fmla="*/ 1232918 h 1517638"/>
                  <a:gd name="connsiteX10-443" fmla="*/ 266330 w 1589104"/>
                  <a:gd name="connsiteY10-444" fmla="*/ 955011 h 1517638"/>
                  <a:gd name="connsiteX11-445" fmla="*/ 281126 w 1589104"/>
                  <a:gd name="connsiteY11-446" fmla="*/ 620619 h 1517638"/>
                  <a:gd name="connsiteX12" fmla="*/ 0 w 1589104"/>
                  <a:gd name="connsiteY12" fmla="*/ 320232 h 1517638"/>
                  <a:gd name="connsiteX0-447" fmla="*/ 0 w 1589104"/>
                  <a:gd name="connsiteY0-448" fmla="*/ 320232 h 1517638"/>
                  <a:gd name="connsiteX1-449" fmla="*/ 556334 w 1589104"/>
                  <a:gd name="connsiteY1-450" fmla="*/ 318779 h 1517638"/>
                  <a:gd name="connsiteX2-451" fmla="*/ 850996 w 1589104"/>
                  <a:gd name="connsiteY2-452" fmla="*/ 59821 h 1517638"/>
                  <a:gd name="connsiteX3-453" fmla="*/ 1004876 w 1589104"/>
                  <a:gd name="connsiteY3-454" fmla="*/ 0 h 1517638"/>
                  <a:gd name="connsiteX4-455" fmla="*/ 1583185 w 1589104"/>
                  <a:gd name="connsiteY4-456" fmla="*/ 596945 h 1517638"/>
                  <a:gd name="connsiteX5-457" fmla="*/ 1589104 w 1589104"/>
                  <a:gd name="connsiteY5-458" fmla="*/ 936373 h 1517638"/>
                  <a:gd name="connsiteX6-459" fmla="*/ 1010794 w 1589104"/>
                  <a:gd name="connsiteY6-460" fmla="*/ 1517638 h 1517638"/>
                  <a:gd name="connsiteX7-461" fmla="*/ 853956 w 1589104"/>
                  <a:gd name="connsiteY7-462" fmla="*/ 1460778 h 1517638"/>
                  <a:gd name="connsiteX8-463" fmla="*/ 582967 w 1589104"/>
                  <a:gd name="connsiteY8-464" fmla="*/ 1233178 h 1517638"/>
                  <a:gd name="connsiteX9-465" fmla="*/ 0 w 1589104"/>
                  <a:gd name="connsiteY9-466" fmla="*/ 1232918 h 1517638"/>
                  <a:gd name="connsiteX10-467" fmla="*/ 266330 w 1589104"/>
                  <a:gd name="connsiteY10-468" fmla="*/ 955011 h 1517638"/>
                  <a:gd name="connsiteX11-469" fmla="*/ 281126 w 1589104"/>
                  <a:gd name="connsiteY11-470" fmla="*/ 620619 h 1517638"/>
                  <a:gd name="connsiteX12-471" fmla="*/ 0 w 1589104"/>
                  <a:gd name="connsiteY12-472" fmla="*/ 320232 h 1517638"/>
                  <a:gd name="connsiteX0-473" fmla="*/ 0 w 1592063"/>
                  <a:gd name="connsiteY0-474" fmla="*/ 320232 h 1517638"/>
                  <a:gd name="connsiteX1-475" fmla="*/ 556334 w 1592063"/>
                  <a:gd name="connsiteY1-476" fmla="*/ 318779 h 1517638"/>
                  <a:gd name="connsiteX2-477" fmla="*/ 850996 w 1592063"/>
                  <a:gd name="connsiteY2-478" fmla="*/ 59821 h 1517638"/>
                  <a:gd name="connsiteX3-479" fmla="*/ 1004876 w 1592063"/>
                  <a:gd name="connsiteY3-480" fmla="*/ 0 h 1517638"/>
                  <a:gd name="connsiteX4-481" fmla="*/ 1583185 w 1592063"/>
                  <a:gd name="connsiteY4-482" fmla="*/ 596945 h 1517638"/>
                  <a:gd name="connsiteX5-483" fmla="*/ 1592063 w 1592063"/>
                  <a:gd name="connsiteY5-484" fmla="*/ 942292 h 1517638"/>
                  <a:gd name="connsiteX6-485" fmla="*/ 1010794 w 1592063"/>
                  <a:gd name="connsiteY6-486" fmla="*/ 1517638 h 1517638"/>
                  <a:gd name="connsiteX7-487" fmla="*/ 853956 w 1592063"/>
                  <a:gd name="connsiteY7-488" fmla="*/ 1460778 h 1517638"/>
                  <a:gd name="connsiteX8-489" fmla="*/ 582967 w 1592063"/>
                  <a:gd name="connsiteY8-490" fmla="*/ 1233178 h 1517638"/>
                  <a:gd name="connsiteX9-491" fmla="*/ 0 w 1592063"/>
                  <a:gd name="connsiteY9-492" fmla="*/ 1232918 h 1517638"/>
                  <a:gd name="connsiteX10-493" fmla="*/ 266330 w 1592063"/>
                  <a:gd name="connsiteY10-494" fmla="*/ 955011 h 1517638"/>
                  <a:gd name="connsiteX11-495" fmla="*/ 281126 w 1592063"/>
                  <a:gd name="connsiteY11-496" fmla="*/ 620619 h 1517638"/>
                  <a:gd name="connsiteX12-497" fmla="*/ 0 w 1592063"/>
                  <a:gd name="connsiteY12-498" fmla="*/ 320232 h 1517638"/>
                  <a:gd name="connsiteX0-499" fmla="*/ 0 w 1589104"/>
                  <a:gd name="connsiteY0-500" fmla="*/ 320232 h 1517638"/>
                  <a:gd name="connsiteX1-501" fmla="*/ 556334 w 1589104"/>
                  <a:gd name="connsiteY1-502" fmla="*/ 318779 h 1517638"/>
                  <a:gd name="connsiteX2-503" fmla="*/ 850996 w 1589104"/>
                  <a:gd name="connsiteY2-504" fmla="*/ 59821 h 1517638"/>
                  <a:gd name="connsiteX3-505" fmla="*/ 1004876 w 1589104"/>
                  <a:gd name="connsiteY3-506" fmla="*/ 0 h 1517638"/>
                  <a:gd name="connsiteX4-507" fmla="*/ 1583185 w 1589104"/>
                  <a:gd name="connsiteY4-508" fmla="*/ 596945 h 1517638"/>
                  <a:gd name="connsiteX5-509" fmla="*/ 1589104 w 1589104"/>
                  <a:gd name="connsiteY5-510" fmla="*/ 948210 h 1517638"/>
                  <a:gd name="connsiteX6-511" fmla="*/ 1010794 w 1589104"/>
                  <a:gd name="connsiteY6-512" fmla="*/ 1517638 h 1517638"/>
                  <a:gd name="connsiteX7-513" fmla="*/ 853956 w 1589104"/>
                  <a:gd name="connsiteY7-514" fmla="*/ 1460778 h 1517638"/>
                  <a:gd name="connsiteX8-515" fmla="*/ 582967 w 1589104"/>
                  <a:gd name="connsiteY8-516" fmla="*/ 1233178 h 1517638"/>
                  <a:gd name="connsiteX9-517" fmla="*/ 0 w 1589104"/>
                  <a:gd name="connsiteY9-518" fmla="*/ 1232918 h 1517638"/>
                  <a:gd name="connsiteX10-519" fmla="*/ 266330 w 1589104"/>
                  <a:gd name="connsiteY10-520" fmla="*/ 955011 h 1517638"/>
                  <a:gd name="connsiteX11-521" fmla="*/ 281126 w 1589104"/>
                  <a:gd name="connsiteY11-522" fmla="*/ 620619 h 1517638"/>
                  <a:gd name="connsiteX12-523" fmla="*/ 0 w 1589104"/>
                  <a:gd name="connsiteY12-524" fmla="*/ 320232 h 1517638"/>
                  <a:gd name="connsiteX0-525" fmla="*/ 0 w 1589104"/>
                  <a:gd name="connsiteY0-526" fmla="*/ 320232 h 1514679"/>
                  <a:gd name="connsiteX1-527" fmla="*/ 556334 w 1589104"/>
                  <a:gd name="connsiteY1-528" fmla="*/ 318779 h 1514679"/>
                  <a:gd name="connsiteX2-529" fmla="*/ 850996 w 1589104"/>
                  <a:gd name="connsiteY2-530" fmla="*/ 59821 h 1514679"/>
                  <a:gd name="connsiteX3-531" fmla="*/ 1004876 w 1589104"/>
                  <a:gd name="connsiteY3-532" fmla="*/ 0 h 1514679"/>
                  <a:gd name="connsiteX4-533" fmla="*/ 1583185 w 1589104"/>
                  <a:gd name="connsiteY4-534" fmla="*/ 596945 h 1514679"/>
                  <a:gd name="connsiteX5-535" fmla="*/ 1589104 w 1589104"/>
                  <a:gd name="connsiteY5-536" fmla="*/ 948210 h 1514679"/>
                  <a:gd name="connsiteX6-537" fmla="*/ 1013753 w 1589104"/>
                  <a:gd name="connsiteY6-538" fmla="*/ 1514679 h 1514679"/>
                  <a:gd name="connsiteX7-539" fmla="*/ 853956 w 1589104"/>
                  <a:gd name="connsiteY7-540" fmla="*/ 1460778 h 1514679"/>
                  <a:gd name="connsiteX8-541" fmla="*/ 582967 w 1589104"/>
                  <a:gd name="connsiteY8-542" fmla="*/ 1233178 h 1514679"/>
                  <a:gd name="connsiteX9-543" fmla="*/ 0 w 1589104"/>
                  <a:gd name="connsiteY9-544" fmla="*/ 1232918 h 1514679"/>
                  <a:gd name="connsiteX10-545" fmla="*/ 266330 w 1589104"/>
                  <a:gd name="connsiteY10-546" fmla="*/ 955011 h 1514679"/>
                  <a:gd name="connsiteX11-547" fmla="*/ 281126 w 1589104"/>
                  <a:gd name="connsiteY11-548" fmla="*/ 620619 h 1514679"/>
                  <a:gd name="connsiteX12-549" fmla="*/ 0 w 1589104"/>
                  <a:gd name="connsiteY12-550" fmla="*/ 320232 h 1514679"/>
                  <a:gd name="connsiteX0-551" fmla="*/ 0 w 1589104"/>
                  <a:gd name="connsiteY0-552" fmla="*/ 320232 h 1514679"/>
                  <a:gd name="connsiteX1-553" fmla="*/ 556334 w 1589104"/>
                  <a:gd name="connsiteY1-554" fmla="*/ 318779 h 1514679"/>
                  <a:gd name="connsiteX2-555" fmla="*/ 850996 w 1589104"/>
                  <a:gd name="connsiteY2-556" fmla="*/ 59821 h 1514679"/>
                  <a:gd name="connsiteX3-557" fmla="*/ 1004876 w 1589104"/>
                  <a:gd name="connsiteY3-558" fmla="*/ 0 h 1514679"/>
                  <a:gd name="connsiteX4-559" fmla="*/ 1583185 w 1589104"/>
                  <a:gd name="connsiteY4-560" fmla="*/ 596945 h 1514679"/>
                  <a:gd name="connsiteX5-561" fmla="*/ 1589104 w 1589104"/>
                  <a:gd name="connsiteY5-562" fmla="*/ 948210 h 1514679"/>
                  <a:gd name="connsiteX6-563" fmla="*/ 1013753 w 1589104"/>
                  <a:gd name="connsiteY6-564" fmla="*/ 1514679 h 1514679"/>
                  <a:gd name="connsiteX7-565" fmla="*/ 853956 w 1589104"/>
                  <a:gd name="connsiteY7-566" fmla="*/ 1460778 h 1514679"/>
                  <a:gd name="connsiteX8-567" fmla="*/ 582967 w 1589104"/>
                  <a:gd name="connsiteY8-568" fmla="*/ 1233178 h 1514679"/>
                  <a:gd name="connsiteX9-569" fmla="*/ 0 w 1589104"/>
                  <a:gd name="connsiteY9-570" fmla="*/ 1232918 h 1514679"/>
                  <a:gd name="connsiteX10-571" fmla="*/ 266330 w 1589104"/>
                  <a:gd name="connsiteY10-572" fmla="*/ 955011 h 1514679"/>
                  <a:gd name="connsiteX11-573" fmla="*/ 287045 w 1589104"/>
                  <a:gd name="connsiteY11-574" fmla="*/ 611742 h 1514679"/>
                  <a:gd name="connsiteX12-575" fmla="*/ 0 w 1589104"/>
                  <a:gd name="connsiteY12-576" fmla="*/ 320232 h 1514679"/>
                  <a:gd name="connsiteX0-577" fmla="*/ 0 w 1589104"/>
                  <a:gd name="connsiteY0-578" fmla="*/ 320232 h 1514679"/>
                  <a:gd name="connsiteX1-579" fmla="*/ 556334 w 1589104"/>
                  <a:gd name="connsiteY1-580" fmla="*/ 318779 h 1514679"/>
                  <a:gd name="connsiteX2-581" fmla="*/ 850996 w 1589104"/>
                  <a:gd name="connsiteY2-582" fmla="*/ 59821 h 1514679"/>
                  <a:gd name="connsiteX3-583" fmla="*/ 1004876 w 1589104"/>
                  <a:gd name="connsiteY3-584" fmla="*/ 0 h 1514679"/>
                  <a:gd name="connsiteX4-585" fmla="*/ 1583185 w 1589104"/>
                  <a:gd name="connsiteY4-586" fmla="*/ 596945 h 1514679"/>
                  <a:gd name="connsiteX5-587" fmla="*/ 1589104 w 1589104"/>
                  <a:gd name="connsiteY5-588" fmla="*/ 948210 h 1514679"/>
                  <a:gd name="connsiteX6-589" fmla="*/ 1013753 w 1589104"/>
                  <a:gd name="connsiteY6-590" fmla="*/ 1514679 h 1514679"/>
                  <a:gd name="connsiteX7-591" fmla="*/ 853956 w 1589104"/>
                  <a:gd name="connsiteY7-592" fmla="*/ 1460778 h 1514679"/>
                  <a:gd name="connsiteX8-593" fmla="*/ 582967 w 1589104"/>
                  <a:gd name="connsiteY8-594" fmla="*/ 1233178 h 1514679"/>
                  <a:gd name="connsiteX9-595" fmla="*/ 0 w 1589104"/>
                  <a:gd name="connsiteY9-596" fmla="*/ 1232918 h 1514679"/>
                  <a:gd name="connsiteX10-597" fmla="*/ 266330 w 1589104"/>
                  <a:gd name="connsiteY10-598" fmla="*/ 955011 h 1514679"/>
                  <a:gd name="connsiteX11-599" fmla="*/ 287045 w 1589104"/>
                  <a:gd name="connsiteY11-600" fmla="*/ 611742 h 1514679"/>
                  <a:gd name="connsiteX12-601" fmla="*/ 0 w 1589104"/>
                  <a:gd name="connsiteY12-602" fmla="*/ 320232 h 1514679"/>
                  <a:gd name="connsiteX0-603" fmla="*/ 0 w 1589104"/>
                  <a:gd name="connsiteY0-604" fmla="*/ 320232 h 1514679"/>
                  <a:gd name="connsiteX1-605" fmla="*/ 556334 w 1589104"/>
                  <a:gd name="connsiteY1-606" fmla="*/ 318779 h 1514679"/>
                  <a:gd name="connsiteX2-607" fmla="*/ 850996 w 1589104"/>
                  <a:gd name="connsiteY2-608" fmla="*/ 59821 h 1514679"/>
                  <a:gd name="connsiteX3-609" fmla="*/ 1004876 w 1589104"/>
                  <a:gd name="connsiteY3-610" fmla="*/ 0 h 1514679"/>
                  <a:gd name="connsiteX4-611" fmla="*/ 1583185 w 1589104"/>
                  <a:gd name="connsiteY4-612" fmla="*/ 596945 h 1514679"/>
                  <a:gd name="connsiteX5-613" fmla="*/ 1589104 w 1589104"/>
                  <a:gd name="connsiteY5-614" fmla="*/ 948210 h 1514679"/>
                  <a:gd name="connsiteX6-615" fmla="*/ 1013753 w 1589104"/>
                  <a:gd name="connsiteY6-616" fmla="*/ 1514679 h 1514679"/>
                  <a:gd name="connsiteX7-617" fmla="*/ 853956 w 1589104"/>
                  <a:gd name="connsiteY7-618" fmla="*/ 1460778 h 1514679"/>
                  <a:gd name="connsiteX8-619" fmla="*/ 582967 w 1589104"/>
                  <a:gd name="connsiteY8-620" fmla="*/ 1233178 h 1514679"/>
                  <a:gd name="connsiteX9-621" fmla="*/ 0 w 1589104"/>
                  <a:gd name="connsiteY9-622" fmla="*/ 1232918 h 1514679"/>
                  <a:gd name="connsiteX10-623" fmla="*/ 266330 w 1589104"/>
                  <a:gd name="connsiteY10-624" fmla="*/ 955011 h 1514679"/>
                  <a:gd name="connsiteX11-625" fmla="*/ 287045 w 1589104"/>
                  <a:gd name="connsiteY11-626" fmla="*/ 611742 h 1514679"/>
                  <a:gd name="connsiteX12-627" fmla="*/ 0 w 1589104"/>
                  <a:gd name="connsiteY12-628" fmla="*/ 320232 h 1514679"/>
                  <a:gd name="connsiteX0-629" fmla="*/ 0 w 1589104"/>
                  <a:gd name="connsiteY0-630" fmla="*/ 320232 h 1514679"/>
                  <a:gd name="connsiteX1-631" fmla="*/ 556334 w 1589104"/>
                  <a:gd name="connsiteY1-632" fmla="*/ 318779 h 1514679"/>
                  <a:gd name="connsiteX2-633" fmla="*/ 850996 w 1589104"/>
                  <a:gd name="connsiteY2-634" fmla="*/ 59821 h 1514679"/>
                  <a:gd name="connsiteX3-635" fmla="*/ 1004876 w 1589104"/>
                  <a:gd name="connsiteY3-636" fmla="*/ 0 h 1514679"/>
                  <a:gd name="connsiteX4-637" fmla="*/ 1583185 w 1589104"/>
                  <a:gd name="connsiteY4-638" fmla="*/ 596945 h 1514679"/>
                  <a:gd name="connsiteX5-639" fmla="*/ 1589104 w 1589104"/>
                  <a:gd name="connsiteY5-640" fmla="*/ 948210 h 1514679"/>
                  <a:gd name="connsiteX6-641" fmla="*/ 1013753 w 1589104"/>
                  <a:gd name="connsiteY6-642" fmla="*/ 1514679 h 1514679"/>
                  <a:gd name="connsiteX7-643" fmla="*/ 853956 w 1589104"/>
                  <a:gd name="connsiteY7-644" fmla="*/ 1460778 h 1514679"/>
                  <a:gd name="connsiteX8-645" fmla="*/ 582967 w 1589104"/>
                  <a:gd name="connsiteY8-646" fmla="*/ 1233178 h 1514679"/>
                  <a:gd name="connsiteX9-647" fmla="*/ 0 w 1589104"/>
                  <a:gd name="connsiteY9-648" fmla="*/ 1232918 h 1514679"/>
                  <a:gd name="connsiteX10-649" fmla="*/ 266330 w 1589104"/>
                  <a:gd name="connsiteY10-650" fmla="*/ 955011 h 1514679"/>
                  <a:gd name="connsiteX11-651" fmla="*/ 287045 w 1589104"/>
                  <a:gd name="connsiteY11-652" fmla="*/ 611742 h 1514679"/>
                  <a:gd name="connsiteX12-653" fmla="*/ 0 w 1589104"/>
                  <a:gd name="connsiteY12-654" fmla="*/ 320232 h 1514679"/>
                  <a:gd name="connsiteX0-655" fmla="*/ 0 w 1589104"/>
                  <a:gd name="connsiteY0-656" fmla="*/ 320232 h 1514679"/>
                  <a:gd name="connsiteX1-657" fmla="*/ 556334 w 1589104"/>
                  <a:gd name="connsiteY1-658" fmla="*/ 318779 h 1514679"/>
                  <a:gd name="connsiteX2-659" fmla="*/ 850996 w 1589104"/>
                  <a:gd name="connsiteY2-660" fmla="*/ 59821 h 1514679"/>
                  <a:gd name="connsiteX3-661" fmla="*/ 1004876 w 1589104"/>
                  <a:gd name="connsiteY3-662" fmla="*/ 0 h 1514679"/>
                  <a:gd name="connsiteX4-663" fmla="*/ 1583185 w 1589104"/>
                  <a:gd name="connsiteY4-664" fmla="*/ 596945 h 1514679"/>
                  <a:gd name="connsiteX5-665" fmla="*/ 1589104 w 1589104"/>
                  <a:gd name="connsiteY5-666" fmla="*/ 948210 h 1514679"/>
                  <a:gd name="connsiteX6-667" fmla="*/ 1013753 w 1589104"/>
                  <a:gd name="connsiteY6-668" fmla="*/ 1514679 h 1514679"/>
                  <a:gd name="connsiteX7-669" fmla="*/ 853956 w 1589104"/>
                  <a:gd name="connsiteY7-670" fmla="*/ 1460778 h 1514679"/>
                  <a:gd name="connsiteX8-671" fmla="*/ 582967 w 1589104"/>
                  <a:gd name="connsiteY8-672" fmla="*/ 1233178 h 1514679"/>
                  <a:gd name="connsiteX9-673" fmla="*/ 0 w 1589104"/>
                  <a:gd name="connsiteY9-674" fmla="*/ 1232918 h 1514679"/>
                  <a:gd name="connsiteX10-675" fmla="*/ 266330 w 1589104"/>
                  <a:gd name="connsiteY10-676" fmla="*/ 955011 h 1514679"/>
                  <a:gd name="connsiteX11-677" fmla="*/ 287045 w 1589104"/>
                  <a:gd name="connsiteY11-678" fmla="*/ 611742 h 1514679"/>
                  <a:gd name="connsiteX12-679" fmla="*/ 0 w 1589104"/>
                  <a:gd name="connsiteY12-680" fmla="*/ 320232 h 1514679"/>
                  <a:gd name="connsiteX0-681" fmla="*/ 0 w 1589104"/>
                  <a:gd name="connsiteY0-682" fmla="*/ 320232 h 1514679"/>
                  <a:gd name="connsiteX1-683" fmla="*/ 556334 w 1589104"/>
                  <a:gd name="connsiteY1-684" fmla="*/ 318779 h 1514679"/>
                  <a:gd name="connsiteX2-685" fmla="*/ 850996 w 1589104"/>
                  <a:gd name="connsiteY2-686" fmla="*/ 59821 h 1514679"/>
                  <a:gd name="connsiteX3-687" fmla="*/ 1004876 w 1589104"/>
                  <a:gd name="connsiteY3-688" fmla="*/ 0 h 1514679"/>
                  <a:gd name="connsiteX4-689" fmla="*/ 1583185 w 1589104"/>
                  <a:gd name="connsiteY4-690" fmla="*/ 596945 h 1514679"/>
                  <a:gd name="connsiteX5-691" fmla="*/ 1589104 w 1589104"/>
                  <a:gd name="connsiteY5-692" fmla="*/ 948210 h 1514679"/>
                  <a:gd name="connsiteX6-693" fmla="*/ 1013753 w 1589104"/>
                  <a:gd name="connsiteY6-694" fmla="*/ 1514679 h 1514679"/>
                  <a:gd name="connsiteX7-695" fmla="*/ 853956 w 1589104"/>
                  <a:gd name="connsiteY7-696" fmla="*/ 1460778 h 1514679"/>
                  <a:gd name="connsiteX8-697" fmla="*/ 582967 w 1589104"/>
                  <a:gd name="connsiteY8-698" fmla="*/ 1233178 h 1514679"/>
                  <a:gd name="connsiteX9-699" fmla="*/ 0 w 1589104"/>
                  <a:gd name="connsiteY9-700" fmla="*/ 1232918 h 1514679"/>
                  <a:gd name="connsiteX10-701" fmla="*/ 266330 w 1589104"/>
                  <a:gd name="connsiteY10-702" fmla="*/ 955011 h 1514679"/>
                  <a:gd name="connsiteX11-703" fmla="*/ 287045 w 1589104"/>
                  <a:gd name="connsiteY11-704" fmla="*/ 611742 h 1514679"/>
                  <a:gd name="connsiteX12-705" fmla="*/ 0 w 1589104"/>
                  <a:gd name="connsiteY12-706" fmla="*/ 320232 h 1514679"/>
                  <a:gd name="connsiteX0-707" fmla="*/ 0 w 1589104"/>
                  <a:gd name="connsiteY0-708" fmla="*/ 320232 h 1514679"/>
                  <a:gd name="connsiteX1-709" fmla="*/ 556334 w 1589104"/>
                  <a:gd name="connsiteY1-710" fmla="*/ 318779 h 1514679"/>
                  <a:gd name="connsiteX2-711" fmla="*/ 850996 w 1589104"/>
                  <a:gd name="connsiteY2-712" fmla="*/ 59821 h 1514679"/>
                  <a:gd name="connsiteX3-713" fmla="*/ 1004876 w 1589104"/>
                  <a:gd name="connsiteY3-714" fmla="*/ 0 h 1514679"/>
                  <a:gd name="connsiteX4-715" fmla="*/ 1583185 w 1589104"/>
                  <a:gd name="connsiteY4-716" fmla="*/ 596945 h 1514679"/>
                  <a:gd name="connsiteX5-717" fmla="*/ 1589104 w 1589104"/>
                  <a:gd name="connsiteY5-718" fmla="*/ 948210 h 1514679"/>
                  <a:gd name="connsiteX6-719" fmla="*/ 1013753 w 1589104"/>
                  <a:gd name="connsiteY6-720" fmla="*/ 1514679 h 1514679"/>
                  <a:gd name="connsiteX7-721" fmla="*/ 853956 w 1589104"/>
                  <a:gd name="connsiteY7-722" fmla="*/ 1460778 h 1514679"/>
                  <a:gd name="connsiteX8-723" fmla="*/ 582967 w 1589104"/>
                  <a:gd name="connsiteY8-724" fmla="*/ 1233178 h 1514679"/>
                  <a:gd name="connsiteX9-725" fmla="*/ 0 w 1589104"/>
                  <a:gd name="connsiteY9-726" fmla="*/ 1232918 h 1514679"/>
                  <a:gd name="connsiteX10-727" fmla="*/ 266330 w 1589104"/>
                  <a:gd name="connsiteY10-728" fmla="*/ 955011 h 1514679"/>
                  <a:gd name="connsiteX11-729" fmla="*/ 287045 w 1589104"/>
                  <a:gd name="connsiteY11-730" fmla="*/ 611742 h 1514679"/>
                  <a:gd name="connsiteX12-731" fmla="*/ 0 w 1589104"/>
                  <a:gd name="connsiteY12-732" fmla="*/ 320232 h 1514679"/>
                  <a:gd name="connsiteX0-733" fmla="*/ 0 w 1589104"/>
                  <a:gd name="connsiteY0-734" fmla="*/ 320232 h 1514679"/>
                  <a:gd name="connsiteX1-735" fmla="*/ 556334 w 1589104"/>
                  <a:gd name="connsiteY1-736" fmla="*/ 318779 h 1514679"/>
                  <a:gd name="connsiteX2-737" fmla="*/ 850996 w 1589104"/>
                  <a:gd name="connsiteY2-738" fmla="*/ 59821 h 1514679"/>
                  <a:gd name="connsiteX3-739" fmla="*/ 1004876 w 1589104"/>
                  <a:gd name="connsiteY3-740" fmla="*/ 0 h 1514679"/>
                  <a:gd name="connsiteX4-741" fmla="*/ 1583185 w 1589104"/>
                  <a:gd name="connsiteY4-742" fmla="*/ 596945 h 1514679"/>
                  <a:gd name="connsiteX5-743" fmla="*/ 1589104 w 1589104"/>
                  <a:gd name="connsiteY5-744" fmla="*/ 948210 h 1514679"/>
                  <a:gd name="connsiteX6-745" fmla="*/ 1013753 w 1589104"/>
                  <a:gd name="connsiteY6-746" fmla="*/ 1514679 h 1514679"/>
                  <a:gd name="connsiteX7-747" fmla="*/ 853956 w 1589104"/>
                  <a:gd name="connsiteY7-748" fmla="*/ 1460778 h 1514679"/>
                  <a:gd name="connsiteX8-749" fmla="*/ 582967 w 1589104"/>
                  <a:gd name="connsiteY8-750" fmla="*/ 1233178 h 1514679"/>
                  <a:gd name="connsiteX9-751" fmla="*/ 0 w 1589104"/>
                  <a:gd name="connsiteY9-752" fmla="*/ 1232918 h 1514679"/>
                  <a:gd name="connsiteX10-753" fmla="*/ 266330 w 1589104"/>
                  <a:gd name="connsiteY10-754" fmla="*/ 955011 h 1514679"/>
                  <a:gd name="connsiteX11-755" fmla="*/ 287045 w 1589104"/>
                  <a:gd name="connsiteY11-756" fmla="*/ 611742 h 1514679"/>
                  <a:gd name="connsiteX12-757" fmla="*/ 0 w 1589104"/>
                  <a:gd name="connsiteY12-758" fmla="*/ 320232 h 1514679"/>
                  <a:gd name="connsiteX0-759" fmla="*/ 0 w 1589104"/>
                  <a:gd name="connsiteY0-760" fmla="*/ 320232 h 1514679"/>
                  <a:gd name="connsiteX1-761" fmla="*/ 556334 w 1589104"/>
                  <a:gd name="connsiteY1-762" fmla="*/ 318779 h 1514679"/>
                  <a:gd name="connsiteX2-763" fmla="*/ 850996 w 1589104"/>
                  <a:gd name="connsiteY2-764" fmla="*/ 59821 h 1514679"/>
                  <a:gd name="connsiteX3-765" fmla="*/ 1004876 w 1589104"/>
                  <a:gd name="connsiteY3-766" fmla="*/ 0 h 1514679"/>
                  <a:gd name="connsiteX4-767" fmla="*/ 1583185 w 1589104"/>
                  <a:gd name="connsiteY4-768" fmla="*/ 596945 h 1514679"/>
                  <a:gd name="connsiteX5-769" fmla="*/ 1589104 w 1589104"/>
                  <a:gd name="connsiteY5-770" fmla="*/ 948210 h 1514679"/>
                  <a:gd name="connsiteX6-771" fmla="*/ 1013753 w 1589104"/>
                  <a:gd name="connsiteY6-772" fmla="*/ 1514679 h 1514679"/>
                  <a:gd name="connsiteX7-773" fmla="*/ 853956 w 1589104"/>
                  <a:gd name="connsiteY7-774" fmla="*/ 1460778 h 1514679"/>
                  <a:gd name="connsiteX8-775" fmla="*/ 582967 w 1589104"/>
                  <a:gd name="connsiteY8-776" fmla="*/ 1233178 h 1514679"/>
                  <a:gd name="connsiteX9-777" fmla="*/ 0 w 1589104"/>
                  <a:gd name="connsiteY9-778" fmla="*/ 1232918 h 1514679"/>
                  <a:gd name="connsiteX10-779" fmla="*/ 266330 w 1589104"/>
                  <a:gd name="connsiteY10-780" fmla="*/ 955011 h 1514679"/>
                  <a:gd name="connsiteX11-781" fmla="*/ 287045 w 1589104"/>
                  <a:gd name="connsiteY11-782" fmla="*/ 611742 h 1514679"/>
                  <a:gd name="connsiteX12-783" fmla="*/ 0 w 1589104"/>
                  <a:gd name="connsiteY12-784" fmla="*/ 320232 h 1514679"/>
                  <a:gd name="connsiteX0-785" fmla="*/ 0 w 1589104"/>
                  <a:gd name="connsiteY0-786" fmla="*/ 320232 h 1532336"/>
                  <a:gd name="connsiteX1-787" fmla="*/ 556334 w 1589104"/>
                  <a:gd name="connsiteY1-788" fmla="*/ 318779 h 1532336"/>
                  <a:gd name="connsiteX2-789" fmla="*/ 850996 w 1589104"/>
                  <a:gd name="connsiteY2-790" fmla="*/ 59821 h 1532336"/>
                  <a:gd name="connsiteX3-791" fmla="*/ 1004876 w 1589104"/>
                  <a:gd name="connsiteY3-792" fmla="*/ 0 h 1532336"/>
                  <a:gd name="connsiteX4-793" fmla="*/ 1583185 w 1589104"/>
                  <a:gd name="connsiteY4-794" fmla="*/ 596945 h 1532336"/>
                  <a:gd name="connsiteX5-795" fmla="*/ 1589104 w 1589104"/>
                  <a:gd name="connsiteY5-796" fmla="*/ 948210 h 1532336"/>
                  <a:gd name="connsiteX6-797" fmla="*/ 1013753 w 1589104"/>
                  <a:gd name="connsiteY6-798" fmla="*/ 1514679 h 1532336"/>
                  <a:gd name="connsiteX7-799" fmla="*/ 853956 w 1589104"/>
                  <a:gd name="connsiteY7-800" fmla="*/ 1460778 h 1532336"/>
                  <a:gd name="connsiteX8-801" fmla="*/ 582967 w 1589104"/>
                  <a:gd name="connsiteY8-802" fmla="*/ 1233178 h 1532336"/>
                  <a:gd name="connsiteX9-803" fmla="*/ 0 w 1589104"/>
                  <a:gd name="connsiteY9-804" fmla="*/ 1232918 h 1532336"/>
                  <a:gd name="connsiteX10-805" fmla="*/ 266330 w 1589104"/>
                  <a:gd name="connsiteY10-806" fmla="*/ 955011 h 1532336"/>
                  <a:gd name="connsiteX11-807" fmla="*/ 287045 w 1589104"/>
                  <a:gd name="connsiteY11-808" fmla="*/ 611742 h 1532336"/>
                  <a:gd name="connsiteX12-809" fmla="*/ 0 w 1589104"/>
                  <a:gd name="connsiteY12-810" fmla="*/ 320232 h 1532336"/>
                  <a:gd name="connsiteX0-811" fmla="*/ 0 w 1589104"/>
                  <a:gd name="connsiteY0-812" fmla="*/ 320232 h 1575133"/>
                  <a:gd name="connsiteX1-813" fmla="*/ 556334 w 1589104"/>
                  <a:gd name="connsiteY1-814" fmla="*/ 318779 h 1575133"/>
                  <a:gd name="connsiteX2-815" fmla="*/ 850996 w 1589104"/>
                  <a:gd name="connsiteY2-816" fmla="*/ 59821 h 1575133"/>
                  <a:gd name="connsiteX3-817" fmla="*/ 1004876 w 1589104"/>
                  <a:gd name="connsiteY3-818" fmla="*/ 0 h 1575133"/>
                  <a:gd name="connsiteX4-819" fmla="*/ 1583185 w 1589104"/>
                  <a:gd name="connsiteY4-820" fmla="*/ 596945 h 1575133"/>
                  <a:gd name="connsiteX5-821" fmla="*/ 1589104 w 1589104"/>
                  <a:gd name="connsiteY5-822" fmla="*/ 948210 h 1575133"/>
                  <a:gd name="connsiteX6-823" fmla="*/ 1013753 w 1589104"/>
                  <a:gd name="connsiteY6-824" fmla="*/ 1514679 h 1575133"/>
                  <a:gd name="connsiteX7-825" fmla="*/ 853956 w 1589104"/>
                  <a:gd name="connsiteY7-826" fmla="*/ 1460778 h 1575133"/>
                  <a:gd name="connsiteX8-827" fmla="*/ 582967 w 1589104"/>
                  <a:gd name="connsiteY8-828" fmla="*/ 1233178 h 1575133"/>
                  <a:gd name="connsiteX9-829" fmla="*/ 0 w 1589104"/>
                  <a:gd name="connsiteY9-830" fmla="*/ 1232918 h 1575133"/>
                  <a:gd name="connsiteX10-831" fmla="*/ 266330 w 1589104"/>
                  <a:gd name="connsiteY10-832" fmla="*/ 955011 h 1575133"/>
                  <a:gd name="connsiteX11-833" fmla="*/ 287045 w 1589104"/>
                  <a:gd name="connsiteY11-834" fmla="*/ 611742 h 1575133"/>
                  <a:gd name="connsiteX12-835" fmla="*/ 0 w 1589104"/>
                  <a:gd name="connsiteY12-836" fmla="*/ 320232 h 1575133"/>
                  <a:gd name="connsiteX0-837" fmla="*/ 0 w 1589104"/>
                  <a:gd name="connsiteY0-838" fmla="*/ 320232 h 1575133"/>
                  <a:gd name="connsiteX1-839" fmla="*/ 556334 w 1589104"/>
                  <a:gd name="connsiteY1-840" fmla="*/ 318779 h 1575133"/>
                  <a:gd name="connsiteX2-841" fmla="*/ 850996 w 1589104"/>
                  <a:gd name="connsiteY2-842" fmla="*/ 59821 h 1575133"/>
                  <a:gd name="connsiteX3-843" fmla="*/ 1004876 w 1589104"/>
                  <a:gd name="connsiteY3-844" fmla="*/ 0 h 1575133"/>
                  <a:gd name="connsiteX4-845" fmla="*/ 1583185 w 1589104"/>
                  <a:gd name="connsiteY4-846" fmla="*/ 596945 h 1575133"/>
                  <a:gd name="connsiteX5-847" fmla="*/ 1589104 w 1589104"/>
                  <a:gd name="connsiteY5-848" fmla="*/ 948210 h 1575133"/>
                  <a:gd name="connsiteX6-849" fmla="*/ 1013753 w 1589104"/>
                  <a:gd name="connsiteY6-850" fmla="*/ 1514679 h 1575133"/>
                  <a:gd name="connsiteX7-851" fmla="*/ 853956 w 1589104"/>
                  <a:gd name="connsiteY7-852" fmla="*/ 1460778 h 1575133"/>
                  <a:gd name="connsiteX8-853" fmla="*/ 582967 w 1589104"/>
                  <a:gd name="connsiteY8-854" fmla="*/ 1233178 h 1575133"/>
                  <a:gd name="connsiteX9-855" fmla="*/ 0 w 1589104"/>
                  <a:gd name="connsiteY9-856" fmla="*/ 1232918 h 1575133"/>
                  <a:gd name="connsiteX10-857" fmla="*/ 266330 w 1589104"/>
                  <a:gd name="connsiteY10-858" fmla="*/ 955011 h 1575133"/>
                  <a:gd name="connsiteX11-859" fmla="*/ 287045 w 1589104"/>
                  <a:gd name="connsiteY11-860" fmla="*/ 611742 h 1575133"/>
                  <a:gd name="connsiteX12-861" fmla="*/ 0 w 1589104"/>
                  <a:gd name="connsiteY12-862" fmla="*/ 320232 h 1575133"/>
                  <a:gd name="connsiteX0-863" fmla="*/ 0 w 1589104"/>
                  <a:gd name="connsiteY0-864" fmla="*/ 320232 h 1575133"/>
                  <a:gd name="connsiteX1-865" fmla="*/ 556334 w 1589104"/>
                  <a:gd name="connsiteY1-866" fmla="*/ 318779 h 1575133"/>
                  <a:gd name="connsiteX2-867" fmla="*/ 850996 w 1589104"/>
                  <a:gd name="connsiteY2-868" fmla="*/ 59821 h 1575133"/>
                  <a:gd name="connsiteX3-869" fmla="*/ 1004876 w 1589104"/>
                  <a:gd name="connsiteY3-870" fmla="*/ 0 h 1575133"/>
                  <a:gd name="connsiteX4-871" fmla="*/ 1583185 w 1589104"/>
                  <a:gd name="connsiteY4-872" fmla="*/ 596945 h 1575133"/>
                  <a:gd name="connsiteX5-873" fmla="*/ 1589104 w 1589104"/>
                  <a:gd name="connsiteY5-874" fmla="*/ 948210 h 1575133"/>
                  <a:gd name="connsiteX6-875" fmla="*/ 1013753 w 1589104"/>
                  <a:gd name="connsiteY6-876" fmla="*/ 1514679 h 1575133"/>
                  <a:gd name="connsiteX7-877" fmla="*/ 853956 w 1589104"/>
                  <a:gd name="connsiteY7-878" fmla="*/ 1460778 h 1575133"/>
                  <a:gd name="connsiteX8-879" fmla="*/ 582967 w 1589104"/>
                  <a:gd name="connsiteY8-880" fmla="*/ 1233178 h 1575133"/>
                  <a:gd name="connsiteX9-881" fmla="*/ 0 w 1589104"/>
                  <a:gd name="connsiteY9-882" fmla="*/ 1232918 h 1575133"/>
                  <a:gd name="connsiteX10-883" fmla="*/ 266330 w 1589104"/>
                  <a:gd name="connsiteY10-884" fmla="*/ 955011 h 1575133"/>
                  <a:gd name="connsiteX11-885" fmla="*/ 287045 w 1589104"/>
                  <a:gd name="connsiteY11-886" fmla="*/ 611742 h 1575133"/>
                  <a:gd name="connsiteX12-887" fmla="*/ 0 w 1589104"/>
                  <a:gd name="connsiteY12-888" fmla="*/ 320232 h 1575133"/>
                  <a:gd name="connsiteX0-889" fmla="*/ 0 w 1589104"/>
                  <a:gd name="connsiteY0-890" fmla="*/ 320232 h 1575133"/>
                  <a:gd name="connsiteX1-891" fmla="*/ 556334 w 1589104"/>
                  <a:gd name="connsiteY1-892" fmla="*/ 318779 h 1575133"/>
                  <a:gd name="connsiteX2-893" fmla="*/ 850996 w 1589104"/>
                  <a:gd name="connsiteY2-894" fmla="*/ 59821 h 1575133"/>
                  <a:gd name="connsiteX3-895" fmla="*/ 1004876 w 1589104"/>
                  <a:gd name="connsiteY3-896" fmla="*/ 0 h 1575133"/>
                  <a:gd name="connsiteX4-897" fmla="*/ 1583185 w 1589104"/>
                  <a:gd name="connsiteY4-898" fmla="*/ 596945 h 1575133"/>
                  <a:gd name="connsiteX5-899" fmla="*/ 1589104 w 1589104"/>
                  <a:gd name="connsiteY5-900" fmla="*/ 948210 h 1575133"/>
                  <a:gd name="connsiteX6-901" fmla="*/ 1013753 w 1589104"/>
                  <a:gd name="connsiteY6-902" fmla="*/ 1514679 h 1575133"/>
                  <a:gd name="connsiteX7-903" fmla="*/ 853956 w 1589104"/>
                  <a:gd name="connsiteY7-904" fmla="*/ 1460778 h 1575133"/>
                  <a:gd name="connsiteX8-905" fmla="*/ 582967 w 1589104"/>
                  <a:gd name="connsiteY8-906" fmla="*/ 1233178 h 1575133"/>
                  <a:gd name="connsiteX9-907" fmla="*/ 0 w 1589104"/>
                  <a:gd name="connsiteY9-908" fmla="*/ 1232918 h 1575133"/>
                  <a:gd name="connsiteX10-909" fmla="*/ 266330 w 1589104"/>
                  <a:gd name="connsiteY10-910" fmla="*/ 955011 h 1575133"/>
                  <a:gd name="connsiteX11-911" fmla="*/ 287045 w 1589104"/>
                  <a:gd name="connsiteY11-912" fmla="*/ 611742 h 1575133"/>
                  <a:gd name="connsiteX12-913" fmla="*/ 0 w 1589104"/>
                  <a:gd name="connsiteY12-914" fmla="*/ 320232 h 1575133"/>
                  <a:gd name="connsiteX0-915" fmla="*/ 0 w 1589104"/>
                  <a:gd name="connsiteY0-916" fmla="*/ 354510 h 1609411"/>
                  <a:gd name="connsiteX1-917" fmla="*/ 556334 w 1589104"/>
                  <a:gd name="connsiteY1-918" fmla="*/ 353057 h 1609411"/>
                  <a:gd name="connsiteX2-919" fmla="*/ 850996 w 1589104"/>
                  <a:gd name="connsiteY2-920" fmla="*/ 94099 h 1609411"/>
                  <a:gd name="connsiteX3-921" fmla="*/ 1004876 w 1589104"/>
                  <a:gd name="connsiteY3-922" fmla="*/ 34278 h 1609411"/>
                  <a:gd name="connsiteX4-923" fmla="*/ 1583185 w 1589104"/>
                  <a:gd name="connsiteY4-924" fmla="*/ 631223 h 1609411"/>
                  <a:gd name="connsiteX5-925" fmla="*/ 1589104 w 1589104"/>
                  <a:gd name="connsiteY5-926" fmla="*/ 982488 h 1609411"/>
                  <a:gd name="connsiteX6-927" fmla="*/ 1013753 w 1589104"/>
                  <a:gd name="connsiteY6-928" fmla="*/ 1548957 h 1609411"/>
                  <a:gd name="connsiteX7-929" fmla="*/ 853956 w 1589104"/>
                  <a:gd name="connsiteY7-930" fmla="*/ 1495056 h 1609411"/>
                  <a:gd name="connsiteX8-931" fmla="*/ 582967 w 1589104"/>
                  <a:gd name="connsiteY8-932" fmla="*/ 1267456 h 1609411"/>
                  <a:gd name="connsiteX9-933" fmla="*/ 0 w 1589104"/>
                  <a:gd name="connsiteY9-934" fmla="*/ 1267196 h 1609411"/>
                  <a:gd name="connsiteX10-935" fmla="*/ 266330 w 1589104"/>
                  <a:gd name="connsiteY10-936" fmla="*/ 989289 h 1609411"/>
                  <a:gd name="connsiteX11-937" fmla="*/ 287045 w 1589104"/>
                  <a:gd name="connsiteY11-938" fmla="*/ 646020 h 1609411"/>
                  <a:gd name="connsiteX12-939" fmla="*/ 0 w 1589104"/>
                  <a:gd name="connsiteY12-940" fmla="*/ 354510 h 1609411"/>
                  <a:gd name="connsiteX0-941" fmla="*/ 0 w 1589104"/>
                  <a:gd name="connsiteY0-942" fmla="*/ 354510 h 1609411"/>
                  <a:gd name="connsiteX1-943" fmla="*/ 556334 w 1589104"/>
                  <a:gd name="connsiteY1-944" fmla="*/ 353057 h 1609411"/>
                  <a:gd name="connsiteX2-945" fmla="*/ 850996 w 1589104"/>
                  <a:gd name="connsiteY2-946" fmla="*/ 94099 h 1609411"/>
                  <a:gd name="connsiteX3-947" fmla="*/ 1004876 w 1589104"/>
                  <a:gd name="connsiteY3-948" fmla="*/ 34278 h 1609411"/>
                  <a:gd name="connsiteX4-949" fmla="*/ 1577267 w 1589104"/>
                  <a:gd name="connsiteY4-950" fmla="*/ 619386 h 1609411"/>
                  <a:gd name="connsiteX5-951" fmla="*/ 1589104 w 1589104"/>
                  <a:gd name="connsiteY5-952" fmla="*/ 982488 h 1609411"/>
                  <a:gd name="connsiteX6-953" fmla="*/ 1013753 w 1589104"/>
                  <a:gd name="connsiteY6-954" fmla="*/ 1548957 h 1609411"/>
                  <a:gd name="connsiteX7-955" fmla="*/ 853956 w 1589104"/>
                  <a:gd name="connsiteY7-956" fmla="*/ 1495056 h 1609411"/>
                  <a:gd name="connsiteX8-957" fmla="*/ 582967 w 1589104"/>
                  <a:gd name="connsiteY8-958" fmla="*/ 1267456 h 1609411"/>
                  <a:gd name="connsiteX9-959" fmla="*/ 0 w 1589104"/>
                  <a:gd name="connsiteY9-960" fmla="*/ 1267196 h 1609411"/>
                  <a:gd name="connsiteX10-961" fmla="*/ 266330 w 1589104"/>
                  <a:gd name="connsiteY10-962" fmla="*/ 989289 h 1609411"/>
                  <a:gd name="connsiteX11-963" fmla="*/ 287045 w 1589104"/>
                  <a:gd name="connsiteY11-964" fmla="*/ 646020 h 1609411"/>
                  <a:gd name="connsiteX12-965" fmla="*/ 0 w 1589104"/>
                  <a:gd name="connsiteY12-966" fmla="*/ 354510 h 1609411"/>
                  <a:gd name="connsiteX0-967" fmla="*/ 0 w 1643112"/>
                  <a:gd name="connsiteY0-968" fmla="*/ 354510 h 1609411"/>
                  <a:gd name="connsiteX1-969" fmla="*/ 556334 w 1643112"/>
                  <a:gd name="connsiteY1-970" fmla="*/ 353057 h 1609411"/>
                  <a:gd name="connsiteX2-971" fmla="*/ 850996 w 1643112"/>
                  <a:gd name="connsiteY2-972" fmla="*/ 94099 h 1609411"/>
                  <a:gd name="connsiteX3-973" fmla="*/ 1004876 w 1643112"/>
                  <a:gd name="connsiteY3-974" fmla="*/ 34278 h 1609411"/>
                  <a:gd name="connsiteX4-975" fmla="*/ 1577267 w 1643112"/>
                  <a:gd name="connsiteY4-976" fmla="*/ 619386 h 1609411"/>
                  <a:gd name="connsiteX5-977" fmla="*/ 1589104 w 1643112"/>
                  <a:gd name="connsiteY5-978" fmla="*/ 982488 h 1609411"/>
                  <a:gd name="connsiteX6-979" fmla="*/ 1013753 w 1643112"/>
                  <a:gd name="connsiteY6-980" fmla="*/ 1548957 h 1609411"/>
                  <a:gd name="connsiteX7-981" fmla="*/ 853956 w 1643112"/>
                  <a:gd name="connsiteY7-982" fmla="*/ 1495056 h 1609411"/>
                  <a:gd name="connsiteX8-983" fmla="*/ 582967 w 1643112"/>
                  <a:gd name="connsiteY8-984" fmla="*/ 1267456 h 1609411"/>
                  <a:gd name="connsiteX9-985" fmla="*/ 0 w 1643112"/>
                  <a:gd name="connsiteY9-986" fmla="*/ 1267196 h 1609411"/>
                  <a:gd name="connsiteX10-987" fmla="*/ 266330 w 1643112"/>
                  <a:gd name="connsiteY10-988" fmla="*/ 989289 h 1609411"/>
                  <a:gd name="connsiteX11-989" fmla="*/ 287045 w 1643112"/>
                  <a:gd name="connsiteY11-990" fmla="*/ 646020 h 1609411"/>
                  <a:gd name="connsiteX12-991" fmla="*/ 0 w 1643112"/>
                  <a:gd name="connsiteY12-992" fmla="*/ 354510 h 1609411"/>
                  <a:gd name="connsiteX0-993" fmla="*/ 0 w 1669115"/>
                  <a:gd name="connsiteY0-994" fmla="*/ 354510 h 1609411"/>
                  <a:gd name="connsiteX1-995" fmla="*/ 556334 w 1669115"/>
                  <a:gd name="connsiteY1-996" fmla="*/ 353057 h 1609411"/>
                  <a:gd name="connsiteX2-997" fmla="*/ 850996 w 1669115"/>
                  <a:gd name="connsiteY2-998" fmla="*/ 94099 h 1609411"/>
                  <a:gd name="connsiteX3-999" fmla="*/ 1004876 w 1669115"/>
                  <a:gd name="connsiteY3-1000" fmla="*/ 34278 h 1609411"/>
                  <a:gd name="connsiteX4-1001" fmla="*/ 1577267 w 1669115"/>
                  <a:gd name="connsiteY4-1002" fmla="*/ 619386 h 1609411"/>
                  <a:gd name="connsiteX5-1003" fmla="*/ 1589104 w 1669115"/>
                  <a:gd name="connsiteY5-1004" fmla="*/ 982488 h 1609411"/>
                  <a:gd name="connsiteX6-1005" fmla="*/ 1013753 w 1669115"/>
                  <a:gd name="connsiteY6-1006" fmla="*/ 1548957 h 1609411"/>
                  <a:gd name="connsiteX7-1007" fmla="*/ 853956 w 1669115"/>
                  <a:gd name="connsiteY7-1008" fmla="*/ 1495056 h 1609411"/>
                  <a:gd name="connsiteX8-1009" fmla="*/ 582967 w 1669115"/>
                  <a:gd name="connsiteY8-1010" fmla="*/ 1267456 h 1609411"/>
                  <a:gd name="connsiteX9-1011" fmla="*/ 0 w 1669115"/>
                  <a:gd name="connsiteY9-1012" fmla="*/ 1267196 h 1609411"/>
                  <a:gd name="connsiteX10-1013" fmla="*/ 266330 w 1669115"/>
                  <a:gd name="connsiteY10-1014" fmla="*/ 989289 h 1609411"/>
                  <a:gd name="connsiteX11-1015" fmla="*/ 287045 w 1669115"/>
                  <a:gd name="connsiteY11-1016" fmla="*/ 646020 h 1609411"/>
                  <a:gd name="connsiteX12-1017" fmla="*/ 0 w 1669115"/>
                  <a:gd name="connsiteY12-1018" fmla="*/ 354510 h 1609411"/>
                  <a:gd name="connsiteX0-1019" fmla="*/ 0 w 1671177"/>
                  <a:gd name="connsiteY0-1020" fmla="*/ 354510 h 1609411"/>
                  <a:gd name="connsiteX1-1021" fmla="*/ 556334 w 1671177"/>
                  <a:gd name="connsiteY1-1022" fmla="*/ 353057 h 1609411"/>
                  <a:gd name="connsiteX2-1023" fmla="*/ 850996 w 1671177"/>
                  <a:gd name="connsiteY2-1024" fmla="*/ 94099 h 1609411"/>
                  <a:gd name="connsiteX3-1025" fmla="*/ 1004876 w 1671177"/>
                  <a:gd name="connsiteY3-1026" fmla="*/ 34278 h 1609411"/>
                  <a:gd name="connsiteX4-1027" fmla="*/ 1577267 w 1671177"/>
                  <a:gd name="connsiteY4-1028" fmla="*/ 619386 h 1609411"/>
                  <a:gd name="connsiteX5-1029" fmla="*/ 1589104 w 1671177"/>
                  <a:gd name="connsiteY5-1030" fmla="*/ 982488 h 1609411"/>
                  <a:gd name="connsiteX6-1031" fmla="*/ 1013753 w 1671177"/>
                  <a:gd name="connsiteY6-1032" fmla="*/ 1548957 h 1609411"/>
                  <a:gd name="connsiteX7-1033" fmla="*/ 853956 w 1671177"/>
                  <a:gd name="connsiteY7-1034" fmla="*/ 1495056 h 1609411"/>
                  <a:gd name="connsiteX8-1035" fmla="*/ 582967 w 1671177"/>
                  <a:gd name="connsiteY8-1036" fmla="*/ 1267456 h 1609411"/>
                  <a:gd name="connsiteX9-1037" fmla="*/ 0 w 1671177"/>
                  <a:gd name="connsiteY9-1038" fmla="*/ 1267196 h 1609411"/>
                  <a:gd name="connsiteX10-1039" fmla="*/ 266330 w 1671177"/>
                  <a:gd name="connsiteY10-1040" fmla="*/ 989289 h 1609411"/>
                  <a:gd name="connsiteX11-1041" fmla="*/ 287045 w 1671177"/>
                  <a:gd name="connsiteY11-1042" fmla="*/ 646020 h 1609411"/>
                  <a:gd name="connsiteX12-1043" fmla="*/ 0 w 1671177"/>
                  <a:gd name="connsiteY12-1044" fmla="*/ 354510 h 16094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125" y="connsiteY9-126"/>
                  </a:cxn>
                  <a:cxn ang="0">
                    <a:pos x="connsiteX10-327" y="connsiteY10-328"/>
                  </a:cxn>
                  <a:cxn ang="0">
                    <a:pos x="connsiteX11-373" y="connsiteY11-374"/>
                  </a:cxn>
                  <a:cxn ang="0">
                    <a:pos x="connsiteX12-471" y="connsiteY12-472"/>
                  </a:cxn>
                </a:cxnLst>
                <a:rect l="l" t="t"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TextBox 18"/>
            <p:cNvSpPr txBox="1"/>
            <p:nvPr/>
          </p:nvSpPr>
          <p:spPr>
            <a:xfrm>
              <a:off x="4369061" y="2754805"/>
              <a:ext cx="567784" cy="523220"/>
            </a:xfrm>
            <a:prstGeom prst="rect">
              <a:avLst/>
            </a:prstGeom>
            <a:noFill/>
          </p:spPr>
          <p:txBody>
            <a:bodyPr wrap="none" rtlCol="0">
              <a:spAutoFit/>
            </a:bodyPr>
            <a:lstStyle/>
            <a:p>
              <a:r>
                <a:rPr lang="en-US" altLang="zh-CN" sz="2800" dirty="0" smtClean="0">
                  <a:solidFill>
                    <a:prstClr val="white"/>
                  </a:solidFill>
                  <a:latin typeface="Impact" panose="020B0806030902050204" pitchFamily="34" charset="0"/>
                </a:rPr>
                <a:t>03</a:t>
              </a:r>
              <a:endParaRPr lang="zh-CN" altLang="en-US" sz="2800" dirty="0">
                <a:solidFill>
                  <a:prstClr val="white"/>
                </a:solidFill>
                <a:latin typeface="Impact" panose="020B0806030902050204" pitchFamily="34" charset="0"/>
              </a:endParaRPr>
            </a:p>
          </p:txBody>
        </p:sp>
      </p:grpSp>
      <p:grpSp>
        <p:nvGrpSpPr>
          <p:cNvPr id="22" name="组合 21"/>
          <p:cNvGrpSpPr/>
          <p:nvPr/>
        </p:nvGrpSpPr>
        <p:grpSpPr>
          <a:xfrm>
            <a:off x="2473571" y="2211710"/>
            <a:ext cx="1773781" cy="1609411"/>
            <a:chOff x="2473571" y="2211710"/>
            <a:chExt cx="1773781" cy="1609411"/>
          </a:xfrm>
        </p:grpSpPr>
        <p:grpSp>
          <p:nvGrpSpPr>
            <p:cNvPr id="23" name="组合 22"/>
            <p:cNvGrpSpPr/>
            <p:nvPr/>
          </p:nvGrpSpPr>
          <p:grpSpPr>
            <a:xfrm>
              <a:off x="2473571" y="2211710"/>
              <a:ext cx="1773781" cy="1609411"/>
              <a:chOff x="1074198" y="2188917"/>
              <a:chExt cx="1773781" cy="1609411"/>
            </a:xfrm>
          </p:grpSpPr>
          <p:sp>
            <p:nvSpPr>
              <p:cNvPr id="25" name="右箭头 55"/>
              <p:cNvSpPr/>
              <p:nvPr/>
            </p:nvSpPr>
            <p:spPr>
              <a:xfrm>
                <a:off x="1176802" y="2551604"/>
                <a:ext cx="1671177" cy="911035"/>
              </a:xfrm>
              <a:custGeom>
                <a:avLst/>
                <a:gdLst/>
                <a:ahLst/>
                <a:cxnLst/>
                <a:rect l="l" t="t"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右箭头 55"/>
              <p:cNvSpPr/>
              <p:nvPr/>
            </p:nvSpPr>
            <p:spPr>
              <a:xfrm>
                <a:off x="1074198" y="2188917"/>
                <a:ext cx="1671177" cy="1609411"/>
              </a:xfrm>
              <a:custGeom>
                <a:avLst/>
                <a:gdLst>
                  <a:gd name="connsiteX0" fmla="*/ 0 w 1731146"/>
                  <a:gd name="connsiteY0" fmla="*/ 355742 h 1624170"/>
                  <a:gd name="connsiteX1" fmla="*/ 892425 w 1731146"/>
                  <a:gd name="connsiteY1" fmla="*/ 355742 h 1624170"/>
                  <a:gd name="connsiteX2" fmla="*/ 892425 w 1731146"/>
                  <a:gd name="connsiteY2" fmla="*/ 0 h 1624170"/>
                  <a:gd name="connsiteX3" fmla="*/ 1731146 w 1731146"/>
                  <a:gd name="connsiteY3" fmla="*/ 812085 h 1624170"/>
                  <a:gd name="connsiteX4" fmla="*/ 892425 w 1731146"/>
                  <a:gd name="connsiteY4" fmla="*/ 1624170 h 1624170"/>
                  <a:gd name="connsiteX5" fmla="*/ 892425 w 1731146"/>
                  <a:gd name="connsiteY5" fmla="*/ 1268428 h 1624170"/>
                  <a:gd name="connsiteX6" fmla="*/ 0 w 1731146"/>
                  <a:gd name="connsiteY6" fmla="*/ 1268428 h 1624170"/>
                  <a:gd name="connsiteX7" fmla="*/ 0 w 1731146"/>
                  <a:gd name="connsiteY7" fmla="*/ 355742 h 1624170"/>
                  <a:gd name="connsiteX0-1" fmla="*/ 0 w 1731146"/>
                  <a:gd name="connsiteY0-2" fmla="*/ 355742 h 1624170"/>
                  <a:gd name="connsiteX1-3" fmla="*/ 508986 w 1731146"/>
                  <a:gd name="connsiteY1-4" fmla="*/ 351329 h 1624170"/>
                  <a:gd name="connsiteX2-5" fmla="*/ 892425 w 1731146"/>
                  <a:gd name="connsiteY2-6" fmla="*/ 355742 h 1624170"/>
                  <a:gd name="connsiteX3-7" fmla="*/ 892425 w 1731146"/>
                  <a:gd name="connsiteY3-8" fmla="*/ 0 h 1624170"/>
                  <a:gd name="connsiteX4-9" fmla="*/ 1731146 w 1731146"/>
                  <a:gd name="connsiteY4-10" fmla="*/ 812085 h 1624170"/>
                  <a:gd name="connsiteX5-11" fmla="*/ 892425 w 1731146"/>
                  <a:gd name="connsiteY5-12" fmla="*/ 1624170 h 1624170"/>
                  <a:gd name="connsiteX6-13" fmla="*/ 892425 w 1731146"/>
                  <a:gd name="connsiteY6-14" fmla="*/ 1268428 h 1624170"/>
                  <a:gd name="connsiteX7-15" fmla="*/ 0 w 1731146"/>
                  <a:gd name="connsiteY7-16" fmla="*/ 1268428 h 1624170"/>
                  <a:gd name="connsiteX8" fmla="*/ 0 w 1731146"/>
                  <a:gd name="connsiteY8" fmla="*/ 355742 h 1624170"/>
                  <a:gd name="connsiteX0-17" fmla="*/ 0 w 1731146"/>
                  <a:gd name="connsiteY0-18" fmla="*/ 355742 h 1624170"/>
                  <a:gd name="connsiteX1-19" fmla="*/ 556334 w 1731146"/>
                  <a:gd name="connsiteY1-20" fmla="*/ 354289 h 1624170"/>
                  <a:gd name="connsiteX2-21" fmla="*/ 892425 w 1731146"/>
                  <a:gd name="connsiteY2-22" fmla="*/ 355742 h 1624170"/>
                  <a:gd name="connsiteX3-23" fmla="*/ 892425 w 1731146"/>
                  <a:gd name="connsiteY3-24" fmla="*/ 0 h 1624170"/>
                  <a:gd name="connsiteX4-25" fmla="*/ 1731146 w 1731146"/>
                  <a:gd name="connsiteY4-26" fmla="*/ 812085 h 1624170"/>
                  <a:gd name="connsiteX5-27" fmla="*/ 892425 w 1731146"/>
                  <a:gd name="connsiteY5-28" fmla="*/ 1624170 h 1624170"/>
                  <a:gd name="connsiteX6-29" fmla="*/ 892425 w 1731146"/>
                  <a:gd name="connsiteY6-30" fmla="*/ 1268428 h 1624170"/>
                  <a:gd name="connsiteX7-31" fmla="*/ 0 w 1731146"/>
                  <a:gd name="connsiteY7-32" fmla="*/ 1268428 h 1624170"/>
                  <a:gd name="connsiteX8-33" fmla="*/ 0 w 1731146"/>
                  <a:gd name="connsiteY8-34" fmla="*/ 355742 h 1624170"/>
                  <a:gd name="connsiteX0-35" fmla="*/ 0 w 1731146"/>
                  <a:gd name="connsiteY0-36" fmla="*/ 355742 h 1624170"/>
                  <a:gd name="connsiteX1-37" fmla="*/ 556334 w 1731146"/>
                  <a:gd name="connsiteY1-38" fmla="*/ 354289 h 1624170"/>
                  <a:gd name="connsiteX2-39" fmla="*/ 848037 w 1731146"/>
                  <a:gd name="connsiteY2-40" fmla="*/ 127882 h 1624170"/>
                  <a:gd name="connsiteX3-41" fmla="*/ 892425 w 1731146"/>
                  <a:gd name="connsiteY3-42" fmla="*/ 0 h 1624170"/>
                  <a:gd name="connsiteX4-43" fmla="*/ 1731146 w 1731146"/>
                  <a:gd name="connsiteY4-44" fmla="*/ 812085 h 1624170"/>
                  <a:gd name="connsiteX5-45" fmla="*/ 892425 w 1731146"/>
                  <a:gd name="connsiteY5-46" fmla="*/ 1624170 h 1624170"/>
                  <a:gd name="connsiteX6-47" fmla="*/ 892425 w 1731146"/>
                  <a:gd name="connsiteY6-48" fmla="*/ 1268428 h 1624170"/>
                  <a:gd name="connsiteX7-49" fmla="*/ 0 w 1731146"/>
                  <a:gd name="connsiteY7-50" fmla="*/ 1268428 h 1624170"/>
                  <a:gd name="connsiteX8-51" fmla="*/ 0 w 1731146"/>
                  <a:gd name="connsiteY8-52" fmla="*/ 355742 h 1624170"/>
                  <a:gd name="connsiteX0-53" fmla="*/ 0 w 1731146"/>
                  <a:gd name="connsiteY0-54" fmla="*/ 320232 h 1588660"/>
                  <a:gd name="connsiteX1-55" fmla="*/ 556334 w 1731146"/>
                  <a:gd name="connsiteY1-56" fmla="*/ 318779 h 1588660"/>
                  <a:gd name="connsiteX2-57" fmla="*/ 848037 w 1731146"/>
                  <a:gd name="connsiteY2-58" fmla="*/ 92372 h 1588660"/>
                  <a:gd name="connsiteX3-59" fmla="*/ 1004876 w 1731146"/>
                  <a:gd name="connsiteY3-60" fmla="*/ 0 h 1588660"/>
                  <a:gd name="connsiteX4-61" fmla="*/ 1731146 w 1731146"/>
                  <a:gd name="connsiteY4-62" fmla="*/ 776575 h 1588660"/>
                  <a:gd name="connsiteX5-63" fmla="*/ 892425 w 1731146"/>
                  <a:gd name="connsiteY5-64" fmla="*/ 1588660 h 1588660"/>
                  <a:gd name="connsiteX6-65" fmla="*/ 892425 w 1731146"/>
                  <a:gd name="connsiteY6-66" fmla="*/ 1232918 h 1588660"/>
                  <a:gd name="connsiteX7-67" fmla="*/ 0 w 1731146"/>
                  <a:gd name="connsiteY7-68" fmla="*/ 1232918 h 1588660"/>
                  <a:gd name="connsiteX8-69" fmla="*/ 0 w 1731146"/>
                  <a:gd name="connsiteY8-70" fmla="*/ 320232 h 1588660"/>
                  <a:gd name="connsiteX0-71" fmla="*/ 0 w 1731146"/>
                  <a:gd name="connsiteY0-72" fmla="*/ 320232 h 1588660"/>
                  <a:gd name="connsiteX1-73" fmla="*/ 556334 w 1731146"/>
                  <a:gd name="connsiteY1-74" fmla="*/ 318779 h 1588660"/>
                  <a:gd name="connsiteX2-75" fmla="*/ 850996 w 1731146"/>
                  <a:gd name="connsiteY2-76" fmla="*/ 59821 h 1588660"/>
                  <a:gd name="connsiteX3-77" fmla="*/ 1004876 w 1731146"/>
                  <a:gd name="connsiteY3-78" fmla="*/ 0 h 1588660"/>
                  <a:gd name="connsiteX4-79" fmla="*/ 1731146 w 1731146"/>
                  <a:gd name="connsiteY4-80" fmla="*/ 776575 h 1588660"/>
                  <a:gd name="connsiteX5-81" fmla="*/ 892425 w 1731146"/>
                  <a:gd name="connsiteY5-82" fmla="*/ 1588660 h 1588660"/>
                  <a:gd name="connsiteX6-83" fmla="*/ 892425 w 1731146"/>
                  <a:gd name="connsiteY6-84" fmla="*/ 1232918 h 1588660"/>
                  <a:gd name="connsiteX7-85" fmla="*/ 0 w 1731146"/>
                  <a:gd name="connsiteY7-86" fmla="*/ 1232918 h 1588660"/>
                  <a:gd name="connsiteX8-87" fmla="*/ 0 w 1731146"/>
                  <a:gd name="connsiteY8-88" fmla="*/ 320232 h 1588660"/>
                  <a:gd name="connsiteX0-89" fmla="*/ 2959 w 1734105"/>
                  <a:gd name="connsiteY0-90" fmla="*/ 320232 h 1588660"/>
                  <a:gd name="connsiteX1-91" fmla="*/ 559293 w 1734105"/>
                  <a:gd name="connsiteY1-92" fmla="*/ 318779 h 1588660"/>
                  <a:gd name="connsiteX2-93" fmla="*/ 853955 w 1734105"/>
                  <a:gd name="connsiteY2-94" fmla="*/ 59821 h 1588660"/>
                  <a:gd name="connsiteX3-95" fmla="*/ 1007835 w 1734105"/>
                  <a:gd name="connsiteY3-96" fmla="*/ 0 h 1588660"/>
                  <a:gd name="connsiteX4-97" fmla="*/ 1734105 w 1734105"/>
                  <a:gd name="connsiteY4-98" fmla="*/ 776575 h 1588660"/>
                  <a:gd name="connsiteX5-99" fmla="*/ 895384 w 1734105"/>
                  <a:gd name="connsiteY5-100" fmla="*/ 1588660 h 1588660"/>
                  <a:gd name="connsiteX6-101" fmla="*/ 895384 w 1734105"/>
                  <a:gd name="connsiteY6-102" fmla="*/ 1232918 h 1588660"/>
                  <a:gd name="connsiteX7-103" fmla="*/ 2959 w 1734105"/>
                  <a:gd name="connsiteY7-104" fmla="*/ 1232918 h 1588660"/>
                  <a:gd name="connsiteX8-105" fmla="*/ 0 w 1734105"/>
                  <a:gd name="connsiteY8-106" fmla="*/ 576230 h 1588660"/>
                  <a:gd name="connsiteX9" fmla="*/ 2959 w 1734105"/>
                  <a:gd name="connsiteY9" fmla="*/ 320232 h 1588660"/>
                  <a:gd name="connsiteX0-107" fmla="*/ 3 w 1731149"/>
                  <a:gd name="connsiteY0-108" fmla="*/ 320232 h 1588660"/>
                  <a:gd name="connsiteX1-109" fmla="*/ 556337 w 1731149"/>
                  <a:gd name="connsiteY1-110" fmla="*/ 318779 h 1588660"/>
                  <a:gd name="connsiteX2-111" fmla="*/ 850999 w 1731149"/>
                  <a:gd name="connsiteY2-112" fmla="*/ 59821 h 1588660"/>
                  <a:gd name="connsiteX3-113" fmla="*/ 1004879 w 1731149"/>
                  <a:gd name="connsiteY3-114" fmla="*/ 0 h 1588660"/>
                  <a:gd name="connsiteX4-115" fmla="*/ 1731149 w 1731149"/>
                  <a:gd name="connsiteY4-116" fmla="*/ 776575 h 1588660"/>
                  <a:gd name="connsiteX5-117" fmla="*/ 892428 w 1731149"/>
                  <a:gd name="connsiteY5-118" fmla="*/ 1588660 h 1588660"/>
                  <a:gd name="connsiteX6-119" fmla="*/ 892428 w 1731149"/>
                  <a:gd name="connsiteY6-120" fmla="*/ 1232918 h 1588660"/>
                  <a:gd name="connsiteX7-121" fmla="*/ 3 w 1731149"/>
                  <a:gd name="connsiteY7-122" fmla="*/ 1232918 h 1588660"/>
                  <a:gd name="connsiteX8-123" fmla="*/ 275211 w 1731149"/>
                  <a:gd name="connsiteY8-124" fmla="*/ 617659 h 1588660"/>
                  <a:gd name="connsiteX9-125" fmla="*/ 3 w 1731149"/>
                  <a:gd name="connsiteY9-126" fmla="*/ 320232 h 1588660"/>
                  <a:gd name="connsiteX0-127" fmla="*/ 3 w 1731149"/>
                  <a:gd name="connsiteY0-128" fmla="*/ 320232 h 1588660"/>
                  <a:gd name="connsiteX1-129" fmla="*/ 556337 w 1731149"/>
                  <a:gd name="connsiteY1-130" fmla="*/ 318779 h 1588660"/>
                  <a:gd name="connsiteX2-131" fmla="*/ 850999 w 1731149"/>
                  <a:gd name="connsiteY2-132" fmla="*/ 59821 h 1588660"/>
                  <a:gd name="connsiteX3-133" fmla="*/ 1004879 w 1731149"/>
                  <a:gd name="connsiteY3-134" fmla="*/ 0 h 1588660"/>
                  <a:gd name="connsiteX4-135" fmla="*/ 1731149 w 1731149"/>
                  <a:gd name="connsiteY4-136" fmla="*/ 776575 h 1588660"/>
                  <a:gd name="connsiteX5-137" fmla="*/ 892428 w 1731149"/>
                  <a:gd name="connsiteY5-138" fmla="*/ 1588660 h 1588660"/>
                  <a:gd name="connsiteX6-139" fmla="*/ 892428 w 1731149"/>
                  <a:gd name="connsiteY6-140" fmla="*/ 1232918 h 1588660"/>
                  <a:gd name="connsiteX7-141" fmla="*/ 3 w 1731149"/>
                  <a:gd name="connsiteY7-142" fmla="*/ 1232918 h 1588660"/>
                  <a:gd name="connsiteX8-143" fmla="*/ 275211 w 1731149"/>
                  <a:gd name="connsiteY8-144" fmla="*/ 617659 h 1588660"/>
                  <a:gd name="connsiteX9-145" fmla="*/ 3 w 1731149"/>
                  <a:gd name="connsiteY9-146" fmla="*/ 320232 h 1588660"/>
                  <a:gd name="connsiteX0-147" fmla="*/ 5 w 1731151"/>
                  <a:gd name="connsiteY0-148" fmla="*/ 320232 h 1588660"/>
                  <a:gd name="connsiteX1-149" fmla="*/ 556339 w 1731151"/>
                  <a:gd name="connsiteY1-150" fmla="*/ 318779 h 1588660"/>
                  <a:gd name="connsiteX2-151" fmla="*/ 851001 w 1731151"/>
                  <a:gd name="connsiteY2-152" fmla="*/ 59821 h 1588660"/>
                  <a:gd name="connsiteX3-153" fmla="*/ 1004881 w 1731151"/>
                  <a:gd name="connsiteY3-154" fmla="*/ 0 h 1588660"/>
                  <a:gd name="connsiteX4-155" fmla="*/ 1731151 w 1731151"/>
                  <a:gd name="connsiteY4-156" fmla="*/ 776575 h 1588660"/>
                  <a:gd name="connsiteX5-157" fmla="*/ 892430 w 1731151"/>
                  <a:gd name="connsiteY5-158" fmla="*/ 1588660 h 1588660"/>
                  <a:gd name="connsiteX6-159" fmla="*/ 892430 w 1731151"/>
                  <a:gd name="connsiteY6-160" fmla="*/ 1232918 h 1588660"/>
                  <a:gd name="connsiteX7-161" fmla="*/ 5 w 1731151"/>
                  <a:gd name="connsiteY7-162" fmla="*/ 1232918 h 1588660"/>
                  <a:gd name="connsiteX8-163" fmla="*/ 275213 w 1731151"/>
                  <a:gd name="connsiteY8-164" fmla="*/ 617659 h 1588660"/>
                  <a:gd name="connsiteX9-165" fmla="*/ 5 w 1731151"/>
                  <a:gd name="connsiteY9-166" fmla="*/ 320232 h 1588660"/>
                  <a:gd name="connsiteX0-167" fmla="*/ 5 w 1731151"/>
                  <a:gd name="connsiteY0-168" fmla="*/ 320232 h 1588660"/>
                  <a:gd name="connsiteX1-169" fmla="*/ 556339 w 1731151"/>
                  <a:gd name="connsiteY1-170" fmla="*/ 318779 h 1588660"/>
                  <a:gd name="connsiteX2-171" fmla="*/ 851001 w 1731151"/>
                  <a:gd name="connsiteY2-172" fmla="*/ 59821 h 1588660"/>
                  <a:gd name="connsiteX3-173" fmla="*/ 1004881 w 1731151"/>
                  <a:gd name="connsiteY3-174" fmla="*/ 0 h 1588660"/>
                  <a:gd name="connsiteX4-175" fmla="*/ 1731151 w 1731151"/>
                  <a:gd name="connsiteY4-176" fmla="*/ 776575 h 1588660"/>
                  <a:gd name="connsiteX5-177" fmla="*/ 892430 w 1731151"/>
                  <a:gd name="connsiteY5-178" fmla="*/ 1588660 h 1588660"/>
                  <a:gd name="connsiteX6-179" fmla="*/ 892430 w 1731151"/>
                  <a:gd name="connsiteY6-180" fmla="*/ 1232918 h 1588660"/>
                  <a:gd name="connsiteX7-181" fmla="*/ 5 w 1731151"/>
                  <a:gd name="connsiteY7-182" fmla="*/ 1232918 h 1588660"/>
                  <a:gd name="connsiteX8-183" fmla="*/ 275213 w 1731151"/>
                  <a:gd name="connsiteY8-184" fmla="*/ 617659 h 1588660"/>
                  <a:gd name="connsiteX9-185" fmla="*/ 5 w 1731151"/>
                  <a:gd name="connsiteY9-186" fmla="*/ 320232 h 1588660"/>
                  <a:gd name="connsiteX0-187" fmla="*/ 3 w 1731149"/>
                  <a:gd name="connsiteY0-188" fmla="*/ 320232 h 1588660"/>
                  <a:gd name="connsiteX1-189" fmla="*/ 556337 w 1731149"/>
                  <a:gd name="connsiteY1-190" fmla="*/ 318779 h 1588660"/>
                  <a:gd name="connsiteX2-191" fmla="*/ 850999 w 1731149"/>
                  <a:gd name="connsiteY2-192" fmla="*/ 59821 h 1588660"/>
                  <a:gd name="connsiteX3-193" fmla="*/ 1004879 w 1731149"/>
                  <a:gd name="connsiteY3-194" fmla="*/ 0 h 1588660"/>
                  <a:gd name="connsiteX4-195" fmla="*/ 1731149 w 1731149"/>
                  <a:gd name="connsiteY4-196" fmla="*/ 776575 h 1588660"/>
                  <a:gd name="connsiteX5-197" fmla="*/ 892428 w 1731149"/>
                  <a:gd name="connsiteY5-198" fmla="*/ 1588660 h 1588660"/>
                  <a:gd name="connsiteX6-199" fmla="*/ 892428 w 1731149"/>
                  <a:gd name="connsiteY6-200" fmla="*/ 1232918 h 1588660"/>
                  <a:gd name="connsiteX7-201" fmla="*/ 3 w 1731149"/>
                  <a:gd name="connsiteY7-202" fmla="*/ 1232918 h 1588660"/>
                  <a:gd name="connsiteX8-203" fmla="*/ 275211 w 1731149"/>
                  <a:gd name="connsiteY8-204" fmla="*/ 617659 h 1588660"/>
                  <a:gd name="connsiteX9-205" fmla="*/ 3 w 1731149"/>
                  <a:gd name="connsiteY9-206" fmla="*/ 320232 h 1588660"/>
                  <a:gd name="connsiteX0-207" fmla="*/ 0 w 1731146"/>
                  <a:gd name="connsiteY0-208" fmla="*/ 320232 h 1588660"/>
                  <a:gd name="connsiteX1-209" fmla="*/ 556334 w 1731146"/>
                  <a:gd name="connsiteY1-210" fmla="*/ 318779 h 1588660"/>
                  <a:gd name="connsiteX2-211" fmla="*/ 850996 w 1731146"/>
                  <a:gd name="connsiteY2-212" fmla="*/ 59821 h 1588660"/>
                  <a:gd name="connsiteX3-213" fmla="*/ 1004876 w 1731146"/>
                  <a:gd name="connsiteY3-214" fmla="*/ 0 h 1588660"/>
                  <a:gd name="connsiteX4-215" fmla="*/ 1731146 w 1731146"/>
                  <a:gd name="connsiteY4-216" fmla="*/ 776575 h 1588660"/>
                  <a:gd name="connsiteX5-217" fmla="*/ 892425 w 1731146"/>
                  <a:gd name="connsiteY5-218" fmla="*/ 1588660 h 1588660"/>
                  <a:gd name="connsiteX6-219" fmla="*/ 892425 w 1731146"/>
                  <a:gd name="connsiteY6-220" fmla="*/ 1232918 h 1588660"/>
                  <a:gd name="connsiteX7-221" fmla="*/ 0 w 1731146"/>
                  <a:gd name="connsiteY7-222" fmla="*/ 1232918 h 1588660"/>
                  <a:gd name="connsiteX8-223" fmla="*/ 275208 w 1731146"/>
                  <a:gd name="connsiteY8-224" fmla="*/ 617659 h 1588660"/>
                  <a:gd name="connsiteX9-225" fmla="*/ 0 w 1731146"/>
                  <a:gd name="connsiteY9-226" fmla="*/ 320232 h 1588660"/>
                  <a:gd name="connsiteX0-227" fmla="*/ 0 w 1731146"/>
                  <a:gd name="connsiteY0-228" fmla="*/ 320232 h 1588660"/>
                  <a:gd name="connsiteX1-229" fmla="*/ 556334 w 1731146"/>
                  <a:gd name="connsiteY1-230" fmla="*/ 318779 h 1588660"/>
                  <a:gd name="connsiteX2-231" fmla="*/ 850996 w 1731146"/>
                  <a:gd name="connsiteY2-232" fmla="*/ 59821 h 1588660"/>
                  <a:gd name="connsiteX3-233" fmla="*/ 1004876 w 1731146"/>
                  <a:gd name="connsiteY3-234" fmla="*/ 0 h 1588660"/>
                  <a:gd name="connsiteX4-235" fmla="*/ 1731146 w 1731146"/>
                  <a:gd name="connsiteY4-236" fmla="*/ 776575 h 1588660"/>
                  <a:gd name="connsiteX5-237" fmla="*/ 892425 w 1731146"/>
                  <a:gd name="connsiteY5-238" fmla="*/ 1588660 h 1588660"/>
                  <a:gd name="connsiteX6-239" fmla="*/ 892425 w 1731146"/>
                  <a:gd name="connsiteY6-240" fmla="*/ 1232918 h 1588660"/>
                  <a:gd name="connsiteX7-241" fmla="*/ 0 w 1731146"/>
                  <a:gd name="connsiteY7-242" fmla="*/ 1232918 h 1588660"/>
                  <a:gd name="connsiteX8-243" fmla="*/ 275208 w 1731146"/>
                  <a:gd name="connsiteY8-244" fmla="*/ 617659 h 1588660"/>
                  <a:gd name="connsiteX9-245" fmla="*/ 0 w 1731146"/>
                  <a:gd name="connsiteY9-246" fmla="*/ 320232 h 1588660"/>
                  <a:gd name="connsiteX0-247" fmla="*/ 0 w 1731146"/>
                  <a:gd name="connsiteY0-248" fmla="*/ 320232 h 1588660"/>
                  <a:gd name="connsiteX1-249" fmla="*/ 556334 w 1731146"/>
                  <a:gd name="connsiteY1-250" fmla="*/ 318779 h 1588660"/>
                  <a:gd name="connsiteX2-251" fmla="*/ 850996 w 1731146"/>
                  <a:gd name="connsiteY2-252" fmla="*/ 59821 h 1588660"/>
                  <a:gd name="connsiteX3-253" fmla="*/ 1004876 w 1731146"/>
                  <a:gd name="connsiteY3-254" fmla="*/ 0 h 1588660"/>
                  <a:gd name="connsiteX4-255" fmla="*/ 1731146 w 1731146"/>
                  <a:gd name="connsiteY4-256" fmla="*/ 776575 h 1588660"/>
                  <a:gd name="connsiteX5-257" fmla="*/ 892425 w 1731146"/>
                  <a:gd name="connsiteY5-258" fmla="*/ 1588660 h 1588660"/>
                  <a:gd name="connsiteX6-259" fmla="*/ 892425 w 1731146"/>
                  <a:gd name="connsiteY6-260" fmla="*/ 1232918 h 1588660"/>
                  <a:gd name="connsiteX7-261" fmla="*/ 0 w 1731146"/>
                  <a:gd name="connsiteY7-262" fmla="*/ 1232918 h 1588660"/>
                  <a:gd name="connsiteX8-263" fmla="*/ 275208 w 1731146"/>
                  <a:gd name="connsiteY8-264" fmla="*/ 617659 h 1588660"/>
                  <a:gd name="connsiteX9-265" fmla="*/ 0 w 1731146"/>
                  <a:gd name="connsiteY9-266" fmla="*/ 320232 h 1588660"/>
                  <a:gd name="connsiteX0-267" fmla="*/ 0 w 1731146"/>
                  <a:gd name="connsiteY0-268" fmla="*/ 320232 h 1588660"/>
                  <a:gd name="connsiteX1-269" fmla="*/ 556334 w 1731146"/>
                  <a:gd name="connsiteY1-270" fmla="*/ 318779 h 1588660"/>
                  <a:gd name="connsiteX2-271" fmla="*/ 850996 w 1731146"/>
                  <a:gd name="connsiteY2-272" fmla="*/ 59821 h 1588660"/>
                  <a:gd name="connsiteX3-273" fmla="*/ 1004876 w 1731146"/>
                  <a:gd name="connsiteY3-274" fmla="*/ 0 h 1588660"/>
                  <a:gd name="connsiteX4-275" fmla="*/ 1731146 w 1731146"/>
                  <a:gd name="connsiteY4-276" fmla="*/ 776575 h 1588660"/>
                  <a:gd name="connsiteX5-277" fmla="*/ 892425 w 1731146"/>
                  <a:gd name="connsiteY5-278" fmla="*/ 1588660 h 1588660"/>
                  <a:gd name="connsiteX6-279" fmla="*/ 892425 w 1731146"/>
                  <a:gd name="connsiteY6-280" fmla="*/ 1232918 h 1588660"/>
                  <a:gd name="connsiteX7-281" fmla="*/ 0 w 1731146"/>
                  <a:gd name="connsiteY7-282" fmla="*/ 1232918 h 1588660"/>
                  <a:gd name="connsiteX8-283" fmla="*/ 281126 w 1731146"/>
                  <a:gd name="connsiteY8-284" fmla="*/ 620619 h 1588660"/>
                  <a:gd name="connsiteX9-285" fmla="*/ 0 w 1731146"/>
                  <a:gd name="connsiteY9-286" fmla="*/ 320232 h 1588660"/>
                  <a:gd name="connsiteX0-287" fmla="*/ 0 w 1731146"/>
                  <a:gd name="connsiteY0-288" fmla="*/ 320232 h 1588660"/>
                  <a:gd name="connsiteX1-289" fmla="*/ 556334 w 1731146"/>
                  <a:gd name="connsiteY1-290" fmla="*/ 318779 h 1588660"/>
                  <a:gd name="connsiteX2-291" fmla="*/ 850996 w 1731146"/>
                  <a:gd name="connsiteY2-292" fmla="*/ 59821 h 1588660"/>
                  <a:gd name="connsiteX3-293" fmla="*/ 1004876 w 1731146"/>
                  <a:gd name="connsiteY3-294" fmla="*/ 0 h 1588660"/>
                  <a:gd name="connsiteX4-295" fmla="*/ 1731146 w 1731146"/>
                  <a:gd name="connsiteY4-296" fmla="*/ 776575 h 1588660"/>
                  <a:gd name="connsiteX5-297" fmla="*/ 892425 w 1731146"/>
                  <a:gd name="connsiteY5-298" fmla="*/ 1588660 h 1588660"/>
                  <a:gd name="connsiteX6-299" fmla="*/ 892425 w 1731146"/>
                  <a:gd name="connsiteY6-300" fmla="*/ 1232918 h 1588660"/>
                  <a:gd name="connsiteX7-301" fmla="*/ 0 w 1731146"/>
                  <a:gd name="connsiteY7-302" fmla="*/ 1232918 h 1588660"/>
                  <a:gd name="connsiteX8-303" fmla="*/ 136124 w 1731146"/>
                  <a:gd name="connsiteY8-304" fmla="*/ 922459 h 1588660"/>
                  <a:gd name="connsiteX9-305" fmla="*/ 281126 w 1731146"/>
                  <a:gd name="connsiteY9-306" fmla="*/ 620619 h 1588660"/>
                  <a:gd name="connsiteX10" fmla="*/ 0 w 1731146"/>
                  <a:gd name="connsiteY10" fmla="*/ 320232 h 1588660"/>
                  <a:gd name="connsiteX0-307" fmla="*/ 0 w 1731146"/>
                  <a:gd name="connsiteY0-308" fmla="*/ 320232 h 1588660"/>
                  <a:gd name="connsiteX1-309" fmla="*/ 556334 w 1731146"/>
                  <a:gd name="connsiteY1-310" fmla="*/ 318779 h 1588660"/>
                  <a:gd name="connsiteX2-311" fmla="*/ 850996 w 1731146"/>
                  <a:gd name="connsiteY2-312" fmla="*/ 59821 h 1588660"/>
                  <a:gd name="connsiteX3-313" fmla="*/ 1004876 w 1731146"/>
                  <a:gd name="connsiteY3-314" fmla="*/ 0 h 1588660"/>
                  <a:gd name="connsiteX4-315" fmla="*/ 1731146 w 1731146"/>
                  <a:gd name="connsiteY4-316" fmla="*/ 776575 h 1588660"/>
                  <a:gd name="connsiteX5-317" fmla="*/ 892425 w 1731146"/>
                  <a:gd name="connsiteY5-318" fmla="*/ 1588660 h 1588660"/>
                  <a:gd name="connsiteX6-319" fmla="*/ 892425 w 1731146"/>
                  <a:gd name="connsiteY6-320" fmla="*/ 1232918 h 1588660"/>
                  <a:gd name="connsiteX7-321" fmla="*/ 0 w 1731146"/>
                  <a:gd name="connsiteY7-322" fmla="*/ 1232918 h 1588660"/>
                  <a:gd name="connsiteX8-323" fmla="*/ 266330 w 1731146"/>
                  <a:gd name="connsiteY8-324" fmla="*/ 955011 h 1588660"/>
                  <a:gd name="connsiteX9-325" fmla="*/ 281126 w 1731146"/>
                  <a:gd name="connsiteY9-326" fmla="*/ 620619 h 1588660"/>
                  <a:gd name="connsiteX10-327" fmla="*/ 0 w 1731146"/>
                  <a:gd name="connsiteY10-328" fmla="*/ 320232 h 1588660"/>
                  <a:gd name="connsiteX0-329" fmla="*/ 0 w 1731146"/>
                  <a:gd name="connsiteY0-330" fmla="*/ 320232 h 1588660"/>
                  <a:gd name="connsiteX1-331" fmla="*/ 556334 w 1731146"/>
                  <a:gd name="connsiteY1-332" fmla="*/ 318779 h 1588660"/>
                  <a:gd name="connsiteX2-333" fmla="*/ 850996 w 1731146"/>
                  <a:gd name="connsiteY2-334" fmla="*/ 59821 h 1588660"/>
                  <a:gd name="connsiteX3-335" fmla="*/ 1004876 w 1731146"/>
                  <a:gd name="connsiteY3-336" fmla="*/ 0 h 1588660"/>
                  <a:gd name="connsiteX4-337" fmla="*/ 1731146 w 1731146"/>
                  <a:gd name="connsiteY4-338" fmla="*/ 776575 h 1588660"/>
                  <a:gd name="connsiteX5-339" fmla="*/ 892425 w 1731146"/>
                  <a:gd name="connsiteY5-340" fmla="*/ 1588660 h 1588660"/>
                  <a:gd name="connsiteX6-341" fmla="*/ 892425 w 1731146"/>
                  <a:gd name="connsiteY6-342" fmla="*/ 1232918 h 1588660"/>
                  <a:gd name="connsiteX7-343" fmla="*/ 582967 w 1731146"/>
                  <a:gd name="connsiteY7-344" fmla="*/ 1233178 h 1588660"/>
                  <a:gd name="connsiteX8-345" fmla="*/ 0 w 1731146"/>
                  <a:gd name="connsiteY8-346" fmla="*/ 1232918 h 1588660"/>
                  <a:gd name="connsiteX9-347" fmla="*/ 266330 w 1731146"/>
                  <a:gd name="connsiteY9-348" fmla="*/ 955011 h 1588660"/>
                  <a:gd name="connsiteX10-349" fmla="*/ 281126 w 1731146"/>
                  <a:gd name="connsiteY10-350" fmla="*/ 620619 h 1588660"/>
                  <a:gd name="connsiteX11" fmla="*/ 0 w 1731146"/>
                  <a:gd name="connsiteY11" fmla="*/ 320232 h 1588660"/>
                  <a:gd name="connsiteX0-351" fmla="*/ 0 w 1731146"/>
                  <a:gd name="connsiteY0-352" fmla="*/ 320232 h 1588660"/>
                  <a:gd name="connsiteX1-353" fmla="*/ 556334 w 1731146"/>
                  <a:gd name="connsiteY1-354" fmla="*/ 318779 h 1588660"/>
                  <a:gd name="connsiteX2-355" fmla="*/ 850996 w 1731146"/>
                  <a:gd name="connsiteY2-356" fmla="*/ 59821 h 1588660"/>
                  <a:gd name="connsiteX3-357" fmla="*/ 1004876 w 1731146"/>
                  <a:gd name="connsiteY3-358" fmla="*/ 0 h 1588660"/>
                  <a:gd name="connsiteX4-359" fmla="*/ 1731146 w 1731146"/>
                  <a:gd name="connsiteY4-360" fmla="*/ 776575 h 1588660"/>
                  <a:gd name="connsiteX5-361" fmla="*/ 892425 w 1731146"/>
                  <a:gd name="connsiteY5-362" fmla="*/ 1588660 h 1588660"/>
                  <a:gd name="connsiteX6-363" fmla="*/ 853956 w 1731146"/>
                  <a:gd name="connsiteY6-364" fmla="*/ 1460778 h 1588660"/>
                  <a:gd name="connsiteX7-365" fmla="*/ 582967 w 1731146"/>
                  <a:gd name="connsiteY7-366" fmla="*/ 1233178 h 1588660"/>
                  <a:gd name="connsiteX8-367" fmla="*/ 0 w 1731146"/>
                  <a:gd name="connsiteY8-368" fmla="*/ 1232918 h 1588660"/>
                  <a:gd name="connsiteX9-369" fmla="*/ 266330 w 1731146"/>
                  <a:gd name="connsiteY9-370" fmla="*/ 955011 h 1588660"/>
                  <a:gd name="connsiteX10-371" fmla="*/ 281126 w 1731146"/>
                  <a:gd name="connsiteY10-372" fmla="*/ 620619 h 1588660"/>
                  <a:gd name="connsiteX11-373" fmla="*/ 0 w 1731146"/>
                  <a:gd name="connsiteY11-374" fmla="*/ 320232 h 1588660"/>
                  <a:gd name="connsiteX0-375" fmla="*/ 0 w 1731146"/>
                  <a:gd name="connsiteY0-376" fmla="*/ 320232 h 1517638"/>
                  <a:gd name="connsiteX1-377" fmla="*/ 556334 w 1731146"/>
                  <a:gd name="connsiteY1-378" fmla="*/ 318779 h 1517638"/>
                  <a:gd name="connsiteX2-379" fmla="*/ 850996 w 1731146"/>
                  <a:gd name="connsiteY2-380" fmla="*/ 59821 h 1517638"/>
                  <a:gd name="connsiteX3-381" fmla="*/ 1004876 w 1731146"/>
                  <a:gd name="connsiteY3-382" fmla="*/ 0 h 1517638"/>
                  <a:gd name="connsiteX4-383" fmla="*/ 1731146 w 1731146"/>
                  <a:gd name="connsiteY4-384" fmla="*/ 776575 h 1517638"/>
                  <a:gd name="connsiteX5-385" fmla="*/ 1010794 w 1731146"/>
                  <a:gd name="connsiteY5-386" fmla="*/ 1517638 h 1517638"/>
                  <a:gd name="connsiteX6-387" fmla="*/ 853956 w 1731146"/>
                  <a:gd name="connsiteY6-388" fmla="*/ 1460778 h 1517638"/>
                  <a:gd name="connsiteX7-389" fmla="*/ 582967 w 1731146"/>
                  <a:gd name="connsiteY7-390" fmla="*/ 1233178 h 1517638"/>
                  <a:gd name="connsiteX8-391" fmla="*/ 0 w 1731146"/>
                  <a:gd name="connsiteY8-392" fmla="*/ 1232918 h 1517638"/>
                  <a:gd name="connsiteX9-393" fmla="*/ 266330 w 1731146"/>
                  <a:gd name="connsiteY9-394" fmla="*/ 955011 h 1517638"/>
                  <a:gd name="connsiteX10-395" fmla="*/ 281126 w 1731146"/>
                  <a:gd name="connsiteY10-396" fmla="*/ 620619 h 1517638"/>
                  <a:gd name="connsiteX11-397" fmla="*/ 0 w 1731146"/>
                  <a:gd name="connsiteY11-398" fmla="*/ 320232 h 1517638"/>
                  <a:gd name="connsiteX0-399" fmla="*/ 0 w 1589104"/>
                  <a:gd name="connsiteY0-400" fmla="*/ 320232 h 1517638"/>
                  <a:gd name="connsiteX1-401" fmla="*/ 556334 w 1589104"/>
                  <a:gd name="connsiteY1-402" fmla="*/ 318779 h 1517638"/>
                  <a:gd name="connsiteX2-403" fmla="*/ 850996 w 1589104"/>
                  <a:gd name="connsiteY2-404" fmla="*/ 59821 h 1517638"/>
                  <a:gd name="connsiteX3-405" fmla="*/ 1004876 w 1589104"/>
                  <a:gd name="connsiteY3-406" fmla="*/ 0 h 1517638"/>
                  <a:gd name="connsiteX4-407" fmla="*/ 1589104 w 1589104"/>
                  <a:gd name="connsiteY4-408" fmla="*/ 936373 h 1517638"/>
                  <a:gd name="connsiteX5-409" fmla="*/ 1010794 w 1589104"/>
                  <a:gd name="connsiteY5-410" fmla="*/ 1517638 h 1517638"/>
                  <a:gd name="connsiteX6-411" fmla="*/ 853956 w 1589104"/>
                  <a:gd name="connsiteY6-412" fmla="*/ 1460778 h 1517638"/>
                  <a:gd name="connsiteX7-413" fmla="*/ 582967 w 1589104"/>
                  <a:gd name="connsiteY7-414" fmla="*/ 1233178 h 1517638"/>
                  <a:gd name="connsiteX8-415" fmla="*/ 0 w 1589104"/>
                  <a:gd name="connsiteY8-416" fmla="*/ 1232918 h 1517638"/>
                  <a:gd name="connsiteX9-417" fmla="*/ 266330 w 1589104"/>
                  <a:gd name="connsiteY9-418" fmla="*/ 955011 h 1517638"/>
                  <a:gd name="connsiteX10-419" fmla="*/ 281126 w 1589104"/>
                  <a:gd name="connsiteY10-420" fmla="*/ 620619 h 1517638"/>
                  <a:gd name="connsiteX11-421" fmla="*/ 0 w 1589104"/>
                  <a:gd name="connsiteY11-422" fmla="*/ 320232 h 1517638"/>
                  <a:gd name="connsiteX0-423" fmla="*/ 0 w 1589104"/>
                  <a:gd name="connsiteY0-424" fmla="*/ 320232 h 1517638"/>
                  <a:gd name="connsiteX1-425" fmla="*/ 556334 w 1589104"/>
                  <a:gd name="connsiteY1-426" fmla="*/ 318779 h 1517638"/>
                  <a:gd name="connsiteX2-427" fmla="*/ 850996 w 1589104"/>
                  <a:gd name="connsiteY2-428" fmla="*/ 59821 h 1517638"/>
                  <a:gd name="connsiteX3-429" fmla="*/ 1004876 w 1589104"/>
                  <a:gd name="connsiteY3-430" fmla="*/ 0 h 1517638"/>
                  <a:gd name="connsiteX4-431" fmla="*/ 1373080 w 1589104"/>
                  <a:gd name="connsiteY4-432" fmla="*/ 591026 h 1517638"/>
                  <a:gd name="connsiteX5-433" fmla="*/ 1589104 w 1589104"/>
                  <a:gd name="connsiteY5-434" fmla="*/ 936373 h 1517638"/>
                  <a:gd name="connsiteX6-435" fmla="*/ 1010794 w 1589104"/>
                  <a:gd name="connsiteY6-436" fmla="*/ 1517638 h 1517638"/>
                  <a:gd name="connsiteX7-437" fmla="*/ 853956 w 1589104"/>
                  <a:gd name="connsiteY7-438" fmla="*/ 1460778 h 1517638"/>
                  <a:gd name="connsiteX8-439" fmla="*/ 582967 w 1589104"/>
                  <a:gd name="connsiteY8-440" fmla="*/ 1233178 h 1517638"/>
                  <a:gd name="connsiteX9-441" fmla="*/ 0 w 1589104"/>
                  <a:gd name="connsiteY9-442" fmla="*/ 1232918 h 1517638"/>
                  <a:gd name="connsiteX10-443" fmla="*/ 266330 w 1589104"/>
                  <a:gd name="connsiteY10-444" fmla="*/ 955011 h 1517638"/>
                  <a:gd name="connsiteX11-445" fmla="*/ 281126 w 1589104"/>
                  <a:gd name="connsiteY11-446" fmla="*/ 620619 h 1517638"/>
                  <a:gd name="connsiteX12" fmla="*/ 0 w 1589104"/>
                  <a:gd name="connsiteY12" fmla="*/ 320232 h 1517638"/>
                  <a:gd name="connsiteX0-447" fmla="*/ 0 w 1589104"/>
                  <a:gd name="connsiteY0-448" fmla="*/ 320232 h 1517638"/>
                  <a:gd name="connsiteX1-449" fmla="*/ 556334 w 1589104"/>
                  <a:gd name="connsiteY1-450" fmla="*/ 318779 h 1517638"/>
                  <a:gd name="connsiteX2-451" fmla="*/ 850996 w 1589104"/>
                  <a:gd name="connsiteY2-452" fmla="*/ 59821 h 1517638"/>
                  <a:gd name="connsiteX3-453" fmla="*/ 1004876 w 1589104"/>
                  <a:gd name="connsiteY3-454" fmla="*/ 0 h 1517638"/>
                  <a:gd name="connsiteX4-455" fmla="*/ 1583185 w 1589104"/>
                  <a:gd name="connsiteY4-456" fmla="*/ 596945 h 1517638"/>
                  <a:gd name="connsiteX5-457" fmla="*/ 1589104 w 1589104"/>
                  <a:gd name="connsiteY5-458" fmla="*/ 936373 h 1517638"/>
                  <a:gd name="connsiteX6-459" fmla="*/ 1010794 w 1589104"/>
                  <a:gd name="connsiteY6-460" fmla="*/ 1517638 h 1517638"/>
                  <a:gd name="connsiteX7-461" fmla="*/ 853956 w 1589104"/>
                  <a:gd name="connsiteY7-462" fmla="*/ 1460778 h 1517638"/>
                  <a:gd name="connsiteX8-463" fmla="*/ 582967 w 1589104"/>
                  <a:gd name="connsiteY8-464" fmla="*/ 1233178 h 1517638"/>
                  <a:gd name="connsiteX9-465" fmla="*/ 0 w 1589104"/>
                  <a:gd name="connsiteY9-466" fmla="*/ 1232918 h 1517638"/>
                  <a:gd name="connsiteX10-467" fmla="*/ 266330 w 1589104"/>
                  <a:gd name="connsiteY10-468" fmla="*/ 955011 h 1517638"/>
                  <a:gd name="connsiteX11-469" fmla="*/ 281126 w 1589104"/>
                  <a:gd name="connsiteY11-470" fmla="*/ 620619 h 1517638"/>
                  <a:gd name="connsiteX12-471" fmla="*/ 0 w 1589104"/>
                  <a:gd name="connsiteY12-472" fmla="*/ 320232 h 1517638"/>
                  <a:gd name="connsiteX0-473" fmla="*/ 0 w 1592063"/>
                  <a:gd name="connsiteY0-474" fmla="*/ 320232 h 1517638"/>
                  <a:gd name="connsiteX1-475" fmla="*/ 556334 w 1592063"/>
                  <a:gd name="connsiteY1-476" fmla="*/ 318779 h 1517638"/>
                  <a:gd name="connsiteX2-477" fmla="*/ 850996 w 1592063"/>
                  <a:gd name="connsiteY2-478" fmla="*/ 59821 h 1517638"/>
                  <a:gd name="connsiteX3-479" fmla="*/ 1004876 w 1592063"/>
                  <a:gd name="connsiteY3-480" fmla="*/ 0 h 1517638"/>
                  <a:gd name="connsiteX4-481" fmla="*/ 1583185 w 1592063"/>
                  <a:gd name="connsiteY4-482" fmla="*/ 596945 h 1517638"/>
                  <a:gd name="connsiteX5-483" fmla="*/ 1592063 w 1592063"/>
                  <a:gd name="connsiteY5-484" fmla="*/ 942292 h 1517638"/>
                  <a:gd name="connsiteX6-485" fmla="*/ 1010794 w 1592063"/>
                  <a:gd name="connsiteY6-486" fmla="*/ 1517638 h 1517638"/>
                  <a:gd name="connsiteX7-487" fmla="*/ 853956 w 1592063"/>
                  <a:gd name="connsiteY7-488" fmla="*/ 1460778 h 1517638"/>
                  <a:gd name="connsiteX8-489" fmla="*/ 582967 w 1592063"/>
                  <a:gd name="connsiteY8-490" fmla="*/ 1233178 h 1517638"/>
                  <a:gd name="connsiteX9-491" fmla="*/ 0 w 1592063"/>
                  <a:gd name="connsiteY9-492" fmla="*/ 1232918 h 1517638"/>
                  <a:gd name="connsiteX10-493" fmla="*/ 266330 w 1592063"/>
                  <a:gd name="connsiteY10-494" fmla="*/ 955011 h 1517638"/>
                  <a:gd name="connsiteX11-495" fmla="*/ 281126 w 1592063"/>
                  <a:gd name="connsiteY11-496" fmla="*/ 620619 h 1517638"/>
                  <a:gd name="connsiteX12-497" fmla="*/ 0 w 1592063"/>
                  <a:gd name="connsiteY12-498" fmla="*/ 320232 h 1517638"/>
                  <a:gd name="connsiteX0-499" fmla="*/ 0 w 1589104"/>
                  <a:gd name="connsiteY0-500" fmla="*/ 320232 h 1517638"/>
                  <a:gd name="connsiteX1-501" fmla="*/ 556334 w 1589104"/>
                  <a:gd name="connsiteY1-502" fmla="*/ 318779 h 1517638"/>
                  <a:gd name="connsiteX2-503" fmla="*/ 850996 w 1589104"/>
                  <a:gd name="connsiteY2-504" fmla="*/ 59821 h 1517638"/>
                  <a:gd name="connsiteX3-505" fmla="*/ 1004876 w 1589104"/>
                  <a:gd name="connsiteY3-506" fmla="*/ 0 h 1517638"/>
                  <a:gd name="connsiteX4-507" fmla="*/ 1583185 w 1589104"/>
                  <a:gd name="connsiteY4-508" fmla="*/ 596945 h 1517638"/>
                  <a:gd name="connsiteX5-509" fmla="*/ 1589104 w 1589104"/>
                  <a:gd name="connsiteY5-510" fmla="*/ 948210 h 1517638"/>
                  <a:gd name="connsiteX6-511" fmla="*/ 1010794 w 1589104"/>
                  <a:gd name="connsiteY6-512" fmla="*/ 1517638 h 1517638"/>
                  <a:gd name="connsiteX7-513" fmla="*/ 853956 w 1589104"/>
                  <a:gd name="connsiteY7-514" fmla="*/ 1460778 h 1517638"/>
                  <a:gd name="connsiteX8-515" fmla="*/ 582967 w 1589104"/>
                  <a:gd name="connsiteY8-516" fmla="*/ 1233178 h 1517638"/>
                  <a:gd name="connsiteX9-517" fmla="*/ 0 w 1589104"/>
                  <a:gd name="connsiteY9-518" fmla="*/ 1232918 h 1517638"/>
                  <a:gd name="connsiteX10-519" fmla="*/ 266330 w 1589104"/>
                  <a:gd name="connsiteY10-520" fmla="*/ 955011 h 1517638"/>
                  <a:gd name="connsiteX11-521" fmla="*/ 281126 w 1589104"/>
                  <a:gd name="connsiteY11-522" fmla="*/ 620619 h 1517638"/>
                  <a:gd name="connsiteX12-523" fmla="*/ 0 w 1589104"/>
                  <a:gd name="connsiteY12-524" fmla="*/ 320232 h 1517638"/>
                  <a:gd name="connsiteX0-525" fmla="*/ 0 w 1589104"/>
                  <a:gd name="connsiteY0-526" fmla="*/ 320232 h 1514679"/>
                  <a:gd name="connsiteX1-527" fmla="*/ 556334 w 1589104"/>
                  <a:gd name="connsiteY1-528" fmla="*/ 318779 h 1514679"/>
                  <a:gd name="connsiteX2-529" fmla="*/ 850996 w 1589104"/>
                  <a:gd name="connsiteY2-530" fmla="*/ 59821 h 1514679"/>
                  <a:gd name="connsiteX3-531" fmla="*/ 1004876 w 1589104"/>
                  <a:gd name="connsiteY3-532" fmla="*/ 0 h 1514679"/>
                  <a:gd name="connsiteX4-533" fmla="*/ 1583185 w 1589104"/>
                  <a:gd name="connsiteY4-534" fmla="*/ 596945 h 1514679"/>
                  <a:gd name="connsiteX5-535" fmla="*/ 1589104 w 1589104"/>
                  <a:gd name="connsiteY5-536" fmla="*/ 948210 h 1514679"/>
                  <a:gd name="connsiteX6-537" fmla="*/ 1013753 w 1589104"/>
                  <a:gd name="connsiteY6-538" fmla="*/ 1514679 h 1514679"/>
                  <a:gd name="connsiteX7-539" fmla="*/ 853956 w 1589104"/>
                  <a:gd name="connsiteY7-540" fmla="*/ 1460778 h 1514679"/>
                  <a:gd name="connsiteX8-541" fmla="*/ 582967 w 1589104"/>
                  <a:gd name="connsiteY8-542" fmla="*/ 1233178 h 1514679"/>
                  <a:gd name="connsiteX9-543" fmla="*/ 0 w 1589104"/>
                  <a:gd name="connsiteY9-544" fmla="*/ 1232918 h 1514679"/>
                  <a:gd name="connsiteX10-545" fmla="*/ 266330 w 1589104"/>
                  <a:gd name="connsiteY10-546" fmla="*/ 955011 h 1514679"/>
                  <a:gd name="connsiteX11-547" fmla="*/ 281126 w 1589104"/>
                  <a:gd name="connsiteY11-548" fmla="*/ 620619 h 1514679"/>
                  <a:gd name="connsiteX12-549" fmla="*/ 0 w 1589104"/>
                  <a:gd name="connsiteY12-550" fmla="*/ 320232 h 1514679"/>
                  <a:gd name="connsiteX0-551" fmla="*/ 0 w 1589104"/>
                  <a:gd name="connsiteY0-552" fmla="*/ 320232 h 1514679"/>
                  <a:gd name="connsiteX1-553" fmla="*/ 556334 w 1589104"/>
                  <a:gd name="connsiteY1-554" fmla="*/ 318779 h 1514679"/>
                  <a:gd name="connsiteX2-555" fmla="*/ 850996 w 1589104"/>
                  <a:gd name="connsiteY2-556" fmla="*/ 59821 h 1514679"/>
                  <a:gd name="connsiteX3-557" fmla="*/ 1004876 w 1589104"/>
                  <a:gd name="connsiteY3-558" fmla="*/ 0 h 1514679"/>
                  <a:gd name="connsiteX4-559" fmla="*/ 1583185 w 1589104"/>
                  <a:gd name="connsiteY4-560" fmla="*/ 596945 h 1514679"/>
                  <a:gd name="connsiteX5-561" fmla="*/ 1589104 w 1589104"/>
                  <a:gd name="connsiteY5-562" fmla="*/ 948210 h 1514679"/>
                  <a:gd name="connsiteX6-563" fmla="*/ 1013753 w 1589104"/>
                  <a:gd name="connsiteY6-564" fmla="*/ 1514679 h 1514679"/>
                  <a:gd name="connsiteX7-565" fmla="*/ 853956 w 1589104"/>
                  <a:gd name="connsiteY7-566" fmla="*/ 1460778 h 1514679"/>
                  <a:gd name="connsiteX8-567" fmla="*/ 582967 w 1589104"/>
                  <a:gd name="connsiteY8-568" fmla="*/ 1233178 h 1514679"/>
                  <a:gd name="connsiteX9-569" fmla="*/ 0 w 1589104"/>
                  <a:gd name="connsiteY9-570" fmla="*/ 1232918 h 1514679"/>
                  <a:gd name="connsiteX10-571" fmla="*/ 266330 w 1589104"/>
                  <a:gd name="connsiteY10-572" fmla="*/ 955011 h 1514679"/>
                  <a:gd name="connsiteX11-573" fmla="*/ 287045 w 1589104"/>
                  <a:gd name="connsiteY11-574" fmla="*/ 611742 h 1514679"/>
                  <a:gd name="connsiteX12-575" fmla="*/ 0 w 1589104"/>
                  <a:gd name="connsiteY12-576" fmla="*/ 320232 h 1514679"/>
                  <a:gd name="connsiteX0-577" fmla="*/ 0 w 1589104"/>
                  <a:gd name="connsiteY0-578" fmla="*/ 320232 h 1514679"/>
                  <a:gd name="connsiteX1-579" fmla="*/ 556334 w 1589104"/>
                  <a:gd name="connsiteY1-580" fmla="*/ 318779 h 1514679"/>
                  <a:gd name="connsiteX2-581" fmla="*/ 850996 w 1589104"/>
                  <a:gd name="connsiteY2-582" fmla="*/ 59821 h 1514679"/>
                  <a:gd name="connsiteX3-583" fmla="*/ 1004876 w 1589104"/>
                  <a:gd name="connsiteY3-584" fmla="*/ 0 h 1514679"/>
                  <a:gd name="connsiteX4-585" fmla="*/ 1583185 w 1589104"/>
                  <a:gd name="connsiteY4-586" fmla="*/ 596945 h 1514679"/>
                  <a:gd name="connsiteX5-587" fmla="*/ 1589104 w 1589104"/>
                  <a:gd name="connsiteY5-588" fmla="*/ 948210 h 1514679"/>
                  <a:gd name="connsiteX6-589" fmla="*/ 1013753 w 1589104"/>
                  <a:gd name="connsiteY6-590" fmla="*/ 1514679 h 1514679"/>
                  <a:gd name="connsiteX7-591" fmla="*/ 853956 w 1589104"/>
                  <a:gd name="connsiteY7-592" fmla="*/ 1460778 h 1514679"/>
                  <a:gd name="connsiteX8-593" fmla="*/ 582967 w 1589104"/>
                  <a:gd name="connsiteY8-594" fmla="*/ 1233178 h 1514679"/>
                  <a:gd name="connsiteX9-595" fmla="*/ 0 w 1589104"/>
                  <a:gd name="connsiteY9-596" fmla="*/ 1232918 h 1514679"/>
                  <a:gd name="connsiteX10-597" fmla="*/ 266330 w 1589104"/>
                  <a:gd name="connsiteY10-598" fmla="*/ 955011 h 1514679"/>
                  <a:gd name="connsiteX11-599" fmla="*/ 287045 w 1589104"/>
                  <a:gd name="connsiteY11-600" fmla="*/ 611742 h 1514679"/>
                  <a:gd name="connsiteX12-601" fmla="*/ 0 w 1589104"/>
                  <a:gd name="connsiteY12-602" fmla="*/ 320232 h 1514679"/>
                  <a:gd name="connsiteX0-603" fmla="*/ 0 w 1589104"/>
                  <a:gd name="connsiteY0-604" fmla="*/ 320232 h 1514679"/>
                  <a:gd name="connsiteX1-605" fmla="*/ 556334 w 1589104"/>
                  <a:gd name="connsiteY1-606" fmla="*/ 318779 h 1514679"/>
                  <a:gd name="connsiteX2-607" fmla="*/ 850996 w 1589104"/>
                  <a:gd name="connsiteY2-608" fmla="*/ 59821 h 1514679"/>
                  <a:gd name="connsiteX3-609" fmla="*/ 1004876 w 1589104"/>
                  <a:gd name="connsiteY3-610" fmla="*/ 0 h 1514679"/>
                  <a:gd name="connsiteX4-611" fmla="*/ 1583185 w 1589104"/>
                  <a:gd name="connsiteY4-612" fmla="*/ 596945 h 1514679"/>
                  <a:gd name="connsiteX5-613" fmla="*/ 1589104 w 1589104"/>
                  <a:gd name="connsiteY5-614" fmla="*/ 948210 h 1514679"/>
                  <a:gd name="connsiteX6-615" fmla="*/ 1013753 w 1589104"/>
                  <a:gd name="connsiteY6-616" fmla="*/ 1514679 h 1514679"/>
                  <a:gd name="connsiteX7-617" fmla="*/ 853956 w 1589104"/>
                  <a:gd name="connsiteY7-618" fmla="*/ 1460778 h 1514679"/>
                  <a:gd name="connsiteX8-619" fmla="*/ 582967 w 1589104"/>
                  <a:gd name="connsiteY8-620" fmla="*/ 1233178 h 1514679"/>
                  <a:gd name="connsiteX9-621" fmla="*/ 0 w 1589104"/>
                  <a:gd name="connsiteY9-622" fmla="*/ 1232918 h 1514679"/>
                  <a:gd name="connsiteX10-623" fmla="*/ 266330 w 1589104"/>
                  <a:gd name="connsiteY10-624" fmla="*/ 955011 h 1514679"/>
                  <a:gd name="connsiteX11-625" fmla="*/ 287045 w 1589104"/>
                  <a:gd name="connsiteY11-626" fmla="*/ 611742 h 1514679"/>
                  <a:gd name="connsiteX12-627" fmla="*/ 0 w 1589104"/>
                  <a:gd name="connsiteY12-628" fmla="*/ 320232 h 1514679"/>
                  <a:gd name="connsiteX0-629" fmla="*/ 0 w 1589104"/>
                  <a:gd name="connsiteY0-630" fmla="*/ 320232 h 1514679"/>
                  <a:gd name="connsiteX1-631" fmla="*/ 556334 w 1589104"/>
                  <a:gd name="connsiteY1-632" fmla="*/ 318779 h 1514679"/>
                  <a:gd name="connsiteX2-633" fmla="*/ 850996 w 1589104"/>
                  <a:gd name="connsiteY2-634" fmla="*/ 59821 h 1514679"/>
                  <a:gd name="connsiteX3-635" fmla="*/ 1004876 w 1589104"/>
                  <a:gd name="connsiteY3-636" fmla="*/ 0 h 1514679"/>
                  <a:gd name="connsiteX4-637" fmla="*/ 1583185 w 1589104"/>
                  <a:gd name="connsiteY4-638" fmla="*/ 596945 h 1514679"/>
                  <a:gd name="connsiteX5-639" fmla="*/ 1589104 w 1589104"/>
                  <a:gd name="connsiteY5-640" fmla="*/ 948210 h 1514679"/>
                  <a:gd name="connsiteX6-641" fmla="*/ 1013753 w 1589104"/>
                  <a:gd name="connsiteY6-642" fmla="*/ 1514679 h 1514679"/>
                  <a:gd name="connsiteX7-643" fmla="*/ 853956 w 1589104"/>
                  <a:gd name="connsiteY7-644" fmla="*/ 1460778 h 1514679"/>
                  <a:gd name="connsiteX8-645" fmla="*/ 582967 w 1589104"/>
                  <a:gd name="connsiteY8-646" fmla="*/ 1233178 h 1514679"/>
                  <a:gd name="connsiteX9-647" fmla="*/ 0 w 1589104"/>
                  <a:gd name="connsiteY9-648" fmla="*/ 1232918 h 1514679"/>
                  <a:gd name="connsiteX10-649" fmla="*/ 266330 w 1589104"/>
                  <a:gd name="connsiteY10-650" fmla="*/ 955011 h 1514679"/>
                  <a:gd name="connsiteX11-651" fmla="*/ 287045 w 1589104"/>
                  <a:gd name="connsiteY11-652" fmla="*/ 611742 h 1514679"/>
                  <a:gd name="connsiteX12-653" fmla="*/ 0 w 1589104"/>
                  <a:gd name="connsiteY12-654" fmla="*/ 320232 h 1514679"/>
                  <a:gd name="connsiteX0-655" fmla="*/ 0 w 1589104"/>
                  <a:gd name="connsiteY0-656" fmla="*/ 320232 h 1514679"/>
                  <a:gd name="connsiteX1-657" fmla="*/ 556334 w 1589104"/>
                  <a:gd name="connsiteY1-658" fmla="*/ 318779 h 1514679"/>
                  <a:gd name="connsiteX2-659" fmla="*/ 850996 w 1589104"/>
                  <a:gd name="connsiteY2-660" fmla="*/ 59821 h 1514679"/>
                  <a:gd name="connsiteX3-661" fmla="*/ 1004876 w 1589104"/>
                  <a:gd name="connsiteY3-662" fmla="*/ 0 h 1514679"/>
                  <a:gd name="connsiteX4-663" fmla="*/ 1583185 w 1589104"/>
                  <a:gd name="connsiteY4-664" fmla="*/ 596945 h 1514679"/>
                  <a:gd name="connsiteX5-665" fmla="*/ 1589104 w 1589104"/>
                  <a:gd name="connsiteY5-666" fmla="*/ 948210 h 1514679"/>
                  <a:gd name="connsiteX6-667" fmla="*/ 1013753 w 1589104"/>
                  <a:gd name="connsiteY6-668" fmla="*/ 1514679 h 1514679"/>
                  <a:gd name="connsiteX7-669" fmla="*/ 853956 w 1589104"/>
                  <a:gd name="connsiteY7-670" fmla="*/ 1460778 h 1514679"/>
                  <a:gd name="connsiteX8-671" fmla="*/ 582967 w 1589104"/>
                  <a:gd name="connsiteY8-672" fmla="*/ 1233178 h 1514679"/>
                  <a:gd name="connsiteX9-673" fmla="*/ 0 w 1589104"/>
                  <a:gd name="connsiteY9-674" fmla="*/ 1232918 h 1514679"/>
                  <a:gd name="connsiteX10-675" fmla="*/ 266330 w 1589104"/>
                  <a:gd name="connsiteY10-676" fmla="*/ 955011 h 1514679"/>
                  <a:gd name="connsiteX11-677" fmla="*/ 287045 w 1589104"/>
                  <a:gd name="connsiteY11-678" fmla="*/ 611742 h 1514679"/>
                  <a:gd name="connsiteX12-679" fmla="*/ 0 w 1589104"/>
                  <a:gd name="connsiteY12-680" fmla="*/ 320232 h 1514679"/>
                  <a:gd name="connsiteX0-681" fmla="*/ 0 w 1589104"/>
                  <a:gd name="connsiteY0-682" fmla="*/ 320232 h 1514679"/>
                  <a:gd name="connsiteX1-683" fmla="*/ 556334 w 1589104"/>
                  <a:gd name="connsiteY1-684" fmla="*/ 318779 h 1514679"/>
                  <a:gd name="connsiteX2-685" fmla="*/ 850996 w 1589104"/>
                  <a:gd name="connsiteY2-686" fmla="*/ 59821 h 1514679"/>
                  <a:gd name="connsiteX3-687" fmla="*/ 1004876 w 1589104"/>
                  <a:gd name="connsiteY3-688" fmla="*/ 0 h 1514679"/>
                  <a:gd name="connsiteX4-689" fmla="*/ 1583185 w 1589104"/>
                  <a:gd name="connsiteY4-690" fmla="*/ 596945 h 1514679"/>
                  <a:gd name="connsiteX5-691" fmla="*/ 1589104 w 1589104"/>
                  <a:gd name="connsiteY5-692" fmla="*/ 948210 h 1514679"/>
                  <a:gd name="connsiteX6-693" fmla="*/ 1013753 w 1589104"/>
                  <a:gd name="connsiteY6-694" fmla="*/ 1514679 h 1514679"/>
                  <a:gd name="connsiteX7-695" fmla="*/ 853956 w 1589104"/>
                  <a:gd name="connsiteY7-696" fmla="*/ 1460778 h 1514679"/>
                  <a:gd name="connsiteX8-697" fmla="*/ 582967 w 1589104"/>
                  <a:gd name="connsiteY8-698" fmla="*/ 1233178 h 1514679"/>
                  <a:gd name="connsiteX9-699" fmla="*/ 0 w 1589104"/>
                  <a:gd name="connsiteY9-700" fmla="*/ 1232918 h 1514679"/>
                  <a:gd name="connsiteX10-701" fmla="*/ 266330 w 1589104"/>
                  <a:gd name="connsiteY10-702" fmla="*/ 955011 h 1514679"/>
                  <a:gd name="connsiteX11-703" fmla="*/ 287045 w 1589104"/>
                  <a:gd name="connsiteY11-704" fmla="*/ 611742 h 1514679"/>
                  <a:gd name="connsiteX12-705" fmla="*/ 0 w 1589104"/>
                  <a:gd name="connsiteY12-706" fmla="*/ 320232 h 1514679"/>
                  <a:gd name="connsiteX0-707" fmla="*/ 0 w 1589104"/>
                  <a:gd name="connsiteY0-708" fmla="*/ 320232 h 1514679"/>
                  <a:gd name="connsiteX1-709" fmla="*/ 556334 w 1589104"/>
                  <a:gd name="connsiteY1-710" fmla="*/ 318779 h 1514679"/>
                  <a:gd name="connsiteX2-711" fmla="*/ 850996 w 1589104"/>
                  <a:gd name="connsiteY2-712" fmla="*/ 59821 h 1514679"/>
                  <a:gd name="connsiteX3-713" fmla="*/ 1004876 w 1589104"/>
                  <a:gd name="connsiteY3-714" fmla="*/ 0 h 1514679"/>
                  <a:gd name="connsiteX4-715" fmla="*/ 1583185 w 1589104"/>
                  <a:gd name="connsiteY4-716" fmla="*/ 596945 h 1514679"/>
                  <a:gd name="connsiteX5-717" fmla="*/ 1589104 w 1589104"/>
                  <a:gd name="connsiteY5-718" fmla="*/ 948210 h 1514679"/>
                  <a:gd name="connsiteX6-719" fmla="*/ 1013753 w 1589104"/>
                  <a:gd name="connsiteY6-720" fmla="*/ 1514679 h 1514679"/>
                  <a:gd name="connsiteX7-721" fmla="*/ 853956 w 1589104"/>
                  <a:gd name="connsiteY7-722" fmla="*/ 1460778 h 1514679"/>
                  <a:gd name="connsiteX8-723" fmla="*/ 582967 w 1589104"/>
                  <a:gd name="connsiteY8-724" fmla="*/ 1233178 h 1514679"/>
                  <a:gd name="connsiteX9-725" fmla="*/ 0 w 1589104"/>
                  <a:gd name="connsiteY9-726" fmla="*/ 1232918 h 1514679"/>
                  <a:gd name="connsiteX10-727" fmla="*/ 266330 w 1589104"/>
                  <a:gd name="connsiteY10-728" fmla="*/ 955011 h 1514679"/>
                  <a:gd name="connsiteX11-729" fmla="*/ 287045 w 1589104"/>
                  <a:gd name="connsiteY11-730" fmla="*/ 611742 h 1514679"/>
                  <a:gd name="connsiteX12-731" fmla="*/ 0 w 1589104"/>
                  <a:gd name="connsiteY12-732" fmla="*/ 320232 h 1514679"/>
                  <a:gd name="connsiteX0-733" fmla="*/ 0 w 1589104"/>
                  <a:gd name="connsiteY0-734" fmla="*/ 320232 h 1514679"/>
                  <a:gd name="connsiteX1-735" fmla="*/ 556334 w 1589104"/>
                  <a:gd name="connsiteY1-736" fmla="*/ 318779 h 1514679"/>
                  <a:gd name="connsiteX2-737" fmla="*/ 850996 w 1589104"/>
                  <a:gd name="connsiteY2-738" fmla="*/ 59821 h 1514679"/>
                  <a:gd name="connsiteX3-739" fmla="*/ 1004876 w 1589104"/>
                  <a:gd name="connsiteY3-740" fmla="*/ 0 h 1514679"/>
                  <a:gd name="connsiteX4-741" fmla="*/ 1583185 w 1589104"/>
                  <a:gd name="connsiteY4-742" fmla="*/ 596945 h 1514679"/>
                  <a:gd name="connsiteX5-743" fmla="*/ 1589104 w 1589104"/>
                  <a:gd name="connsiteY5-744" fmla="*/ 948210 h 1514679"/>
                  <a:gd name="connsiteX6-745" fmla="*/ 1013753 w 1589104"/>
                  <a:gd name="connsiteY6-746" fmla="*/ 1514679 h 1514679"/>
                  <a:gd name="connsiteX7-747" fmla="*/ 853956 w 1589104"/>
                  <a:gd name="connsiteY7-748" fmla="*/ 1460778 h 1514679"/>
                  <a:gd name="connsiteX8-749" fmla="*/ 582967 w 1589104"/>
                  <a:gd name="connsiteY8-750" fmla="*/ 1233178 h 1514679"/>
                  <a:gd name="connsiteX9-751" fmla="*/ 0 w 1589104"/>
                  <a:gd name="connsiteY9-752" fmla="*/ 1232918 h 1514679"/>
                  <a:gd name="connsiteX10-753" fmla="*/ 266330 w 1589104"/>
                  <a:gd name="connsiteY10-754" fmla="*/ 955011 h 1514679"/>
                  <a:gd name="connsiteX11-755" fmla="*/ 287045 w 1589104"/>
                  <a:gd name="connsiteY11-756" fmla="*/ 611742 h 1514679"/>
                  <a:gd name="connsiteX12-757" fmla="*/ 0 w 1589104"/>
                  <a:gd name="connsiteY12-758" fmla="*/ 320232 h 1514679"/>
                  <a:gd name="connsiteX0-759" fmla="*/ 0 w 1589104"/>
                  <a:gd name="connsiteY0-760" fmla="*/ 320232 h 1514679"/>
                  <a:gd name="connsiteX1-761" fmla="*/ 556334 w 1589104"/>
                  <a:gd name="connsiteY1-762" fmla="*/ 318779 h 1514679"/>
                  <a:gd name="connsiteX2-763" fmla="*/ 850996 w 1589104"/>
                  <a:gd name="connsiteY2-764" fmla="*/ 59821 h 1514679"/>
                  <a:gd name="connsiteX3-765" fmla="*/ 1004876 w 1589104"/>
                  <a:gd name="connsiteY3-766" fmla="*/ 0 h 1514679"/>
                  <a:gd name="connsiteX4-767" fmla="*/ 1583185 w 1589104"/>
                  <a:gd name="connsiteY4-768" fmla="*/ 596945 h 1514679"/>
                  <a:gd name="connsiteX5-769" fmla="*/ 1589104 w 1589104"/>
                  <a:gd name="connsiteY5-770" fmla="*/ 948210 h 1514679"/>
                  <a:gd name="connsiteX6-771" fmla="*/ 1013753 w 1589104"/>
                  <a:gd name="connsiteY6-772" fmla="*/ 1514679 h 1514679"/>
                  <a:gd name="connsiteX7-773" fmla="*/ 853956 w 1589104"/>
                  <a:gd name="connsiteY7-774" fmla="*/ 1460778 h 1514679"/>
                  <a:gd name="connsiteX8-775" fmla="*/ 582967 w 1589104"/>
                  <a:gd name="connsiteY8-776" fmla="*/ 1233178 h 1514679"/>
                  <a:gd name="connsiteX9-777" fmla="*/ 0 w 1589104"/>
                  <a:gd name="connsiteY9-778" fmla="*/ 1232918 h 1514679"/>
                  <a:gd name="connsiteX10-779" fmla="*/ 266330 w 1589104"/>
                  <a:gd name="connsiteY10-780" fmla="*/ 955011 h 1514679"/>
                  <a:gd name="connsiteX11-781" fmla="*/ 287045 w 1589104"/>
                  <a:gd name="connsiteY11-782" fmla="*/ 611742 h 1514679"/>
                  <a:gd name="connsiteX12-783" fmla="*/ 0 w 1589104"/>
                  <a:gd name="connsiteY12-784" fmla="*/ 320232 h 1514679"/>
                  <a:gd name="connsiteX0-785" fmla="*/ 0 w 1589104"/>
                  <a:gd name="connsiteY0-786" fmla="*/ 320232 h 1532336"/>
                  <a:gd name="connsiteX1-787" fmla="*/ 556334 w 1589104"/>
                  <a:gd name="connsiteY1-788" fmla="*/ 318779 h 1532336"/>
                  <a:gd name="connsiteX2-789" fmla="*/ 850996 w 1589104"/>
                  <a:gd name="connsiteY2-790" fmla="*/ 59821 h 1532336"/>
                  <a:gd name="connsiteX3-791" fmla="*/ 1004876 w 1589104"/>
                  <a:gd name="connsiteY3-792" fmla="*/ 0 h 1532336"/>
                  <a:gd name="connsiteX4-793" fmla="*/ 1583185 w 1589104"/>
                  <a:gd name="connsiteY4-794" fmla="*/ 596945 h 1532336"/>
                  <a:gd name="connsiteX5-795" fmla="*/ 1589104 w 1589104"/>
                  <a:gd name="connsiteY5-796" fmla="*/ 948210 h 1532336"/>
                  <a:gd name="connsiteX6-797" fmla="*/ 1013753 w 1589104"/>
                  <a:gd name="connsiteY6-798" fmla="*/ 1514679 h 1532336"/>
                  <a:gd name="connsiteX7-799" fmla="*/ 853956 w 1589104"/>
                  <a:gd name="connsiteY7-800" fmla="*/ 1460778 h 1532336"/>
                  <a:gd name="connsiteX8-801" fmla="*/ 582967 w 1589104"/>
                  <a:gd name="connsiteY8-802" fmla="*/ 1233178 h 1532336"/>
                  <a:gd name="connsiteX9-803" fmla="*/ 0 w 1589104"/>
                  <a:gd name="connsiteY9-804" fmla="*/ 1232918 h 1532336"/>
                  <a:gd name="connsiteX10-805" fmla="*/ 266330 w 1589104"/>
                  <a:gd name="connsiteY10-806" fmla="*/ 955011 h 1532336"/>
                  <a:gd name="connsiteX11-807" fmla="*/ 287045 w 1589104"/>
                  <a:gd name="connsiteY11-808" fmla="*/ 611742 h 1532336"/>
                  <a:gd name="connsiteX12-809" fmla="*/ 0 w 1589104"/>
                  <a:gd name="connsiteY12-810" fmla="*/ 320232 h 1532336"/>
                  <a:gd name="connsiteX0-811" fmla="*/ 0 w 1589104"/>
                  <a:gd name="connsiteY0-812" fmla="*/ 320232 h 1575133"/>
                  <a:gd name="connsiteX1-813" fmla="*/ 556334 w 1589104"/>
                  <a:gd name="connsiteY1-814" fmla="*/ 318779 h 1575133"/>
                  <a:gd name="connsiteX2-815" fmla="*/ 850996 w 1589104"/>
                  <a:gd name="connsiteY2-816" fmla="*/ 59821 h 1575133"/>
                  <a:gd name="connsiteX3-817" fmla="*/ 1004876 w 1589104"/>
                  <a:gd name="connsiteY3-818" fmla="*/ 0 h 1575133"/>
                  <a:gd name="connsiteX4-819" fmla="*/ 1583185 w 1589104"/>
                  <a:gd name="connsiteY4-820" fmla="*/ 596945 h 1575133"/>
                  <a:gd name="connsiteX5-821" fmla="*/ 1589104 w 1589104"/>
                  <a:gd name="connsiteY5-822" fmla="*/ 948210 h 1575133"/>
                  <a:gd name="connsiteX6-823" fmla="*/ 1013753 w 1589104"/>
                  <a:gd name="connsiteY6-824" fmla="*/ 1514679 h 1575133"/>
                  <a:gd name="connsiteX7-825" fmla="*/ 853956 w 1589104"/>
                  <a:gd name="connsiteY7-826" fmla="*/ 1460778 h 1575133"/>
                  <a:gd name="connsiteX8-827" fmla="*/ 582967 w 1589104"/>
                  <a:gd name="connsiteY8-828" fmla="*/ 1233178 h 1575133"/>
                  <a:gd name="connsiteX9-829" fmla="*/ 0 w 1589104"/>
                  <a:gd name="connsiteY9-830" fmla="*/ 1232918 h 1575133"/>
                  <a:gd name="connsiteX10-831" fmla="*/ 266330 w 1589104"/>
                  <a:gd name="connsiteY10-832" fmla="*/ 955011 h 1575133"/>
                  <a:gd name="connsiteX11-833" fmla="*/ 287045 w 1589104"/>
                  <a:gd name="connsiteY11-834" fmla="*/ 611742 h 1575133"/>
                  <a:gd name="connsiteX12-835" fmla="*/ 0 w 1589104"/>
                  <a:gd name="connsiteY12-836" fmla="*/ 320232 h 1575133"/>
                  <a:gd name="connsiteX0-837" fmla="*/ 0 w 1589104"/>
                  <a:gd name="connsiteY0-838" fmla="*/ 320232 h 1575133"/>
                  <a:gd name="connsiteX1-839" fmla="*/ 556334 w 1589104"/>
                  <a:gd name="connsiteY1-840" fmla="*/ 318779 h 1575133"/>
                  <a:gd name="connsiteX2-841" fmla="*/ 850996 w 1589104"/>
                  <a:gd name="connsiteY2-842" fmla="*/ 59821 h 1575133"/>
                  <a:gd name="connsiteX3-843" fmla="*/ 1004876 w 1589104"/>
                  <a:gd name="connsiteY3-844" fmla="*/ 0 h 1575133"/>
                  <a:gd name="connsiteX4-845" fmla="*/ 1583185 w 1589104"/>
                  <a:gd name="connsiteY4-846" fmla="*/ 596945 h 1575133"/>
                  <a:gd name="connsiteX5-847" fmla="*/ 1589104 w 1589104"/>
                  <a:gd name="connsiteY5-848" fmla="*/ 948210 h 1575133"/>
                  <a:gd name="connsiteX6-849" fmla="*/ 1013753 w 1589104"/>
                  <a:gd name="connsiteY6-850" fmla="*/ 1514679 h 1575133"/>
                  <a:gd name="connsiteX7-851" fmla="*/ 853956 w 1589104"/>
                  <a:gd name="connsiteY7-852" fmla="*/ 1460778 h 1575133"/>
                  <a:gd name="connsiteX8-853" fmla="*/ 582967 w 1589104"/>
                  <a:gd name="connsiteY8-854" fmla="*/ 1233178 h 1575133"/>
                  <a:gd name="connsiteX9-855" fmla="*/ 0 w 1589104"/>
                  <a:gd name="connsiteY9-856" fmla="*/ 1232918 h 1575133"/>
                  <a:gd name="connsiteX10-857" fmla="*/ 266330 w 1589104"/>
                  <a:gd name="connsiteY10-858" fmla="*/ 955011 h 1575133"/>
                  <a:gd name="connsiteX11-859" fmla="*/ 287045 w 1589104"/>
                  <a:gd name="connsiteY11-860" fmla="*/ 611742 h 1575133"/>
                  <a:gd name="connsiteX12-861" fmla="*/ 0 w 1589104"/>
                  <a:gd name="connsiteY12-862" fmla="*/ 320232 h 1575133"/>
                  <a:gd name="connsiteX0-863" fmla="*/ 0 w 1589104"/>
                  <a:gd name="connsiteY0-864" fmla="*/ 320232 h 1575133"/>
                  <a:gd name="connsiteX1-865" fmla="*/ 556334 w 1589104"/>
                  <a:gd name="connsiteY1-866" fmla="*/ 318779 h 1575133"/>
                  <a:gd name="connsiteX2-867" fmla="*/ 850996 w 1589104"/>
                  <a:gd name="connsiteY2-868" fmla="*/ 59821 h 1575133"/>
                  <a:gd name="connsiteX3-869" fmla="*/ 1004876 w 1589104"/>
                  <a:gd name="connsiteY3-870" fmla="*/ 0 h 1575133"/>
                  <a:gd name="connsiteX4-871" fmla="*/ 1583185 w 1589104"/>
                  <a:gd name="connsiteY4-872" fmla="*/ 596945 h 1575133"/>
                  <a:gd name="connsiteX5-873" fmla="*/ 1589104 w 1589104"/>
                  <a:gd name="connsiteY5-874" fmla="*/ 948210 h 1575133"/>
                  <a:gd name="connsiteX6-875" fmla="*/ 1013753 w 1589104"/>
                  <a:gd name="connsiteY6-876" fmla="*/ 1514679 h 1575133"/>
                  <a:gd name="connsiteX7-877" fmla="*/ 853956 w 1589104"/>
                  <a:gd name="connsiteY7-878" fmla="*/ 1460778 h 1575133"/>
                  <a:gd name="connsiteX8-879" fmla="*/ 582967 w 1589104"/>
                  <a:gd name="connsiteY8-880" fmla="*/ 1233178 h 1575133"/>
                  <a:gd name="connsiteX9-881" fmla="*/ 0 w 1589104"/>
                  <a:gd name="connsiteY9-882" fmla="*/ 1232918 h 1575133"/>
                  <a:gd name="connsiteX10-883" fmla="*/ 266330 w 1589104"/>
                  <a:gd name="connsiteY10-884" fmla="*/ 955011 h 1575133"/>
                  <a:gd name="connsiteX11-885" fmla="*/ 287045 w 1589104"/>
                  <a:gd name="connsiteY11-886" fmla="*/ 611742 h 1575133"/>
                  <a:gd name="connsiteX12-887" fmla="*/ 0 w 1589104"/>
                  <a:gd name="connsiteY12-888" fmla="*/ 320232 h 1575133"/>
                  <a:gd name="connsiteX0-889" fmla="*/ 0 w 1589104"/>
                  <a:gd name="connsiteY0-890" fmla="*/ 320232 h 1575133"/>
                  <a:gd name="connsiteX1-891" fmla="*/ 556334 w 1589104"/>
                  <a:gd name="connsiteY1-892" fmla="*/ 318779 h 1575133"/>
                  <a:gd name="connsiteX2-893" fmla="*/ 850996 w 1589104"/>
                  <a:gd name="connsiteY2-894" fmla="*/ 59821 h 1575133"/>
                  <a:gd name="connsiteX3-895" fmla="*/ 1004876 w 1589104"/>
                  <a:gd name="connsiteY3-896" fmla="*/ 0 h 1575133"/>
                  <a:gd name="connsiteX4-897" fmla="*/ 1583185 w 1589104"/>
                  <a:gd name="connsiteY4-898" fmla="*/ 596945 h 1575133"/>
                  <a:gd name="connsiteX5-899" fmla="*/ 1589104 w 1589104"/>
                  <a:gd name="connsiteY5-900" fmla="*/ 948210 h 1575133"/>
                  <a:gd name="connsiteX6-901" fmla="*/ 1013753 w 1589104"/>
                  <a:gd name="connsiteY6-902" fmla="*/ 1514679 h 1575133"/>
                  <a:gd name="connsiteX7-903" fmla="*/ 853956 w 1589104"/>
                  <a:gd name="connsiteY7-904" fmla="*/ 1460778 h 1575133"/>
                  <a:gd name="connsiteX8-905" fmla="*/ 582967 w 1589104"/>
                  <a:gd name="connsiteY8-906" fmla="*/ 1233178 h 1575133"/>
                  <a:gd name="connsiteX9-907" fmla="*/ 0 w 1589104"/>
                  <a:gd name="connsiteY9-908" fmla="*/ 1232918 h 1575133"/>
                  <a:gd name="connsiteX10-909" fmla="*/ 266330 w 1589104"/>
                  <a:gd name="connsiteY10-910" fmla="*/ 955011 h 1575133"/>
                  <a:gd name="connsiteX11-911" fmla="*/ 287045 w 1589104"/>
                  <a:gd name="connsiteY11-912" fmla="*/ 611742 h 1575133"/>
                  <a:gd name="connsiteX12-913" fmla="*/ 0 w 1589104"/>
                  <a:gd name="connsiteY12-914" fmla="*/ 320232 h 1575133"/>
                  <a:gd name="connsiteX0-915" fmla="*/ 0 w 1589104"/>
                  <a:gd name="connsiteY0-916" fmla="*/ 354510 h 1609411"/>
                  <a:gd name="connsiteX1-917" fmla="*/ 556334 w 1589104"/>
                  <a:gd name="connsiteY1-918" fmla="*/ 353057 h 1609411"/>
                  <a:gd name="connsiteX2-919" fmla="*/ 850996 w 1589104"/>
                  <a:gd name="connsiteY2-920" fmla="*/ 94099 h 1609411"/>
                  <a:gd name="connsiteX3-921" fmla="*/ 1004876 w 1589104"/>
                  <a:gd name="connsiteY3-922" fmla="*/ 34278 h 1609411"/>
                  <a:gd name="connsiteX4-923" fmla="*/ 1583185 w 1589104"/>
                  <a:gd name="connsiteY4-924" fmla="*/ 631223 h 1609411"/>
                  <a:gd name="connsiteX5-925" fmla="*/ 1589104 w 1589104"/>
                  <a:gd name="connsiteY5-926" fmla="*/ 982488 h 1609411"/>
                  <a:gd name="connsiteX6-927" fmla="*/ 1013753 w 1589104"/>
                  <a:gd name="connsiteY6-928" fmla="*/ 1548957 h 1609411"/>
                  <a:gd name="connsiteX7-929" fmla="*/ 853956 w 1589104"/>
                  <a:gd name="connsiteY7-930" fmla="*/ 1495056 h 1609411"/>
                  <a:gd name="connsiteX8-931" fmla="*/ 582967 w 1589104"/>
                  <a:gd name="connsiteY8-932" fmla="*/ 1267456 h 1609411"/>
                  <a:gd name="connsiteX9-933" fmla="*/ 0 w 1589104"/>
                  <a:gd name="connsiteY9-934" fmla="*/ 1267196 h 1609411"/>
                  <a:gd name="connsiteX10-935" fmla="*/ 266330 w 1589104"/>
                  <a:gd name="connsiteY10-936" fmla="*/ 989289 h 1609411"/>
                  <a:gd name="connsiteX11-937" fmla="*/ 287045 w 1589104"/>
                  <a:gd name="connsiteY11-938" fmla="*/ 646020 h 1609411"/>
                  <a:gd name="connsiteX12-939" fmla="*/ 0 w 1589104"/>
                  <a:gd name="connsiteY12-940" fmla="*/ 354510 h 1609411"/>
                  <a:gd name="connsiteX0-941" fmla="*/ 0 w 1589104"/>
                  <a:gd name="connsiteY0-942" fmla="*/ 354510 h 1609411"/>
                  <a:gd name="connsiteX1-943" fmla="*/ 556334 w 1589104"/>
                  <a:gd name="connsiteY1-944" fmla="*/ 353057 h 1609411"/>
                  <a:gd name="connsiteX2-945" fmla="*/ 850996 w 1589104"/>
                  <a:gd name="connsiteY2-946" fmla="*/ 94099 h 1609411"/>
                  <a:gd name="connsiteX3-947" fmla="*/ 1004876 w 1589104"/>
                  <a:gd name="connsiteY3-948" fmla="*/ 34278 h 1609411"/>
                  <a:gd name="connsiteX4-949" fmla="*/ 1577267 w 1589104"/>
                  <a:gd name="connsiteY4-950" fmla="*/ 619386 h 1609411"/>
                  <a:gd name="connsiteX5-951" fmla="*/ 1589104 w 1589104"/>
                  <a:gd name="connsiteY5-952" fmla="*/ 982488 h 1609411"/>
                  <a:gd name="connsiteX6-953" fmla="*/ 1013753 w 1589104"/>
                  <a:gd name="connsiteY6-954" fmla="*/ 1548957 h 1609411"/>
                  <a:gd name="connsiteX7-955" fmla="*/ 853956 w 1589104"/>
                  <a:gd name="connsiteY7-956" fmla="*/ 1495056 h 1609411"/>
                  <a:gd name="connsiteX8-957" fmla="*/ 582967 w 1589104"/>
                  <a:gd name="connsiteY8-958" fmla="*/ 1267456 h 1609411"/>
                  <a:gd name="connsiteX9-959" fmla="*/ 0 w 1589104"/>
                  <a:gd name="connsiteY9-960" fmla="*/ 1267196 h 1609411"/>
                  <a:gd name="connsiteX10-961" fmla="*/ 266330 w 1589104"/>
                  <a:gd name="connsiteY10-962" fmla="*/ 989289 h 1609411"/>
                  <a:gd name="connsiteX11-963" fmla="*/ 287045 w 1589104"/>
                  <a:gd name="connsiteY11-964" fmla="*/ 646020 h 1609411"/>
                  <a:gd name="connsiteX12-965" fmla="*/ 0 w 1589104"/>
                  <a:gd name="connsiteY12-966" fmla="*/ 354510 h 1609411"/>
                  <a:gd name="connsiteX0-967" fmla="*/ 0 w 1643112"/>
                  <a:gd name="connsiteY0-968" fmla="*/ 354510 h 1609411"/>
                  <a:gd name="connsiteX1-969" fmla="*/ 556334 w 1643112"/>
                  <a:gd name="connsiteY1-970" fmla="*/ 353057 h 1609411"/>
                  <a:gd name="connsiteX2-971" fmla="*/ 850996 w 1643112"/>
                  <a:gd name="connsiteY2-972" fmla="*/ 94099 h 1609411"/>
                  <a:gd name="connsiteX3-973" fmla="*/ 1004876 w 1643112"/>
                  <a:gd name="connsiteY3-974" fmla="*/ 34278 h 1609411"/>
                  <a:gd name="connsiteX4-975" fmla="*/ 1577267 w 1643112"/>
                  <a:gd name="connsiteY4-976" fmla="*/ 619386 h 1609411"/>
                  <a:gd name="connsiteX5-977" fmla="*/ 1589104 w 1643112"/>
                  <a:gd name="connsiteY5-978" fmla="*/ 982488 h 1609411"/>
                  <a:gd name="connsiteX6-979" fmla="*/ 1013753 w 1643112"/>
                  <a:gd name="connsiteY6-980" fmla="*/ 1548957 h 1609411"/>
                  <a:gd name="connsiteX7-981" fmla="*/ 853956 w 1643112"/>
                  <a:gd name="connsiteY7-982" fmla="*/ 1495056 h 1609411"/>
                  <a:gd name="connsiteX8-983" fmla="*/ 582967 w 1643112"/>
                  <a:gd name="connsiteY8-984" fmla="*/ 1267456 h 1609411"/>
                  <a:gd name="connsiteX9-985" fmla="*/ 0 w 1643112"/>
                  <a:gd name="connsiteY9-986" fmla="*/ 1267196 h 1609411"/>
                  <a:gd name="connsiteX10-987" fmla="*/ 266330 w 1643112"/>
                  <a:gd name="connsiteY10-988" fmla="*/ 989289 h 1609411"/>
                  <a:gd name="connsiteX11-989" fmla="*/ 287045 w 1643112"/>
                  <a:gd name="connsiteY11-990" fmla="*/ 646020 h 1609411"/>
                  <a:gd name="connsiteX12-991" fmla="*/ 0 w 1643112"/>
                  <a:gd name="connsiteY12-992" fmla="*/ 354510 h 1609411"/>
                  <a:gd name="connsiteX0-993" fmla="*/ 0 w 1669115"/>
                  <a:gd name="connsiteY0-994" fmla="*/ 354510 h 1609411"/>
                  <a:gd name="connsiteX1-995" fmla="*/ 556334 w 1669115"/>
                  <a:gd name="connsiteY1-996" fmla="*/ 353057 h 1609411"/>
                  <a:gd name="connsiteX2-997" fmla="*/ 850996 w 1669115"/>
                  <a:gd name="connsiteY2-998" fmla="*/ 94099 h 1609411"/>
                  <a:gd name="connsiteX3-999" fmla="*/ 1004876 w 1669115"/>
                  <a:gd name="connsiteY3-1000" fmla="*/ 34278 h 1609411"/>
                  <a:gd name="connsiteX4-1001" fmla="*/ 1577267 w 1669115"/>
                  <a:gd name="connsiteY4-1002" fmla="*/ 619386 h 1609411"/>
                  <a:gd name="connsiteX5-1003" fmla="*/ 1589104 w 1669115"/>
                  <a:gd name="connsiteY5-1004" fmla="*/ 982488 h 1609411"/>
                  <a:gd name="connsiteX6-1005" fmla="*/ 1013753 w 1669115"/>
                  <a:gd name="connsiteY6-1006" fmla="*/ 1548957 h 1609411"/>
                  <a:gd name="connsiteX7-1007" fmla="*/ 853956 w 1669115"/>
                  <a:gd name="connsiteY7-1008" fmla="*/ 1495056 h 1609411"/>
                  <a:gd name="connsiteX8-1009" fmla="*/ 582967 w 1669115"/>
                  <a:gd name="connsiteY8-1010" fmla="*/ 1267456 h 1609411"/>
                  <a:gd name="connsiteX9-1011" fmla="*/ 0 w 1669115"/>
                  <a:gd name="connsiteY9-1012" fmla="*/ 1267196 h 1609411"/>
                  <a:gd name="connsiteX10-1013" fmla="*/ 266330 w 1669115"/>
                  <a:gd name="connsiteY10-1014" fmla="*/ 989289 h 1609411"/>
                  <a:gd name="connsiteX11-1015" fmla="*/ 287045 w 1669115"/>
                  <a:gd name="connsiteY11-1016" fmla="*/ 646020 h 1609411"/>
                  <a:gd name="connsiteX12-1017" fmla="*/ 0 w 1669115"/>
                  <a:gd name="connsiteY12-1018" fmla="*/ 354510 h 1609411"/>
                  <a:gd name="connsiteX0-1019" fmla="*/ 0 w 1671177"/>
                  <a:gd name="connsiteY0-1020" fmla="*/ 354510 h 1609411"/>
                  <a:gd name="connsiteX1-1021" fmla="*/ 556334 w 1671177"/>
                  <a:gd name="connsiteY1-1022" fmla="*/ 353057 h 1609411"/>
                  <a:gd name="connsiteX2-1023" fmla="*/ 850996 w 1671177"/>
                  <a:gd name="connsiteY2-1024" fmla="*/ 94099 h 1609411"/>
                  <a:gd name="connsiteX3-1025" fmla="*/ 1004876 w 1671177"/>
                  <a:gd name="connsiteY3-1026" fmla="*/ 34278 h 1609411"/>
                  <a:gd name="connsiteX4-1027" fmla="*/ 1577267 w 1671177"/>
                  <a:gd name="connsiteY4-1028" fmla="*/ 619386 h 1609411"/>
                  <a:gd name="connsiteX5-1029" fmla="*/ 1589104 w 1671177"/>
                  <a:gd name="connsiteY5-1030" fmla="*/ 982488 h 1609411"/>
                  <a:gd name="connsiteX6-1031" fmla="*/ 1013753 w 1671177"/>
                  <a:gd name="connsiteY6-1032" fmla="*/ 1548957 h 1609411"/>
                  <a:gd name="connsiteX7-1033" fmla="*/ 853956 w 1671177"/>
                  <a:gd name="connsiteY7-1034" fmla="*/ 1495056 h 1609411"/>
                  <a:gd name="connsiteX8-1035" fmla="*/ 582967 w 1671177"/>
                  <a:gd name="connsiteY8-1036" fmla="*/ 1267456 h 1609411"/>
                  <a:gd name="connsiteX9-1037" fmla="*/ 0 w 1671177"/>
                  <a:gd name="connsiteY9-1038" fmla="*/ 1267196 h 1609411"/>
                  <a:gd name="connsiteX10-1039" fmla="*/ 266330 w 1671177"/>
                  <a:gd name="connsiteY10-1040" fmla="*/ 989289 h 1609411"/>
                  <a:gd name="connsiteX11-1041" fmla="*/ 287045 w 1671177"/>
                  <a:gd name="connsiteY11-1042" fmla="*/ 646020 h 1609411"/>
                  <a:gd name="connsiteX12-1043" fmla="*/ 0 w 1671177"/>
                  <a:gd name="connsiteY12-1044" fmla="*/ 354510 h 16094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125" y="connsiteY9-126"/>
                  </a:cxn>
                  <a:cxn ang="0">
                    <a:pos x="connsiteX10-327" y="connsiteY10-328"/>
                  </a:cxn>
                  <a:cxn ang="0">
                    <a:pos x="connsiteX11-373" y="connsiteY11-374"/>
                  </a:cxn>
                  <a:cxn ang="0">
                    <a:pos x="connsiteX12-471" y="connsiteY12-472"/>
                  </a:cxn>
                </a:cxnLst>
                <a:rect l="l" t="t"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TextBox 23"/>
            <p:cNvSpPr txBox="1"/>
            <p:nvPr/>
          </p:nvSpPr>
          <p:spPr>
            <a:xfrm>
              <a:off x="3155122" y="2754805"/>
              <a:ext cx="556563" cy="523220"/>
            </a:xfrm>
            <a:prstGeom prst="rect">
              <a:avLst/>
            </a:prstGeom>
            <a:noFill/>
          </p:spPr>
          <p:txBody>
            <a:bodyPr wrap="none" rtlCol="0">
              <a:spAutoFit/>
            </a:bodyPr>
            <a:lstStyle/>
            <a:p>
              <a:r>
                <a:rPr lang="en-US" altLang="zh-CN" sz="2800" dirty="0" smtClean="0">
                  <a:solidFill>
                    <a:prstClr val="white"/>
                  </a:solidFill>
                  <a:latin typeface="Impact" panose="020B0806030902050204" pitchFamily="34" charset="0"/>
                </a:rPr>
                <a:t>02</a:t>
              </a:r>
              <a:endParaRPr lang="zh-CN" altLang="en-US" sz="2800" dirty="0">
                <a:solidFill>
                  <a:prstClr val="white"/>
                </a:solidFill>
                <a:latin typeface="Impact" panose="020B0806030902050204" pitchFamily="34" charset="0"/>
              </a:endParaRPr>
            </a:p>
          </p:txBody>
        </p:sp>
      </p:grpSp>
      <p:grpSp>
        <p:nvGrpSpPr>
          <p:cNvPr id="33" name="组合 32"/>
          <p:cNvGrpSpPr/>
          <p:nvPr/>
        </p:nvGrpSpPr>
        <p:grpSpPr>
          <a:xfrm>
            <a:off x="1259632" y="2211710"/>
            <a:ext cx="1773781" cy="1609411"/>
            <a:chOff x="1259632" y="2211710"/>
            <a:chExt cx="1773781" cy="1609411"/>
          </a:xfrm>
        </p:grpSpPr>
        <p:grpSp>
          <p:nvGrpSpPr>
            <p:cNvPr id="34" name="组合 33"/>
            <p:cNvGrpSpPr/>
            <p:nvPr/>
          </p:nvGrpSpPr>
          <p:grpSpPr>
            <a:xfrm>
              <a:off x="1259632" y="2211710"/>
              <a:ext cx="1773781" cy="1609411"/>
              <a:chOff x="1074198" y="2188917"/>
              <a:chExt cx="1773781" cy="1609411"/>
            </a:xfrm>
          </p:grpSpPr>
          <p:sp>
            <p:nvSpPr>
              <p:cNvPr id="36" name="右箭头 55"/>
              <p:cNvSpPr/>
              <p:nvPr/>
            </p:nvSpPr>
            <p:spPr>
              <a:xfrm>
                <a:off x="1176802" y="2551604"/>
                <a:ext cx="1671177" cy="911035"/>
              </a:xfrm>
              <a:custGeom>
                <a:avLst/>
                <a:gdLst/>
                <a:ahLst/>
                <a:cxnLst/>
                <a:rect l="l" t="t"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右箭头 55"/>
              <p:cNvSpPr/>
              <p:nvPr/>
            </p:nvSpPr>
            <p:spPr>
              <a:xfrm>
                <a:off x="1074198" y="2188917"/>
                <a:ext cx="1671177" cy="1609411"/>
              </a:xfrm>
              <a:custGeom>
                <a:avLst/>
                <a:gdLst>
                  <a:gd name="connsiteX0" fmla="*/ 0 w 1731146"/>
                  <a:gd name="connsiteY0" fmla="*/ 355742 h 1624170"/>
                  <a:gd name="connsiteX1" fmla="*/ 892425 w 1731146"/>
                  <a:gd name="connsiteY1" fmla="*/ 355742 h 1624170"/>
                  <a:gd name="connsiteX2" fmla="*/ 892425 w 1731146"/>
                  <a:gd name="connsiteY2" fmla="*/ 0 h 1624170"/>
                  <a:gd name="connsiteX3" fmla="*/ 1731146 w 1731146"/>
                  <a:gd name="connsiteY3" fmla="*/ 812085 h 1624170"/>
                  <a:gd name="connsiteX4" fmla="*/ 892425 w 1731146"/>
                  <a:gd name="connsiteY4" fmla="*/ 1624170 h 1624170"/>
                  <a:gd name="connsiteX5" fmla="*/ 892425 w 1731146"/>
                  <a:gd name="connsiteY5" fmla="*/ 1268428 h 1624170"/>
                  <a:gd name="connsiteX6" fmla="*/ 0 w 1731146"/>
                  <a:gd name="connsiteY6" fmla="*/ 1268428 h 1624170"/>
                  <a:gd name="connsiteX7" fmla="*/ 0 w 1731146"/>
                  <a:gd name="connsiteY7" fmla="*/ 355742 h 1624170"/>
                  <a:gd name="connsiteX0-1" fmla="*/ 0 w 1731146"/>
                  <a:gd name="connsiteY0-2" fmla="*/ 355742 h 1624170"/>
                  <a:gd name="connsiteX1-3" fmla="*/ 508986 w 1731146"/>
                  <a:gd name="connsiteY1-4" fmla="*/ 351329 h 1624170"/>
                  <a:gd name="connsiteX2-5" fmla="*/ 892425 w 1731146"/>
                  <a:gd name="connsiteY2-6" fmla="*/ 355742 h 1624170"/>
                  <a:gd name="connsiteX3-7" fmla="*/ 892425 w 1731146"/>
                  <a:gd name="connsiteY3-8" fmla="*/ 0 h 1624170"/>
                  <a:gd name="connsiteX4-9" fmla="*/ 1731146 w 1731146"/>
                  <a:gd name="connsiteY4-10" fmla="*/ 812085 h 1624170"/>
                  <a:gd name="connsiteX5-11" fmla="*/ 892425 w 1731146"/>
                  <a:gd name="connsiteY5-12" fmla="*/ 1624170 h 1624170"/>
                  <a:gd name="connsiteX6-13" fmla="*/ 892425 w 1731146"/>
                  <a:gd name="connsiteY6-14" fmla="*/ 1268428 h 1624170"/>
                  <a:gd name="connsiteX7-15" fmla="*/ 0 w 1731146"/>
                  <a:gd name="connsiteY7-16" fmla="*/ 1268428 h 1624170"/>
                  <a:gd name="connsiteX8" fmla="*/ 0 w 1731146"/>
                  <a:gd name="connsiteY8" fmla="*/ 355742 h 1624170"/>
                  <a:gd name="connsiteX0-17" fmla="*/ 0 w 1731146"/>
                  <a:gd name="connsiteY0-18" fmla="*/ 355742 h 1624170"/>
                  <a:gd name="connsiteX1-19" fmla="*/ 556334 w 1731146"/>
                  <a:gd name="connsiteY1-20" fmla="*/ 354289 h 1624170"/>
                  <a:gd name="connsiteX2-21" fmla="*/ 892425 w 1731146"/>
                  <a:gd name="connsiteY2-22" fmla="*/ 355742 h 1624170"/>
                  <a:gd name="connsiteX3-23" fmla="*/ 892425 w 1731146"/>
                  <a:gd name="connsiteY3-24" fmla="*/ 0 h 1624170"/>
                  <a:gd name="connsiteX4-25" fmla="*/ 1731146 w 1731146"/>
                  <a:gd name="connsiteY4-26" fmla="*/ 812085 h 1624170"/>
                  <a:gd name="connsiteX5-27" fmla="*/ 892425 w 1731146"/>
                  <a:gd name="connsiteY5-28" fmla="*/ 1624170 h 1624170"/>
                  <a:gd name="connsiteX6-29" fmla="*/ 892425 w 1731146"/>
                  <a:gd name="connsiteY6-30" fmla="*/ 1268428 h 1624170"/>
                  <a:gd name="connsiteX7-31" fmla="*/ 0 w 1731146"/>
                  <a:gd name="connsiteY7-32" fmla="*/ 1268428 h 1624170"/>
                  <a:gd name="connsiteX8-33" fmla="*/ 0 w 1731146"/>
                  <a:gd name="connsiteY8-34" fmla="*/ 355742 h 1624170"/>
                  <a:gd name="connsiteX0-35" fmla="*/ 0 w 1731146"/>
                  <a:gd name="connsiteY0-36" fmla="*/ 355742 h 1624170"/>
                  <a:gd name="connsiteX1-37" fmla="*/ 556334 w 1731146"/>
                  <a:gd name="connsiteY1-38" fmla="*/ 354289 h 1624170"/>
                  <a:gd name="connsiteX2-39" fmla="*/ 848037 w 1731146"/>
                  <a:gd name="connsiteY2-40" fmla="*/ 127882 h 1624170"/>
                  <a:gd name="connsiteX3-41" fmla="*/ 892425 w 1731146"/>
                  <a:gd name="connsiteY3-42" fmla="*/ 0 h 1624170"/>
                  <a:gd name="connsiteX4-43" fmla="*/ 1731146 w 1731146"/>
                  <a:gd name="connsiteY4-44" fmla="*/ 812085 h 1624170"/>
                  <a:gd name="connsiteX5-45" fmla="*/ 892425 w 1731146"/>
                  <a:gd name="connsiteY5-46" fmla="*/ 1624170 h 1624170"/>
                  <a:gd name="connsiteX6-47" fmla="*/ 892425 w 1731146"/>
                  <a:gd name="connsiteY6-48" fmla="*/ 1268428 h 1624170"/>
                  <a:gd name="connsiteX7-49" fmla="*/ 0 w 1731146"/>
                  <a:gd name="connsiteY7-50" fmla="*/ 1268428 h 1624170"/>
                  <a:gd name="connsiteX8-51" fmla="*/ 0 w 1731146"/>
                  <a:gd name="connsiteY8-52" fmla="*/ 355742 h 1624170"/>
                  <a:gd name="connsiteX0-53" fmla="*/ 0 w 1731146"/>
                  <a:gd name="connsiteY0-54" fmla="*/ 320232 h 1588660"/>
                  <a:gd name="connsiteX1-55" fmla="*/ 556334 w 1731146"/>
                  <a:gd name="connsiteY1-56" fmla="*/ 318779 h 1588660"/>
                  <a:gd name="connsiteX2-57" fmla="*/ 848037 w 1731146"/>
                  <a:gd name="connsiteY2-58" fmla="*/ 92372 h 1588660"/>
                  <a:gd name="connsiteX3-59" fmla="*/ 1004876 w 1731146"/>
                  <a:gd name="connsiteY3-60" fmla="*/ 0 h 1588660"/>
                  <a:gd name="connsiteX4-61" fmla="*/ 1731146 w 1731146"/>
                  <a:gd name="connsiteY4-62" fmla="*/ 776575 h 1588660"/>
                  <a:gd name="connsiteX5-63" fmla="*/ 892425 w 1731146"/>
                  <a:gd name="connsiteY5-64" fmla="*/ 1588660 h 1588660"/>
                  <a:gd name="connsiteX6-65" fmla="*/ 892425 w 1731146"/>
                  <a:gd name="connsiteY6-66" fmla="*/ 1232918 h 1588660"/>
                  <a:gd name="connsiteX7-67" fmla="*/ 0 w 1731146"/>
                  <a:gd name="connsiteY7-68" fmla="*/ 1232918 h 1588660"/>
                  <a:gd name="connsiteX8-69" fmla="*/ 0 w 1731146"/>
                  <a:gd name="connsiteY8-70" fmla="*/ 320232 h 1588660"/>
                  <a:gd name="connsiteX0-71" fmla="*/ 0 w 1731146"/>
                  <a:gd name="connsiteY0-72" fmla="*/ 320232 h 1588660"/>
                  <a:gd name="connsiteX1-73" fmla="*/ 556334 w 1731146"/>
                  <a:gd name="connsiteY1-74" fmla="*/ 318779 h 1588660"/>
                  <a:gd name="connsiteX2-75" fmla="*/ 850996 w 1731146"/>
                  <a:gd name="connsiteY2-76" fmla="*/ 59821 h 1588660"/>
                  <a:gd name="connsiteX3-77" fmla="*/ 1004876 w 1731146"/>
                  <a:gd name="connsiteY3-78" fmla="*/ 0 h 1588660"/>
                  <a:gd name="connsiteX4-79" fmla="*/ 1731146 w 1731146"/>
                  <a:gd name="connsiteY4-80" fmla="*/ 776575 h 1588660"/>
                  <a:gd name="connsiteX5-81" fmla="*/ 892425 w 1731146"/>
                  <a:gd name="connsiteY5-82" fmla="*/ 1588660 h 1588660"/>
                  <a:gd name="connsiteX6-83" fmla="*/ 892425 w 1731146"/>
                  <a:gd name="connsiteY6-84" fmla="*/ 1232918 h 1588660"/>
                  <a:gd name="connsiteX7-85" fmla="*/ 0 w 1731146"/>
                  <a:gd name="connsiteY7-86" fmla="*/ 1232918 h 1588660"/>
                  <a:gd name="connsiteX8-87" fmla="*/ 0 w 1731146"/>
                  <a:gd name="connsiteY8-88" fmla="*/ 320232 h 1588660"/>
                  <a:gd name="connsiteX0-89" fmla="*/ 2959 w 1734105"/>
                  <a:gd name="connsiteY0-90" fmla="*/ 320232 h 1588660"/>
                  <a:gd name="connsiteX1-91" fmla="*/ 559293 w 1734105"/>
                  <a:gd name="connsiteY1-92" fmla="*/ 318779 h 1588660"/>
                  <a:gd name="connsiteX2-93" fmla="*/ 853955 w 1734105"/>
                  <a:gd name="connsiteY2-94" fmla="*/ 59821 h 1588660"/>
                  <a:gd name="connsiteX3-95" fmla="*/ 1007835 w 1734105"/>
                  <a:gd name="connsiteY3-96" fmla="*/ 0 h 1588660"/>
                  <a:gd name="connsiteX4-97" fmla="*/ 1734105 w 1734105"/>
                  <a:gd name="connsiteY4-98" fmla="*/ 776575 h 1588660"/>
                  <a:gd name="connsiteX5-99" fmla="*/ 895384 w 1734105"/>
                  <a:gd name="connsiteY5-100" fmla="*/ 1588660 h 1588660"/>
                  <a:gd name="connsiteX6-101" fmla="*/ 895384 w 1734105"/>
                  <a:gd name="connsiteY6-102" fmla="*/ 1232918 h 1588660"/>
                  <a:gd name="connsiteX7-103" fmla="*/ 2959 w 1734105"/>
                  <a:gd name="connsiteY7-104" fmla="*/ 1232918 h 1588660"/>
                  <a:gd name="connsiteX8-105" fmla="*/ 0 w 1734105"/>
                  <a:gd name="connsiteY8-106" fmla="*/ 576230 h 1588660"/>
                  <a:gd name="connsiteX9" fmla="*/ 2959 w 1734105"/>
                  <a:gd name="connsiteY9" fmla="*/ 320232 h 1588660"/>
                  <a:gd name="connsiteX0-107" fmla="*/ 3 w 1731149"/>
                  <a:gd name="connsiteY0-108" fmla="*/ 320232 h 1588660"/>
                  <a:gd name="connsiteX1-109" fmla="*/ 556337 w 1731149"/>
                  <a:gd name="connsiteY1-110" fmla="*/ 318779 h 1588660"/>
                  <a:gd name="connsiteX2-111" fmla="*/ 850999 w 1731149"/>
                  <a:gd name="connsiteY2-112" fmla="*/ 59821 h 1588660"/>
                  <a:gd name="connsiteX3-113" fmla="*/ 1004879 w 1731149"/>
                  <a:gd name="connsiteY3-114" fmla="*/ 0 h 1588660"/>
                  <a:gd name="connsiteX4-115" fmla="*/ 1731149 w 1731149"/>
                  <a:gd name="connsiteY4-116" fmla="*/ 776575 h 1588660"/>
                  <a:gd name="connsiteX5-117" fmla="*/ 892428 w 1731149"/>
                  <a:gd name="connsiteY5-118" fmla="*/ 1588660 h 1588660"/>
                  <a:gd name="connsiteX6-119" fmla="*/ 892428 w 1731149"/>
                  <a:gd name="connsiteY6-120" fmla="*/ 1232918 h 1588660"/>
                  <a:gd name="connsiteX7-121" fmla="*/ 3 w 1731149"/>
                  <a:gd name="connsiteY7-122" fmla="*/ 1232918 h 1588660"/>
                  <a:gd name="connsiteX8-123" fmla="*/ 275211 w 1731149"/>
                  <a:gd name="connsiteY8-124" fmla="*/ 617659 h 1588660"/>
                  <a:gd name="connsiteX9-125" fmla="*/ 3 w 1731149"/>
                  <a:gd name="connsiteY9-126" fmla="*/ 320232 h 1588660"/>
                  <a:gd name="connsiteX0-127" fmla="*/ 3 w 1731149"/>
                  <a:gd name="connsiteY0-128" fmla="*/ 320232 h 1588660"/>
                  <a:gd name="connsiteX1-129" fmla="*/ 556337 w 1731149"/>
                  <a:gd name="connsiteY1-130" fmla="*/ 318779 h 1588660"/>
                  <a:gd name="connsiteX2-131" fmla="*/ 850999 w 1731149"/>
                  <a:gd name="connsiteY2-132" fmla="*/ 59821 h 1588660"/>
                  <a:gd name="connsiteX3-133" fmla="*/ 1004879 w 1731149"/>
                  <a:gd name="connsiteY3-134" fmla="*/ 0 h 1588660"/>
                  <a:gd name="connsiteX4-135" fmla="*/ 1731149 w 1731149"/>
                  <a:gd name="connsiteY4-136" fmla="*/ 776575 h 1588660"/>
                  <a:gd name="connsiteX5-137" fmla="*/ 892428 w 1731149"/>
                  <a:gd name="connsiteY5-138" fmla="*/ 1588660 h 1588660"/>
                  <a:gd name="connsiteX6-139" fmla="*/ 892428 w 1731149"/>
                  <a:gd name="connsiteY6-140" fmla="*/ 1232918 h 1588660"/>
                  <a:gd name="connsiteX7-141" fmla="*/ 3 w 1731149"/>
                  <a:gd name="connsiteY7-142" fmla="*/ 1232918 h 1588660"/>
                  <a:gd name="connsiteX8-143" fmla="*/ 275211 w 1731149"/>
                  <a:gd name="connsiteY8-144" fmla="*/ 617659 h 1588660"/>
                  <a:gd name="connsiteX9-145" fmla="*/ 3 w 1731149"/>
                  <a:gd name="connsiteY9-146" fmla="*/ 320232 h 1588660"/>
                  <a:gd name="connsiteX0-147" fmla="*/ 5 w 1731151"/>
                  <a:gd name="connsiteY0-148" fmla="*/ 320232 h 1588660"/>
                  <a:gd name="connsiteX1-149" fmla="*/ 556339 w 1731151"/>
                  <a:gd name="connsiteY1-150" fmla="*/ 318779 h 1588660"/>
                  <a:gd name="connsiteX2-151" fmla="*/ 851001 w 1731151"/>
                  <a:gd name="connsiteY2-152" fmla="*/ 59821 h 1588660"/>
                  <a:gd name="connsiteX3-153" fmla="*/ 1004881 w 1731151"/>
                  <a:gd name="connsiteY3-154" fmla="*/ 0 h 1588660"/>
                  <a:gd name="connsiteX4-155" fmla="*/ 1731151 w 1731151"/>
                  <a:gd name="connsiteY4-156" fmla="*/ 776575 h 1588660"/>
                  <a:gd name="connsiteX5-157" fmla="*/ 892430 w 1731151"/>
                  <a:gd name="connsiteY5-158" fmla="*/ 1588660 h 1588660"/>
                  <a:gd name="connsiteX6-159" fmla="*/ 892430 w 1731151"/>
                  <a:gd name="connsiteY6-160" fmla="*/ 1232918 h 1588660"/>
                  <a:gd name="connsiteX7-161" fmla="*/ 5 w 1731151"/>
                  <a:gd name="connsiteY7-162" fmla="*/ 1232918 h 1588660"/>
                  <a:gd name="connsiteX8-163" fmla="*/ 275213 w 1731151"/>
                  <a:gd name="connsiteY8-164" fmla="*/ 617659 h 1588660"/>
                  <a:gd name="connsiteX9-165" fmla="*/ 5 w 1731151"/>
                  <a:gd name="connsiteY9-166" fmla="*/ 320232 h 1588660"/>
                  <a:gd name="connsiteX0-167" fmla="*/ 5 w 1731151"/>
                  <a:gd name="connsiteY0-168" fmla="*/ 320232 h 1588660"/>
                  <a:gd name="connsiteX1-169" fmla="*/ 556339 w 1731151"/>
                  <a:gd name="connsiteY1-170" fmla="*/ 318779 h 1588660"/>
                  <a:gd name="connsiteX2-171" fmla="*/ 851001 w 1731151"/>
                  <a:gd name="connsiteY2-172" fmla="*/ 59821 h 1588660"/>
                  <a:gd name="connsiteX3-173" fmla="*/ 1004881 w 1731151"/>
                  <a:gd name="connsiteY3-174" fmla="*/ 0 h 1588660"/>
                  <a:gd name="connsiteX4-175" fmla="*/ 1731151 w 1731151"/>
                  <a:gd name="connsiteY4-176" fmla="*/ 776575 h 1588660"/>
                  <a:gd name="connsiteX5-177" fmla="*/ 892430 w 1731151"/>
                  <a:gd name="connsiteY5-178" fmla="*/ 1588660 h 1588660"/>
                  <a:gd name="connsiteX6-179" fmla="*/ 892430 w 1731151"/>
                  <a:gd name="connsiteY6-180" fmla="*/ 1232918 h 1588660"/>
                  <a:gd name="connsiteX7-181" fmla="*/ 5 w 1731151"/>
                  <a:gd name="connsiteY7-182" fmla="*/ 1232918 h 1588660"/>
                  <a:gd name="connsiteX8-183" fmla="*/ 275213 w 1731151"/>
                  <a:gd name="connsiteY8-184" fmla="*/ 617659 h 1588660"/>
                  <a:gd name="connsiteX9-185" fmla="*/ 5 w 1731151"/>
                  <a:gd name="connsiteY9-186" fmla="*/ 320232 h 1588660"/>
                  <a:gd name="connsiteX0-187" fmla="*/ 3 w 1731149"/>
                  <a:gd name="connsiteY0-188" fmla="*/ 320232 h 1588660"/>
                  <a:gd name="connsiteX1-189" fmla="*/ 556337 w 1731149"/>
                  <a:gd name="connsiteY1-190" fmla="*/ 318779 h 1588660"/>
                  <a:gd name="connsiteX2-191" fmla="*/ 850999 w 1731149"/>
                  <a:gd name="connsiteY2-192" fmla="*/ 59821 h 1588660"/>
                  <a:gd name="connsiteX3-193" fmla="*/ 1004879 w 1731149"/>
                  <a:gd name="connsiteY3-194" fmla="*/ 0 h 1588660"/>
                  <a:gd name="connsiteX4-195" fmla="*/ 1731149 w 1731149"/>
                  <a:gd name="connsiteY4-196" fmla="*/ 776575 h 1588660"/>
                  <a:gd name="connsiteX5-197" fmla="*/ 892428 w 1731149"/>
                  <a:gd name="connsiteY5-198" fmla="*/ 1588660 h 1588660"/>
                  <a:gd name="connsiteX6-199" fmla="*/ 892428 w 1731149"/>
                  <a:gd name="connsiteY6-200" fmla="*/ 1232918 h 1588660"/>
                  <a:gd name="connsiteX7-201" fmla="*/ 3 w 1731149"/>
                  <a:gd name="connsiteY7-202" fmla="*/ 1232918 h 1588660"/>
                  <a:gd name="connsiteX8-203" fmla="*/ 275211 w 1731149"/>
                  <a:gd name="connsiteY8-204" fmla="*/ 617659 h 1588660"/>
                  <a:gd name="connsiteX9-205" fmla="*/ 3 w 1731149"/>
                  <a:gd name="connsiteY9-206" fmla="*/ 320232 h 1588660"/>
                  <a:gd name="connsiteX0-207" fmla="*/ 0 w 1731146"/>
                  <a:gd name="connsiteY0-208" fmla="*/ 320232 h 1588660"/>
                  <a:gd name="connsiteX1-209" fmla="*/ 556334 w 1731146"/>
                  <a:gd name="connsiteY1-210" fmla="*/ 318779 h 1588660"/>
                  <a:gd name="connsiteX2-211" fmla="*/ 850996 w 1731146"/>
                  <a:gd name="connsiteY2-212" fmla="*/ 59821 h 1588660"/>
                  <a:gd name="connsiteX3-213" fmla="*/ 1004876 w 1731146"/>
                  <a:gd name="connsiteY3-214" fmla="*/ 0 h 1588660"/>
                  <a:gd name="connsiteX4-215" fmla="*/ 1731146 w 1731146"/>
                  <a:gd name="connsiteY4-216" fmla="*/ 776575 h 1588660"/>
                  <a:gd name="connsiteX5-217" fmla="*/ 892425 w 1731146"/>
                  <a:gd name="connsiteY5-218" fmla="*/ 1588660 h 1588660"/>
                  <a:gd name="connsiteX6-219" fmla="*/ 892425 w 1731146"/>
                  <a:gd name="connsiteY6-220" fmla="*/ 1232918 h 1588660"/>
                  <a:gd name="connsiteX7-221" fmla="*/ 0 w 1731146"/>
                  <a:gd name="connsiteY7-222" fmla="*/ 1232918 h 1588660"/>
                  <a:gd name="connsiteX8-223" fmla="*/ 275208 w 1731146"/>
                  <a:gd name="connsiteY8-224" fmla="*/ 617659 h 1588660"/>
                  <a:gd name="connsiteX9-225" fmla="*/ 0 w 1731146"/>
                  <a:gd name="connsiteY9-226" fmla="*/ 320232 h 1588660"/>
                  <a:gd name="connsiteX0-227" fmla="*/ 0 w 1731146"/>
                  <a:gd name="connsiteY0-228" fmla="*/ 320232 h 1588660"/>
                  <a:gd name="connsiteX1-229" fmla="*/ 556334 w 1731146"/>
                  <a:gd name="connsiteY1-230" fmla="*/ 318779 h 1588660"/>
                  <a:gd name="connsiteX2-231" fmla="*/ 850996 w 1731146"/>
                  <a:gd name="connsiteY2-232" fmla="*/ 59821 h 1588660"/>
                  <a:gd name="connsiteX3-233" fmla="*/ 1004876 w 1731146"/>
                  <a:gd name="connsiteY3-234" fmla="*/ 0 h 1588660"/>
                  <a:gd name="connsiteX4-235" fmla="*/ 1731146 w 1731146"/>
                  <a:gd name="connsiteY4-236" fmla="*/ 776575 h 1588660"/>
                  <a:gd name="connsiteX5-237" fmla="*/ 892425 w 1731146"/>
                  <a:gd name="connsiteY5-238" fmla="*/ 1588660 h 1588660"/>
                  <a:gd name="connsiteX6-239" fmla="*/ 892425 w 1731146"/>
                  <a:gd name="connsiteY6-240" fmla="*/ 1232918 h 1588660"/>
                  <a:gd name="connsiteX7-241" fmla="*/ 0 w 1731146"/>
                  <a:gd name="connsiteY7-242" fmla="*/ 1232918 h 1588660"/>
                  <a:gd name="connsiteX8-243" fmla="*/ 275208 w 1731146"/>
                  <a:gd name="connsiteY8-244" fmla="*/ 617659 h 1588660"/>
                  <a:gd name="connsiteX9-245" fmla="*/ 0 w 1731146"/>
                  <a:gd name="connsiteY9-246" fmla="*/ 320232 h 1588660"/>
                  <a:gd name="connsiteX0-247" fmla="*/ 0 w 1731146"/>
                  <a:gd name="connsiteY0-248" fmla="*/ 320232 h 1588660"/>
                  <a:gd name="connsiteX1-249" fmla="*/ 556334 w 1731146"/>
                  <a:gd name="connsiteY1-250" fmla="*/ 318779 h 1588660"/>
                  <a:gd name="connsiteX2-251" fmla="*/ 850996 w 1731146"/>
                  <a:gd name="connsiteY2-252" fmla="*/ 59821 h 1588660"/>
                  <a:gd name="connsiteX3-253" fmla="*/ 1004876 w 1731146"/>
                  <a:gd name="connsiteY3-254" fmla="*/ 0 h 1588660"/>
                  <a:gd name="connsiteX4-255" fmla="*/ 1731146 w 1731146"/>
                  <a:gd name="connsiteY4-256" fmla="*/ 776575 h 1588660"/>
                  <a:gd name="connsiteX5-257" fmla="*/ 892425 w 1731146"/>
                  <a:gd name="connsiteY5-258" fmla="*/ 1588660 h 1588660"/>
                  <a:gd name="connsiteX6-259" fmla="*/ 892425 w 1731146"/>
                  <a:gd name="connsiteY6-260" fmla="*/ 1232918 h 1588660"/>
                  <a:gd name="connsiteX7-261" fmla="*/ 0 w 1731146"/>
                  <a:gd name="connsiteY7-262" fmla="*/ 1232918 h 1588660"/>
                  <a:gd name="connsiteX8-263" fmla="*/ 275208 w 1731146"/>
                  <a:gd name="connsiteY8-264" fmla="*/ 617659 h 1588660"/>
                  <a:gd name="connsiteX9-265" fmla="*/ 0 w 1731146"/>
                  <a:gd name="connsiteY9-266" fmla="*/ 320232 h 1588660"/>
                  <a:gd name="connsiteX0-267" fmla="*/ 0 w 1731146"/>
                  <a:gd name="connsiteY0-268" fmla="*/ 320232 h 1588660"/>
                  <a:gd name="connsiteX1-269" fmla="*/ 556334 w 1731146"/>
                  <a:gd name="connsiteY1-270" fmla="*/ 318779 h 1588660"/>
                  <a:gd name="connsiteX2-271" fmla="*/ 850996 w 1731146"/>
                  <a:gd name="connsiteY2-272" fmla="*/ 59821 h 1588660"/>
                  <a:gd name="connsiteX3-273" fmla="*/ 1004876 w 1731146"/>
                  <a:gd name="connsiteY3-274" fmla="*/ 0 h 1588660"/>
                  <a:gd name="connsiteX4-275" fmla="*/ 1731146 w 1731146"/>
                  <a:gd name="connsiteY4-276" fmla="*/ 776575 h 1588660"/>
                  <a:gd name="connsiteX5-277" fmla="*/ 892425 w 1731146"/>
                  <a:gd name="connsiteY5-278" fmla="*/ 1588660 h 1588660"/>
                  <a:gd name="connsiteX6-279" fmla="*/ 892425 w 1731146"/>
                  <a:gd name="connsiteY6-280" fmla="*/ 1232918 h 1588660"/>
                  <a:gd name="connsiteX7-281" fmla="*/ 0 w 1731146"/>
                  <a:gd name="connsiteY7-282" fmla="*/ 1232918 h 1588660"/>
                  <a:gd name="connsiteX8-283" fmla="*/ 281126 w 1731146"/>
                  <a:gd name="connsiteY8-284" fmla="*/ 620619 h 1588660"/>
                  <a:gd name="connsiteX9-285" fmla="*/ 0 w 1731146"/>
                  <a:gd name="connsiteY9-286" fmla="*/ 320232 h 1588660"/>
                  <a:gd name="connsiteX0-287" fmla="*/ 0 w 1731146"/>
                  <a:gd name="connsiteY0-288" fmla="*/ 320232 h 1588660"/>
                  <a:gd name="connsiteX1-289" fmla="*/ 556334 w 1731146"/>
                  <a:gd name="connsiteY1-290" fmla="*/ 318779 h 1588660"/>
                  <a:gd name="connsiteX2-291" fmla="*/ 850996 w 1731146"/>
                  <a:gd name="connsiteY2-292" fmla="*/ 59821 h 1588660"/>
                  <a:gd name="connsiteX3-293" fmla="*/ 1004876 w 1731146"/>
                  <a:gd name="connsiteY3-294" fmla="*/ 0 h 1588660"/>
                  <a:gd name="connsiteX4-295" fmla="*/ 1731146 w 1731146"/>
                  <a:gd name="connsiteY4-296" fmla="*/ 776575 h 1588660"/>
                  <a:gd name="connsiteX5-297" fmla="*/ 892425 w 1731146"/>
                  <a:gd name="connsiteY5-298" fmla="*/ 1588660 h 1588660"/>
                  <a:gd name="connsiteX6-299" fmla="*/ 892425 w 1731146"/>
                  <a:gd name="connsiteY6-300" fmla="*/ 1232918 h 1588660"/>
                  <a:gd name="connsiteX7-301" fmla="*/ 0 w 1731146"/>
                  <a:gd name="connsiteY7-302" fmla="*/ 1232918 h 1588660"/>
                  <a:gd name="connsiteX8-303" fmla="*/ 136124 w 1731146"/>
                  <a:gd name="connsiteY8-304" fmla="*/ 922459 h 1588660"/>
                  <a:gd name="connsiteX9-305" fmla="*/ 281126 w 1731146"/>
                  <a:gd name="connsiteY9-306" fmla="*/ 620619 h 1588660"/>
                  <a:gd name="connsiteX10" fmla="*/ 0 w 1731146"/>
                  <a:gd name="connsiteY10" fmla="*/ 320232 h 1588660"/>
                  <a:gd name="connsiteX0-307" fmla="*/ 0 w 1731146"/>
                  <a:gd name="connsiteY0-308" fmla="*/ 320232 h 1588660"/>
                  <a:gd name="connsiteX1-309" fmla="*/ 556334 w 1731146"/>
                  <a:gd name="connsiteY1-310" fmla="*/ 318779 h 1588660"/>
                  <a:gd name="connsiteX2-311" fmla="*/ 850996 w 1731146"/>
                  <a:gd name="connsiteY2-312" fmla="*/ 59821 h 1588660"/>
                  <a:gd name="connsiteX3-313" fmla="*/ 1004876 w 1731146"/>
                  <a:gd name="connsiteY3-314" fmla="*/ 0 h 1588660"/>
                  <a:gd name="connsiteX4-315" fmla="*/ 1731146 w 1731146"/>
                  <a:gd name="connsiteY4-316" fmla="*/ 776575 h 1588660"/>
                  <a:gd name="connsiteX5-317" fmla="*/ 892425 w 1731146"/>
                  <a:gd name="connsiteY5-318" fmla="*/ 1588660 h 1588660"/>
                  <a:gd name="connsiteX6-319" fmla="*/ 892425 w 1731146"/>
                  <a:gd name="connsiteY6-320" fmla="*/ 1232918 h 1588660"/>
                  <a:gd name="connsiteX7-321" fmla="*/ 0 w 1731146"/>
                  <a:gd name="connsiteY7-322" fmla="*/ 1232918 h 1588660"/>
                  <a:gd name="connsiteX8-323" fmla="*/ 266330 w 1731146"/>
                  <a:gd name="connsiteY8-324" fmla="*/ 955011 h 1588660"/>
                  <a:gd name="connsiteX9-325" fmla="*/ 281126 w 1731146"/>
                  <a:gd name="connsiteY9-326" fmla="*/ 620619 h 1588660"/>
                  <a:gd name="connsiteX10-327" fmla="*/ 0 w 1731146"/>
                  <a:gd name="connsiteY10-328" fmla="*/ 320232 h 1588660"/>
                  <a:gd name="connsiteX0-329" fmla="*/ 0 w 1731146"/>
                  <a:gd name="connsiteY0-330" fmla="*/ 320232 h 1588660"/>
                  <a:gd name="connsiteX1-331" fmla="*/ 556334 w 1731146"/>
                  <a:gd name="connsiteY1-332" fmla="*/ 318779 h 1588660"/>
                  <a:gd name="connsiteX2-333" fmla="*/ 850996 w 1731146"/>
                  <a:gd name="connsiteY2-334" fmla="*/ 59821 h 1588660"/>
                  <a:gd name="connsiteX3-335" fmla="*/ 1004876 w 1731146"/>
                  <a:gd name="connsiteY3-336" fmla="*/ 0 h 1588660"/>
                  <a:gd name="connsiteX4-337" fmla="*/ 1731146 w 1731146"/>
                  <a:gd name="connsiteY4-338" fmla="*/ 776575 h 1588660"/>
                  <a:gd name="connsiteX5-339" fmla="*/ 892425 w 1731146"/>
                  <a:gd name="connsiteY5-340" fmla="*/ 1588660 h 1588660"/>
                  <a:gd name="connsiteX6-341" fmla="*/ 892425 w 1731146"/>
                  <a:gd name="connsiteY6-342" fmla="*/ 1232918 h 1588660"/>
                  <a:gd name="connsiteX7-343" fmla="*/ 582967 w 1731146"/>
                  <a:gd name="connsiteY7-344" fmla="*/ 1233178 h 1588660"/>
                  <a:gd name="connsiteX8-345" fmla="*/ 0 w 1731146"/>
                  <a:gd name="connsiteY8-346" fmla="*/ 1232918 h 1588660"/>
                  <a:gd name="connsiteX9-347" fmla="*/ 266330 w 1731146"/>
                  <a:gd name="connsiteY9-348" fmla="*/ 955011 h 1588660"/>
                  <a:gd name="connsiteX10-349" fmla="*/ 281126 w 1731146"/>
                  <a:gd name="connsiteY10-350" fmla="*/ 620619 h 1588660"/>
                  <a:gd name="connsiteX11" fmla="*/ 0 w 1731146"/>
                  <a:gd name="connsiteY11" fmla="*/ 320232 h 1588660"/>
                  <a:gd name="connsiteX0-351" fmla="*/ 0 w 1731146"/>
                  <a:gd name="connsiteY0-352" fmla="*/ 320232 h 1588660"/>
                  <a:gd name="connsiteX1-353" fmla="*/ 556334 w 1731146"/>
                  <a:gd name="connsiteY1-354" fmla="*/ 318779 h 1588660"/>
                  <a:gd name="connsiteX2-355" fmla="*/ 850996 w 1731146"/>
                  <a:gd name="connsiteY2-356" fmla="*/ 59821 h 1588660"/>
                  <a:gd name="connsiteX3-357" fmla="*/ 1004876 w 1731146"/>
                  <a:gd name="connsiteY3-358" fmla="*/ 0 h 1588660"/>
                  <a:gd name="connsiteX4-359" fmla="*/ 1731146 w 1731146"/>
                  <a:gd name="connsiteY4-360" fmla="*/ 776575 h 1588660"/>
                  <a:gd name="connsiteX5-361" fmla="*/ 892425 w 1731146"/>
                  <a:gd name="connsiteY5-362" fmla="*/ 1588660 h 1588660"/>
                  <a:gd name="connsiteX6-363" fmla="*/ 853956 w 1731146"/>
                  <a:gd name="connsiteY6-364" fmla="*/ 1460778 h 1588660"/>
                  <a:gd name="connsiteX7-365" fmla="*/ 582967 w 1731146"/>
                  <a:gd name="connsiteY7-366" fmla="*/ 1233178 h 1588660"/>
                  <a:gd name="connsiteX8-367" fmla="*/ 0 w 1731146"/>
                  <a:gd name="connsiteY8-368" fmla="*/ 1232918 h 1588660"/>
                  <a:gd name="connsiteX9-369" fmla="*/ 266330 w 1731146"/>
                  <a:gd name="connsiteY9-370" fmla="*/ 955011 h 1588660"/>
                  <a:gd name="connsiteX10-371" fmla="*/ 281126 w 1731146"/>
                  <a:gd name="connsiteY10-372" fmla="*/ 620619 h 1588660"/>
                  <a:gd name="connsiteX11-373" fmla="*/ 0 w 1731146"/>
                  <a:gd name="connsiteY11-374" fmla="*/ 320232 h 1588660"/>
                  <a:gd name="connsiteX0-375" fmla="*/ 0 w 1731146"/>
                  <a:gd name="connsiteY0-376" fmla="*/ 320232 h 1517638"/>
                  <a:gd name="connsiteX1-377" fmla="*/ 556334 w 1731146"/>
                  <a:gd name="connsiteY1-378" fmla="*/ 318779 h 1517638"/>
                  <a:gd name="connsiteX2-379" fmla="*/ 850996 w 1731146"/>
                  <a:gd name="connsiteY2-380" fmla="*/ 59821 h 1517638"/>
                  <a:gd name="connsiteX3-381" fmla="*/ 1004876 w 1731146"/>
                  <a:gd name="connsiteY3-382" fmla="*/ 0 h 1517638"/>
                  <a:gd name="connsiteX4-383" fmla="*/ 1731146 w 1731146"/>
                  <a:gd name="connsiteY4-384" fmla="*/ 776575 h 1517638"/>
                  <a:gd name="connsiteX5-385" fmla="*/ 1010794 w 1731146"/>
                  <a:gd name="connsiteY5-386" fmla="*/ 1517638 h 1517638"/>
                  <a:gd name="connsiteX6-387" fmla="*/ 853956 w 1731146"/>
                  <a:gd name="connsiteY6-388" fmla="*/ 1460778 h 1517638"/>
                  <a:gd name="connsiteX7-389" fmla="*/ 582967 w 1731146"/>
                  <a:gd name="connsiteY7-390" fmla="*/ 1233178 h 1517638"/>
                  <a:gd name="connsiteX8-391" fmla="*/ 0 w 1731146"/>
                  <a:gd name="connsiteY8-392" fmla="*/ 1232918 h 1517638"/>
                  <a:gd name="connsiteX9-393" fmla="*/ 266330 w 1731146"/>
                  <a:gd name="connsiteY9-394" fmla="*/ 955011 h 1517638"/>
                  <a:gd name="connsiteX10-395" fmla="*/ 281126 w 1731146"/>
                  <a:gd name="connsiteY10-396" fmla="*/ 620619 h 1517638"/>
                  <a:gd name="connsiteX11-397" fmla="*/ 0 w 1731146"/>
                  <a:gd name="connsiteY11-398" fmla="*/ 320232 h 1517638"/>
                  <a:gd name="connsiteX0-399" fmla="*/ 0 w 1589104"/>
                  <a:gd name="connsiteY0-400" fmla="*/ 320232 h 1517638"/>
                  <a:gd name="connsiteX1-401" fmla="*/ 556334 w 1589104"/>
                  <a:gd name="connsiteY1-402" fmla="*/ 318779 h 1517638"/>
                  <a:gd name="connsiteX2-403" fmla="*/ 850996 w 1589104"/>
                  <a:gd name="connsiteY2-404" fmla="*/ 59821 h 1517638"/>
                  <a:gd name="connsiteX3-405" fmla="*/ 1004876 w 1589104"/>
                  <a:gd name="connsiteY3-406" fmla="*/ 0 h 1517638"/>
                  <a:gd name="connsiteX4-407" fmla="*/ 1589104 w 1589104"/>
                  <a:gd name="connsiteY4-408" fmla="*/ 936373 h 1517638"/>
                  <a:gd name="connsiteX5-409" fmla="*/ 1010794 w 1589104"/>
                  <a:gd name="connsiteY5-410" fmla="*/ 1517638 h 1517638"/>
                  <a:gd name="connsiteX6-411" fmla="*/ 853956 w 1589104"/>
                  <a:gd name="connsiteY6-412" fmla="*/ 1460778 h 1517638"/>
                  <a:gd name="connsiteX7-413" fmla="*/ 582967 w 1589104"/>
                  <a:gd name="connsiteY7-414" fmla="*/ 1233178 h 1517638"/>
                  <a:gd name="connsiteX8-415" fmla="*/ 0 w 1589104"/>
                  <a:gd name="connsiteY8-416" fmla="*/ 1232918 h 1517638"/>
                  <a:gd name="connsiteX9-417" fmla="*/ 266330 w 1589104"/>
                  <a:gd name="connsiteY9-418" fmla="*/ 955011 h 1517638"/>
                  <a:gd name="connsiteX10-419" fmla="*/ 281126 w 1589104"/>
                  <a:gd name="connsiteY10-420" fmla="*/ 620619 h 1517638"/>
                  <a:gd name="connsiteX11-421" fmla="*/ 0 w 1589104"/>
                  <a:gd name="connsiteY11-422" fmla="*/ 320232 h 1517638"/>
                  <a:gd name="connsiteX0-423" fmla="*/ 0 w 1589104"/>
                  <a:gd name="connsiteY0-424" fmla="*/ 320232 h 1517638"/>
                  <a:gd name="connsiteX1-425" fmla="*/ 556334 w 1589104"/>
                  <a:gd name="connsiteY1-426" fmla="*/ 318779 h 1517638"/>
                  <a:gd name="connsiteX2-427" fmla="*/ 850996 w 1589104"/>
                  <a:gd name="connsiteY2-428" fmla="*/ 59821 h 1517638"/>
                  <a:gd name="connsiteX3-429" fmla="*/ 1004876 w 1589104"/>
                  <a:gd name="connsiteY3-430" fmla="*/ 0 h 1517638"/>
                  <a:gd name="connsiteX4-431" fmla="*/ 1373080 w 1589104"/>
                  <a:gd name="connsiteY4-432" fmla="*/ 591026 h 1517638"/>
                  <a:gd name="connsiteX5-433" fmla="*/ 1589104 w 1589104"/>
                  <a:gd name="connsiteY5-434" fmla="*/ 936373 h 1517638"/>
                  <a:gd name="connsiteX6-435" fmla="*/ 1010794 w 1589104"/>
                  <a:gd name="connsiteY6-436" fmla="*/ 1517638 h 1517638"/>
                  <a:gd name="connsiteX7-437" fmla="*/ 853956 w 1589104"/>
                  <a:gd name="connsiteY7-438" fmla="*/ 1460778 h 1517638"/>
                  <a:gd name="connsiteX8-439" fmla="*/ 582967 w 1589104"/>
                  <a:gd name="connsiteY8-440" fmla="*/ 1233178 h 1517638"/>
                  <a:gd name="connsiteX9-441" fmla="*/ 0 w 1589104"/>
                  <a:gd name="connsiteY9-442" fmla="*/ 1232918 h 1517638"/>
                  <a:gd name="connsiteX10-443" fmla="*/ 266330 w 1589104"/>
                  <a:gd name="connsiteY10-444" fmla="*/ 955011 h 1517638"/>
                  <a:gd name="connsiteX11-445" fmla="*/ 281126 w 1589104"/>
                  <a:gd name="connsiteY11-446" fmla="*/ 620619 h 1517638"/>
                  <a:gd name="connsiteX12" fmla="*/ 0 w 1589104"/>
                  <a:gd name="connsiteY12" fmla="*/ 320232 h 1517638"/>
                  <a:gd name="connsiteX0-447" fmla="*/ 0 w 1589104"/>
                  <a:gd name="connsiteY0-448" fmla="*/ 320232 h 1517638"/>
                  <a:gd name="connsiteX1-449" fmla="*/ 556334 w 1589104"/>
                  <a:gd name="connsiteY1-450" fmla="*/ 318779 h 1517638"/>
                  <a:gd name="connsiteX2-451" fmla="*/ 850996 w 1589104"/>
                  <a:gd name="connsiteY2-452" fmla="*/ 59821 h 1517638"/>
                  <a:gd name="connsiteX3-453" fmla="*/ 1004876 w 1589104"/>
                  <a:gd name="connsiteY3-454" fmla="*/ 0 h 1517638"/>
                  <a:gd name="connsiteX4-455" fmla="*/ 1583185 w 1589104"/>
                  <a:gd name="connsiteY4-456" fmla="*/ 596945 h 1517638"/>
                  <a:gd name="connsiteX5-457" fmla="*/ 1589104 w 1589104"/>
                  <a:gd name="connsiteY5-458" fmla="*/ 936373 h 1517638"/>
                  <a:gd name="connsiteX6-459" fmla="*/ 1010794 w 1589104"/>
                  <a:gd name="connsiteY6-460" fmla="*/ 1517638 h 1517638"/>
                  <a:gd name="connsiteX7-461" fmla="*/ 853956 w 1589104"/>
                  <a:gd name="connsiteY7-462" fmla="*/ 1460778 h 1517638"/>
                  <a:gd name="connsiteX8-463" fmla="*/ 582967 w 1589104"/>
                  <a:gd name="connsiteY8-464" fmla="*/ 1233178 h 1517638"/>
                  <a:gd name="connsiteX9-465" fmla="*/ 0 w 1589104"/>
                  <a:gd name="connsiteY9-466" fmla="*/ 1232918 h 1517638"/>
                  <a:gd name="connsiteX10-467" fmla="*/ 266330 w 1589104"/>
                  <a:gd name="connsiteY10-468" fmla="*/ 955011 h 1517638"/>
                  <a:gd name="connsiteX11-469" fmla="*/ 281126 w 1589104"/>
                  <a:gd name="connsiteY11-470" fmla="*/ 620619 h 1517638"/>
                  <a:gd name="connsiteX12-471" fmla="*/ 0 w 1589104"/>
                  <a:gd name="connsiteY12-472" fmla="*/ 320232 h 1517638"/>
                  <a:gd name="connsiteX0-473" fmla="*/ 0 w 1592063"/>
                  <a:gd name="connsiteY0-474" fmla="*/ 320232 h 1517638"/>
                  <a:gd name="connsiteX1-475" fmla="*/ 556334 w 1592063"/>
                  <a:gd name="connsiteY1-476" fmla="*/ 318779 h 1517638"/>
                  <a:gd name="connsiteX2-477" fmla="*/ 850996 w 1592063"/>
                  <a:gd name="connsiteY2-478" fmla="*/ 59821 h 1517638"/>
                  <a:gd name="connsiteX3-479" fmla="*/ 1004876 w 1592063"/>
                  <a:gd name="connsiteY3-480" fmla="*/ 0 h 1517638"/>
                  <a:gd name="connsiteX4-481" fmla="*/ 1583185 w 1592063"/>
                  <a:gd name="connsiteY4-482" fmla="*/ 596945 h 1517638"/>
                  <a:gd name="connsiteX5-483" fmla="*/ 1592063 w 1592063"/>
                  <a:gd name="connsiteY5-484" fmla="*/ 942292 h 1517638"/>
                  <a:gd name="connsiteX6-485" fmla="*/ 1010794 w 1592063"/>
                  <a:gd name="connsiteY6-486" fmla="*/ 1517638 h 1517638"/>
                  <a:gd name="connsiteX7-487" fmla="*/ 853956 w 1592063"/>
                  <a:gd name="connsiteY7-488" fmla="*/ 1460778 h 1517638"/>
                  <a:gd name="connsiteX8-489" fmla="*/ 582967 w 1592063"/>
                  <a:gd name="connsiteY8-490" fmla="*/ 1233178 h 1517638"/>
                  <a:gd name="connsiteX9-491" fmla="*/ 0 w 1592063"/>
                  <a:gd name="connsiteY9-492" fmla="*/ 1232918 h 1517638"/>
                  <a:gd name="connsiteX10-493" fmla="*/ 266330 w 1592063"/>
                  <a:gd name="connsiteY10-494" fmla="*/ 955011 h 1517638"/>
                  <a:gd name="connsiteX11-495" fmla="*/ 281126 w 1592063"/>
                  <a:gd name="connsiteY11-496" fmla="*/ 620619 h 1517638"/>
                  <a:gd name="connsiteX12-497" fmla="*/ 0 w 1592063"/>
                  <a:gd name="connsiteY12-498" fmla="*/ 320232 h 1517638"/>
                  <a:gd name="connsiteX0-499" fmla="*/ 0 w 1589104"/>
                  <a:gd name="connsiteY0-500" fmla="*/ 320232 h 1517638"/>
                  <a:gd name="connsiteX1-501" fmla="*/ 556334 w 1589104"/>
                  <a:gd name="connsiteY1-502" fmla="*/ 318779 h 1517638"/>
                  <a:gd name="connsiteX2-503" fmla="*/ 850996 w 1589104"/>
                  <a:gd name="connsiteY2-504" fmla="*/ 59821 h 1517638"/>
                  <a:gd name="connsiteX3-505" fmla="*/ 1004876 w 1589104"/>
                  <a:gd name="connsiteY3-506" fmla="*/ 0 h 1517638"/>
                  <a:gd name="connsiteX4-507" fmla="*/ 1583185 w 1589104"/>
                  <a:gd name="connsiteY4-508" fmla="*/ 596945 h 1517638"/>
                  <a:gd name="connsiteX5-509" fmla="*/ 1589104 w 1589104"/>
                  <a:gd name="connsiteY5-510" fmla="*/ 948210 h 1517638"/>
                  <a:gd name="connsiteX6-511" fmla="*/ 1010794 w 1589104"/>
                  <a:gd name="connsiteY6-512" fmla="*/ 1517638 h 1517638"/>
                  <a:gd name="connsiteX7-513" fmla="*/ 853956 w 1589104"/>
                  <a:gd name="connsiteY7-514" fmla="*/ 1460778 h 1517638"/>
                  <a:gd name="connsiteX8-515" fmla="*/ 582967 w 1589104"/>
                  <a:gd name="connsiteY8-516" fmla="*/ 1233178 h 1517638"/>
                  <a:gd name="connsiteX9-517" fmla="*/ 0 w 1589104"/>
                  <a:gd name="connsiteY9-518" fmla="*/ 1232918 h 1517638"/>
                  <a:gd name="connsiteX10-519" fmla="*/ 266330 w 1589104"/>
                  <a:gd name="connsiteY10-520" fmla="*/ 955011 h 1517638"/>
                  <a:gd name="connsiteX11-521" fmla="*/ 281126 w 1589104"/>
                  <a:gd name="connsiteY11-522" fmla="*/ 620619 h 1517638"/>
                  <a:gd name="connsiteX12-523" fmla="*/ 0 w 1589104"/>
                  <a:gd name="connsiteY12-524" fmla="*/ 320232 h 1517638"/>
                  <a:gd name="connsiteX0-525" fmla="*/ 0 w 1589104"/>
                  <a:gd name="connsiteY0-526" fmla="*/ 320232 h 1514679"/>
                  <a:gd name="connsiteX1-527" fmla="*/ 556334 w 1589104"/>
                  <a:gd name="connsiteY1-528" fmla="*/ 318779 h 1514679"/>
                  <a:gd name="connsiteX2-529" fmla="*/ 850996 w 1589104"/>
                  <a:gd name="connsiteY2-530" fmla="*/ 59821 h 1514679"/>
                  <a:gd name="connsiteX3-531" fmla="*/ 1004876 w 1589104"/>
                  <a:gd name="connsiteY3-532" fmla="*/ 0 h 1514679"/>
                  <a:gd name="connsiteX4-533" fmla="*/ 1583185 w 1589104"/>
                  <a:gd name="connsiteY4-534" fmla="*/ 596945 h 1514679"/>
                  <a:gd name="connsiteX5-535" fmla="*/ 1589104 w 1589104"/>
                  <a:gd name="connsiteY5-536" fmla="*/ 948210 h 1514679"/>
                  <a:gd name="connsiteX6-537" fmla="*/ 1013753 w 1589104"/>
                  <a:gd name="connsiteY6-538" fmla="*/ 1514679 h 1514679"/>
                  <a:gd name="connsiteX7-539" fmla="*/ 853956 w 1589104"/>
                  <a:gd name="connsiteY7-540" fmla="*/ 1460778 h 1514679"/>
                  <a:gd name="connsiteX8-541" fmla="*/ 582967 w 1589104"/>
                  <a:gd name="connsiteY8-542" fmla="*/ 1233178 h 1514679"/>
                  <a:gd name="connsiteX9-543" fmla="*/ 0 w 1589104"/>
                  <a:gd name="connsiteY9-544" fmla="*/ 1232918 h 1514679"/>
                  <a:gd name="connsiteX10-545" fmla="*/ 266330 w 1589104"/>
                  <a:gd name="connsiteY10-546" fmla="*/ 955011 h 1514679"/>
                  <a:gd name="connsiteX11-547" fmla="*/ 281126 w 1589104"/>
                  <a:gd name="connsiteY11-548" fmla="*/ 620619 h 1514679"/>
                  <a:gd name="connsiteX12-549" fmla="*/ 0 w 1589104"/>
                  <a:gd name="connsiteY12-550" fmla="*/ 320232 h 1514679"/>
                  <a:gd name="connsiteX0-551" fmla="*/ 0 w 1589104"/>
                  <a:gd name="connsiteY0-552" fmla="*/ 320232 h 1514679"/>
                  <a:gd name="connsiteX1-553" fmla="*/ 556334 w 1589104"/>
                  <a:gd name="connsiteY1-554" fmla="*/ 318779 h 1514679"/>
                  <a:gd name="connsiteX2-555" fmla="*/ 850996 w 1589104"/>
                  <a:gd name="connsiteY2-556" fmla="*/ 59821 h 1514679"/>
                  <a:gd name="connsiteX3-557" fmla="*/ 1004876 w 1589104"/>
                  <a:gd name="connsiteY3-558" fmla="*/ 0 h 1514679"/>
                  <a:gd name="connsiteX4-559" fmla="*/ 1583185 w 1589104"/>
                  <a:gd name="connsiteY4-560" fmla="*/ 596945 h 1514679"/>
                  <a:gd name="connsiteX5-561" fmla="*/ 1589104 w 1589104"/>
                  <a:gd name="connsiteY5-562" fmla="*/ 948210 h 1514679"/>
                  <a:gd name="connsiteX6-563" fmla="*/ 1013753 w 1589104"/>
                  <a:gd name="connsiteY6-564" fmla="*/ 1514679 h 1514679"/>
                  <a:gd name="connsiteX7-565" fmla="*/ 853956 w 1589104"/>
                  <a:gd name="connsiteY7-566" fmla="*/ 1460778 h 1514679"/>
                  <a:gd name="connsiteX8-567" fmla="*/ 582967 w 1589104"/>
                  <a:gd name="connsiteY8-568" fmla="*/ 1233178 h 1514679"/>
                  <a:gd name="connsiteX9-569" fmla="*/ 0 w 1589104"/>
                  <a:gd name="connsiteY9-570" fmla="*/ 1232918 h 1514679"/>
                  <a:gd name="connsiteX10-571" fmla="*/ 266330 w 1589104"/>
                  <a:gd name="connsiteY10-572" fmla="*/ 955011 h 1514679"/>
                  <a:gd name="connsiteX11-573" fmla="*/ 287045 w 1589104"/>
                  <a:gd name="connsiteY11-574" fmla="*/ 611742 h 1514679"/>
                  <a:gd name="connsiteX12-575" fmla="*/ 0 w 1589104"/>
                  <a:gd name="connsiteY12-576" fmla="*/ 320232 h 1514679"/>
                  <a:gd name="connsiteX0-577" fmla="*/ 0 w 1589104"/>
                  <a:gd name="connsiteY0-578" fmla="*/ 320232 h 1514679"/>
                  <a:gd name="connsiteX1-579" fmla="*/ 556334 w 1589104"/>
                  <a:gd name="connsiteY1-580" fmla="*/ 318779 h 1514679"/>
                  <a:gd name="connsiteX2-581" fmla="*/ 850996 w 1589104"/>
                  <a:gd name="connsiteY2-582" fmla="*/ 59821 h 1514679"/>
                  <a:gd name="connsiteX3-583" fmla="*/ 1004876 w 1589104"/>
                  <a:gd name="connsiteY3-584" fmla="*/ 0 h 1514679"/>
                  <a:gd name="connsiteX4-585" fmla="*/ 1583185 w 1589104"/>
                  <a:gd name="connsiteY4-586" fmla="*/ 596945 h 1514679"/>
                  <a:gd name="connsiteX5-587" fmla="*/ 1589104 w 1589104"/>
                  <a:gd name="connsiteY5-588" fmla="*/ 948210 h 1514679"/>
                  <a:gd name="connsiteX6-589" fmla="*/ 1013753 w 1589104"/>
                  <a:gd name="connsiteY6-590" fmla="*/ 1514679 h 1514679"/>
                  <a:gd name="connsiteX7-591" fmla="*/ 853956 w 1589104"/>
                  <a:gd name="connsiteY7-592" fmla="*/ 1460778 h 1514679"/>
                  <a:gd name="connsiteX8-593" fmla="*/ 582967 w 1589104"/>
                  <a:gd name="connsiteY8-594" fmla="*/ 1233178 h 1514679"/>
                  <a:gd name="connsiteX9-595" fmla="*/ 0 w 1589104"/>
                  <a:gd name="connsiteY9-596" fmla="*/ 1232918 h 1514679"/>
                  <a:gd name="connsiteX10-597" fmla="*/ 266330 w 1589104"/>
                  <a:gd name="connsiteY10-598" fmla="*/ 955011 h 1514679"/>
                  <a:gd name="connsiteX11-599" fmla="*/ 287045 w 1589104"/>
                  <a:gd name="connsiteY11-600" fmla="*/ 611742 h 1514679"/>
                  <a:gd name="connsiteX12-601" fmla="*/ 0 w 1589104"/>
                  <a:gd name="connsiteY12-602" fmla="*/ 320232 h 1514679"/>
                  <a:gd name="connsiteX0-603" fmla="*/ 0 w 1589104"/>
                  <a:gd name="connsiteY0-604" fmla="*/ 320232 h 1514679"/>
                  <a:gd name="connsiteX1-605" fmla="*/ 556334 w 1589104"/>
                  <a:gd name="connsiteY1-606" fmla="*/ 318779 h 1514679"/>
                  <a:gd name="connsiteX2-607" fmla="*/ 850996 w 1589104"/>
                  <a:gd name="connsiteY2-608" fmla="*/ 59821 h 1514679"/>
                  <a:gd name="connsiteX3-609" fmla="*/ 1004876 w 1589104"/>
                  <a:gd name="connsiteY3-610" fmla="*/ 0 h 1514679"/>
                  <a:gd name="connsiteX4-611" fmla="*/ 1583185 w 1589104"/>
                  <a:gd name="connsiteY4-612" fmla="*/ 596945 h 1514679"/>
                  <a:gd name="connsiteX5-613" fmla="*/ 1589104 w 1589104"/>
                  <a:gd name="connsiteY5-614" fmla="*/ 948210 h 1514679"/>
                  <a:gd name="connsiteX6-615" fmla="*/ 1013753 w 1589104"/>
                  <a:gd name="connsiteY6-616" fmla="*/ 1514679 h 1514679"/>
                  <a:gd name="connsiteX7-617" fmla="*/ 853956 w 1589104"/>
                  <a:gd name="connsiteY7-618" fmla="*/ 1460778 h 1514679"/>
                  <a:gd name="connsiteX8-619" fmla="*/ 582967 w 1589104"/>
                  <a:gd name="connsiteY8-620" fmla="*/ 1233178 h 1514679"/>
                  <a:gd name="connsiteX9-621" fmla="*/ 0 w 1589104"/>
                  <a:gd name="connsiteY9-622" fmla="*/ 1232918 h 1514679"/>
                  <a:gd name="connsiteX10-623" fmla="*/ 266330 w 1589104"/>
                  <a:gd name="connsiteY10-624" fmla="*/ 955011 h 1514679"/>
                  <a:gd name="connsiteX11-625" fmla="*/ 287045 w 1589104"/>
                  <a:gd name="connsiteY11-626" fmla="*/ 611742 h 1514679"/>
                  <a:gd name="connsiteX12-627" fmla="*/ 0 w 1589104"/>
                  <a:gd name="connsiteY12-628" fmla="*/ 320232 h 1514679"/>
                  <a:gd name="connsiteX0-629" fmla="*/ 0 w 1589104"/>
                  <a:gd name="connsiteY0-630" fmla="*/ 320232 h 1514679"/>
                  <a:gd name="connsiteX1-631" fmla="*/ 556334 w 1589104"/>
                  <a:gd name="connsiteY1-632" fmla="*/ 318779 h 1514679"/>
                  <a:gd name="connsiteX2-633" fmla="*/ 850996 w 1589104"/>
                  <a:gd name="connsiteY2-634" fmla="*/ 59821 h 1514679"/>
                  <a:gd name="connsiteX3-635" fmla="*/ 1004876 w 1589104"/>
                  <a:gd name="connsiteY3-636" fmla="*/ 0 h 1514679"/>
                  <a:gd name="connsiteX4-637" fmla="*/ 1583185 w 1589104"/>
                  <a:gd name="connsiteY4-638" fmla="*/ 596945 h 1514679"/>
                  <a:gd name="connsiteX5-639" fmla="*/ 1589104 w 1589104"/>
                  <a:gd name="connsiteY5-640" fmla="*/ 948210 h 1514679"/>
                  <a:gd name="connsiteX6-641" fmla="*/ 1013753 w 1589104"/>
                  <a:gd name="connsiteY6-642" fmla="*/ 1514679 h 1514679"/>
                  <a:gd name="connsiteX7-643" fmla="*/ 853956 w 1589104"/>
                  <a:gd name="connsiteY7-644" fmla="*/ 1460778 h 1514679"/>
                  <a:gd name="connsiteX8-645" fmla="*/ 582967 w 1589104"/>
                  <a:gd name="connsiteY8-646" fmla="*/ 1233178 h 1514679"/>
                  <a:gd name="connsiteX9-647" fmla="*/ 0 w 1589104"/>
                  <a:gd name="connsiteY9-648" fmla="*/ 1232918 h 1514679"/>
                  <a:gd name="connsiteX10-649" fmla="*/ 266330 w 1589104"/>
                  <a:gd name="connsiteY10-650" fmla="*/ 955011 h 1514679"/>
                  <a:gd name="connsiteX11-651" fmla="*/ 287045 w 1589104"/>
                  <a:gd name="connsiteY11-652" fmla="*/ 611742 h 1514679"/>
                  <a:gd name="connsiteX12-653" fmla="*/ 0 w 1589104"/>
                  <a:gd name="connsiteY12-654" fmla="*/ 320232 h 1514679"/>
                  <a:gd name="connsiteX0-655" fmla="*/ 0 w 1589104"/>
                  <a:gd name="connsiteY0-656" fmla="*/ 320232 h 1514679"/>
                  <a:gd name="connsiteX1-657" fmla="*/ 556334 w 1589104"/>
                  <a:gd name="connsiteY1-658" fmla="*/ 318779 h 1514679"/>
                  <a:gd name="connsiteX2-659" fmla="*/ 850996 w 1589104"/>
                  <a:gd name="connsiteY2-660" fmla="*/ 59821 h 1514679"/>
                  <a:gd name="connsiteX3-661" fmla="*/ 1004876 w 1589104"/>
                  <a:gd name="connsiteY3-662" fmla="*/ 0 h 1514679"/>
                  <a:gd name="connsiteX4-663" fmla="*/ 1583185 w 1589104"/>
                  <a:gd name="connsiteY4-664" fmla="*/ 596945 h 1514679"/>
                  <a:gd name="connsiteX5-665" fmla="*/ 1589104 w 1589104"/>
                  <a:gd name="connsiteY5-666" fmla="*/ 948210 h 1514679"/>
                  <a:gd name="connsiteX6-667" fmla="*/ 1013753 w 1589104"/>
                  <a:gd name="connsiteY6-668" fmla="*/ 1514679 h 1514679"/>
                  <a:gd name="connsiteX7-669" fmla="*/ 853956 w 1589104"/>
                  <a:gd name="connsiteY7-670" fmla="*/ 1460778 h 1514679"/>
                  <a:gd name="connsiteX8-671" fmla="*/ 582967 w 1589104"/>
                  <a:gd name="connsiteY8-672" fmla="*/ 1233178 h 1514679"/>
                  <a:gd name="connsiteX9-673" fmla="*/ 0 w 1589104"/>
                  <a:gd name="connsiteY9-674" fmla="*/ 1232918 h 1514679"/>
                  <a:gd name="connsiteX10-675" fmla="*/ 266330 w 1589104"/>
                  <a:gd name="connsiteY10-676" fmla="*/ 955011 h 1514679"/>
                  <a:gd name="connsiteX11-677" fmla="*/ 287045 w 1589104"/>
                  <a:gd name="connsiteY11-678" fmla="*/ 611742 h 1514679"/>
                  <a:gd name="connsiteX12-679" fmla="*/ 0 w 1589104"/>
                  <a:gd name="connsiteY12-680" fmla="*/ 320232 h 1514679"/>
                  <a:gd name="connsiteX0-681" fmla="*/ 0 w 1589104"/>
                  <a:gd name="connsiteY0-682" fmla="*/ 320232 h 1514679"/>
                  <a:gd name="connsiteX1-683" fmla="*/ 556334 w 1589104"/>
                  <a:gd name="connsiteY1-684" fmla="*/ 318779 h 1514679"/>
                  <a:gd name="connsiteX2-685" fmla="*/ 850996 w 1589104"/>
                  <a:gd name="connsiteY2-686" fmla="*/ 59821 h 1514679"/>
                  <a:gd name="connsiteX3-687" fmla="*/ 1004876 w 1589104"/>
                  <a:gd name="connsiteY3-688" fmla="*/ 0 h 1514679"/>
                  <a:gd name="connsiteX4-689" fmla="*/ 1583185 w 1589104"/>
                  <a:gd name="connsiteY4-690" fmla="*/ 596945 h 1514679"/>
                  <a:gd name="connsiteX5-691" fmla="*/ 1589104 w 1589104"/>
                  <a:gd name="connsiteY5-692" fmla="*/ 948210 h 1514679"/>
                  <a:gd name="connsiteX6-693" fmla="*/ 1013753 w 1589104"/>
                  <a:gd name="connsiteY6-694" fmla="*/ 1514679 h 1514679"/>
                  <a:gd name="connsiteX7-695" fmla="*/ 853956 w 1589104"/>
                  <a:gd name="connsiteY7-696" fmla="*/ 1460778 h 1514679"/>
                  <a:gd name="connsiteX8-697" fmla="*/ 582967 w 1589104"/>
                  <a:gd name="connsiteY8-698" fmla="*/ 1233178 h 1514679"/>
                  <a:gd name="connsiteX9-699" fmla="*/ 0 w 1589104"/>
                  <a:gd name="connsiteY9-700" fmla="*/ 1232918 h 1514679"/>
                  <a:gd name="connsiteX10-701" fmla="*/ 266330 w 1589104"/>
                  <a:gd name="connsiteY10-702" fmla="*/ 955011 h 1514679"/>
                  <a:gd name="connsiteX11-703" fmla="*/ 287045 w 1589104"/>
                  <a:gd name="connsiteY11-704" fmla="*/ 611742 h 1514679"/>
                  <a:gd name="connsiteX12-705" fmla="*/ 0 w 1589104"/>
                  <a:gd name="connsiteY12-706" fmla="*/ 320232 h 1514679"/>
                  <a:gd name="connsiteX0-707" fmla="*/ 0 w 1589104"/>
                  <a:gd name="connsiteY0-708" fmla="*/ 320232 h 1514679"/>
                  <a:gd name="connsiteX1-709" fmla="*/ 556334 w 1589104"/>
                  <a:gd name="connsiteY1-710" fmla="*/ 318779 h 1514679"/>
                  <a:gd name="connsiteX2-711" fmla="*/ 850996 w 1589104"/>
                  <a:gd name="connsiteY2-712" fmla="*/ 59821 h 1514679"/>
                  <a:gd name="connsiteX3-713" fmla="*/ 1004876 w 1589104"/>
                  <a:gd name="connsiteY3-714" fmla="*/ 0 h 1514679"/>
                  <a:gd name="connsiteX4-715" fmla="*/ 1583185 w 1589104"/>
                  <a:gd name="connsiteY4-716" fmla="*/ 596945 h 1514679"/>
                  <a:gd name="connsiteX5-717" fmla="*/ 1589104 w 1589104"/>
                  <a:gd name="connsiteY5-718" fmla="*/ 948210 h 1514679"/>
                  <a:gd name="connsiteX6-719" fmla="*/ 1013753 w 1589104"/>
                  <a:gd name="connsiteY6-720" fmla="*/ 1514679 h 1514679"/>
                  <a:gd name="connsiteX7-721" fmla="*/ 853956 w 1589104"/>
                  <a:gd name="connsiteY7-722" fmla="*/ 1460778 h 1514679"/>
                  <a:gd name="connsiteX8-723" fmla="*/ 582967 w 1589104"/>
                  <a:gd name="connsiteY8-724" fmla="*/ 1233178 h 1514679"/>
                  <a:gd name="connsiteX9-725" fmla="*/ 0 w 1589104"/>
                  <a:gd name="connsiteY9-726" fmla="*/ 1232918 h 1514679"/>
                  <a:gd name="connsiteX10-727" fmla="*/ 266330 w 1589104"/>
                  <a:gd name="connsiteY10-728" fmla="*/ 955011 h 1514679"/>
                  <a:gd name="connsiteX11-729" fmla="*/ 287045 w 1589104"/>
                  <a:gd name="connsiteY11-730" fmla="*/ 611742 h 1514679"/>
                  <a:gd name="connsiteX12-731" fmla="*/ 0 w 1589104"/>
                  <a:gd name="connsiteY12-732" fmla="*/ 320232 h 1514679"/>
                  <a:gd name="connsiteX0-733" fmla="*/ 0 w 1589104"/>
                  <a:gd name="connsiteY0-734" fmla="*/ 320232 h 1514679"/>
                  <a:gd name="connsiteX1-735" fmla="*/ 556334 w 1589104"/>
                  <a:gd name="connsiteY1-736" fmla="*/ 318779 h 1514679"/>
                  <a:gd name="connsiteX2-737" fmla="*/ 850996 w 1589104"/>
                  <a:gd name="connsiteY2-738" fmla="*/ 59821 h 1514679"/>
                  <a:gd name="connsiteX3-739" fmla="*/ 1004876 w 1589104"/>
                  <a:gd name="connsiteY3-740" fmla="*/ 0 h 1514679"/>
                  <a:gd name="connsiteX4-741" fmla="*/ 1583185 w 1589104"/>
                  <a:gd name="connsiteY4-742" fmla="*/ 596945 h 1514679"/>
                  <a:gd name="connsiteX5-743" fmla="*/ 1589104 w 1589104"/>
                  <a:gd name="connsiteY5-744" fmla="*/ 948210 h 1514679"/>
                  <a:gd name="connsiteX6-745" fmla="*/ 1013753 w 1589104"/>
                  <a:gd name="connsiteY6-746" fmla="*/ 1514679 h 1514679"/>
                  <a:gd name="connsiteX7-747" fmla="*/ 853956 w 1589104"/>
                  <a:gd name="connsiteY7-748" fmla="*/ 1460778 h 1514679"/>
                  <a:gd name="connsiteX8-749" fmla="*/ 582967 w 1589104"/>
                  <a:gd name="connsiteY8-750" fmla="*/ 1233178 h 1514679"/>
                  <a:gd name="connsiteX9-751" fmla="*/ 0 w 1589104"/>
                  <a:gd name="connsiteY9-752" fmla="*/ 1232918 h 1514679"/>
                  <a:gd name="connsiteX10-753" fmla="*/ 266330 w 1589104"/>
                  <a:gd name="connsiteY10-754" fmla="*/ 955011 h 1514679"/>
                  <a:gd name="connsiteX11-755" fmla="*/ 287045 w 1589104"/>
                  <a:gd name="connsiteY11-756" fmla="*/ 611742 h 1514679"/>
                  <a:gd name="connsiteX12-757" fmla="*/ 0 w 1589104"/>
                  <a:gd name="connsiteY12-758" fmla="*/ 320232 h 1514679"/>
                  <a:gd name="connsiteX0-759" fmla="*/ 0 w 1589104"/>
                  <a:gd name="connsiteY0-760" fmla="*/ 320232 h 1514679"/>
                  <a:gd name="connsiteX1-761" fmla="*/ 556334 w 1589104"/>
                  <a:gd name="connsiteY1-762" fmla="*/ 318779 h 1514679"/>
                  <a:gd name="connsiteX2-763" fmla="*/ 850996 w 1589104"/>
                  <a:gd name="connsiteY2-764" fmla="*/ 59821 h 1514679"/>
                  <a:gd name="connsiteX3-765" fmla="*/ 1004876 w 1589104"/>
                  <a:gd name="connsiteY3-766" fmla="*/ 0 h 1514679"/>
                  <a:gd name="connsiteX4-767" fmla="*/ 1583185 w 1589104"/>
                  <a:gd name="connsiteY4-768" fmla="*/ 596945 h 1514679"/>
                  <a:gd name="connsiteX5-769" fmla="*/ 1589104 w 1589104"/>
                  <a:gd name="connsiteY5-770" fmla="*/ 948210 h 1514679"/>
                  <a:gd name="connsiteX6-771" fmla="*/ 1013753 w 1589104"/>
                  <a:gd name="connsiteY6-772" fmla="*/ 1514679 h 1514679"/>
                  <a:gd name="connsiteX7-773" fmla="*/ 853956 w 1589104"/>
                  <a:gd name="connsiteY7-774" fmla="*/ 1460778 h 1514679"/>
                  <a:gd name="connsiteX8-775" fmla="*/ 582967 w 1589104"/>
                  <a:gd name="connsiteY8-776" fmla="*/ 1233178 h 1514679"/>
                  <a:gd name="connsiteX9-777" fmla="*/ 0 w 1589104"/>
                  <a:gd name="connsiteY9-778" fmla="*/ 1232918 h 1514679"/>
                  <a:gd name="connsiteX10-779" fmla="*/ 266330 w 1589104"/>
                  <a:gd name="connsiteY10-780" fmla="*/ 955011 h 1514679"/>
                  <a:gd name="connsiteX11-781" fmla="*/ 287045 w 1589104"/>
                  <a:gd name="connsiteY11-782" fmla="*/ 611742 h 1514679"/>
                  <a:gd name="connsiteX12-783" fmla="*/ 0 w 1589104"/>
                  <a:gd name="connsiteY12-784" fmla="*/ 320232 h 1514679"/>
                  <a:gd name="connsiteX0-785" fmla="*/ 0 w 1589104"/>
                  <a:gd name="connsiteY0-786" fmla="*/ 320232 h 1532336"/>
                  <a:gd name="connsiteX1-787" fmla="*/ 556334 w 1589104"/>
                  <a:gd name="connsiteY1-788" fmla="*/ 318779 h 1532336"/>
                  <a:gd name="connsiteX2-789" fmla="*/ 850996 w 1589104"/>
                  <a:gd name="connsiteY2-790" fmla="*/ 59821 h 1532336"/>
                  <a:gd name="connsiteX3-791" fmla="*/ 1004876 w 1589104"/>
                  <a:gd name="connsiteY3-792" fmla="*/ 0 h 1532336"/>
                  <a:gd name="connsiteX4-793" fmla="*/ 1583185 w 1589104"/>
                  <a:gd name="connsiteY4-794" fmla="*/ 596945 h 1532336"/>
                  <a:gd name="connsiteX5-795" fmla="*/ 1589104 w 1589104"/>
                  <a:gd name="connsiteY5-796" fmla="*/ 948210 h 1532336"/>
                  <a:gd name="connsiteX6-797" fmla="*/ 1013753 w 1589104"/>
                  <a:gd name="connsiteY6-798" fmla="*/ 1514679 h 1532336"/>
                  <a:gd name="connsiteX7-799" fmla="*/ 853956 w 1589104"/>
                  <a:gd name="connsiteY7-800" fmla="*/ 1460778 h 1532336"/>
                  <a:gd name="connsiteX8-801" fmla="*/ 582967 w 1589104"/>
                  <a:gd name="connsiteY8-802" fmla="*/ 1233178 h 1532336"/>
                  <a:gd name="connsiteX9-803" fmla="*/ 0 w 1589104"/>
                  <a:gd name="connsiteY9-804" fmla="*/ 1232918 h 1532336"/>
                  <a:gd name="connsiteX10-805" fmla="*/ 266330 w 1589104"/>
                  <a:gd name="connsiteY10-806" fmla="*/ 955011 h 1532336"/>
                  <a:gd name="connsiteX11-807" fmla="*/ 287045 w 1589104"/>
                  <a:gd name="connsiteY11-808" fmla="*/ 611742 h 1532336"/>
                  <a:gd name="connsiteX12-809" fmla="*/ 0 w 1589104"/>
                  <a:gd name="connsiteY12-810" fmla="*/ 320232 h 1532336"/>
                  <a:gd name="connsiteX0-811" fmla="*/ 0 w 1589104"/>
                  <a:gd name="connsiteY0-812" fmla="*/ 320232 h 1575133"/>
                  <a:gd name="connsiteX1-813" fmla="*/ 556334 w 1589104"/>
                  <a:gd name="connsiteY1-814" fmla="*/ 318779 h 1575133"/>
                  <a:gd name="connsiteX2-815" fmla="*/ 850996 w 1589104"/>
                  <a:gd name="connsiteY2-816" fmla="*/ 59821 h 1575133"/>
                  <a:gd name="connsiteX3-817" fmla="*/ 1004876 w 1589104"/>
                  <a:gd name="connsiteY3-818" fmla="*/ 0 h 1575133"/>
                  <a:gd name="connsiteX4-819" fmla="*/ 1583185 w 1589104"/>
                  <a:gd name="connsiteY4-820" fmla="*/ 596945 h 1575133"/>
                  <a:gd name="connsiteX5-821" fmla="*/ 1589104 w 1589104"/>
                  <a:gd name="connsiteY5-822" fmla="*/ 948210 h 1575133"/>
                  <a:gd name="connsiteX6-823" fmla="*/ 1013753 w 1589104"/>
                  <a:gd name="connsiteY6-824" fmla="*/ 1514679 h 1575133"/>
                  <a:gd name="connsiteX7-825" fmla="*/ 853956 w 1589104"/>
                  <a:gd name="connsiteY7-826" fmla="*/ 1460778 h 1575133"/>
                  <a:gd name="connsiteX8-827" fmla="*/ 582967 w 1589104"/>
                  <a:gd name="connsiteY8-828" fmla="*/ 1233178 h 1575133"/>
                  <a:gd name="connsiteX9-829" fmla="*/ 0 w 1589104"/>
                  <a:gd name="connsiteY9-830" fmla="*/ 1232918 h 1575133"/>
                  <a:gd name="connsiteX10-831" fmla="*/ 266330 w 1589104"/>
                  <a:gd name="connsiteY10-832" fmla="*/ 955011 h 1575133"/>
                  <a:gd name="connsiteX11-833" fmla="*/ 287045 w 1589104"/>
                  <a:gd name="connsiteY11-834" fmla="*/ 611742 h 1575133"/>
                  <a:gd name="connsiteX12-835" fmla="*/ 0 w 1589104"/>
                  <a:gd name="connsiteY12-836" fmla="*/ 320232 h 1575133"/>
                  <a:gd name="connsiteX0-837" fmla="*/ 0 w 1589104"/>
                  <a:gd name="connsiteY0-838" fmla="*/ 320232 h 1575133"/>
                  <a:gd name="connsiteX1-839" fmla="*/ 556334 w 1589104"/>
                  <a:gd name="connsiteY1-840" fmla="*/ 318779 h 1575133"/>
                  <a:gd name="connsiteX2-841" fmla="*/ 850996 w 1589104"/>
                  <a:gd name="connsiteY2-842" fmla="*/ 59821 h 1575133"/>
                  <a:gd name="connsiteX3-843" fmla="*/ 1004876 w 1589104"/>
                  <a:gd name="connsiteY3-844" fmla="*/ 0 h 1575133"/>
                  <a:gd name="connsiteX4-845" fmla="*/ 1583185 w 1589104"/>
                  <a:gd name="connsiteY4-846" fmla="*/ 596945 h 1575133"/>
                  <a:gd name="connsiteX5-847" fmla="*/ 1589104 w 1589104"/>
                  <a:gd name="connsiteY5-848" fmla="*/ 948210 h 1575133"/>
                  <a:gd name="connsiteX6-849" fmla="*/ 1013753 w 1589104"/>
                  <a:gd name="connsiteY6-850" fmla="*/ 1514679 h 1575133"/>
                  <a:gd name="connsiteX7-851" fmla="*/ 853956 w 1589104"/>
                  <a:gd name="connsiteY7-852" fmla="*/ 1460778 h 1575133"/>
                  <a:gd name="connsiteX8-853" fmla="*/ 582967 w 1589104"/>
                  <a:gd name="connsiteY8-854" fmla="*/ 1233178 h 1575133"/>
                  <a:gd name="connsiteX9-855" fmla="*/ 0 w 1589104"/>
                  <a:gd name="connsiteY9-856" fmla="*/ 1232918 h 1575133"/>
                  <a:gd name="connsiteX10-857" fmla="*/ 266330 w 1589104"/>
                  <a:gd name="connsiteY10-858" fmla="*/ 955011 h 1575133"/>
                  <a:gd name="connsiteX11-859" fmla="*/ 287045 w 1589104"/>
                  <a:gd name="connsiteY11-860" fmla="*/ 611742 h 1575133"/>
                  <a:gd name="connsiteX12-861" fmla="*/ 0 w 1589104"/>
                  <a:gd name="connsiteY12-862" fmla="*/ 320232 h 1575133"/>
                  <a:gd name="connsiteX0-863" fmla="*/ 0 w 1589104"/>
                  <a:gd name="connsiteY0-864" fmla="*/ 320232 h 1575133"/>
                  <a:gd name="connsiteX1-865" fmla="*/ 556334 w 1589104"/>
                  <a:gd name="connsiteY1-866" fmla="*/ 318779 h 1575133"/>
                  <a:gd name="connsiteX2-867" fmla="*/ 850996 w 1589104"/>
                  <a:gd name="connsiteY2-868" fmla="*/ 59821 h 1575133"/>
                  <a:gd name="connsiteX3-869" fmla="*/ 1004876 w 1589104"/>
                  <a:gd name="connsiteY3-870" fmla="*/ 0 h 1575133"/>
                  <a:gd name="connsiteX4-871" fmla="*/ 1583185 w 1589104"/>
                  <a:gd name="connsiteY4-872" fmla="*/ 596945 h 1575133"/>
                  <a:gd name="connsiteX5-873" fmla="*/ 1589104 w 1589104"/>
                  <a:gd name="connsiteY5-874" fmla="*/ 948210 h 1575133"/>
                  <a:gd name="connsiteX6-875" fmla="*/ 1013753 w 1589104"/>
                  <a:gd name="connsiteY6-876" fmla="*/ 1514679 h 1575133"/>
                  <a:gd name="connsiteX7-877" fmla="*/ 853956 w 1589104"/>
                  <a:gd name="connsiteY7-878" fmla="*/ 1460778 h 1575133"/>
                  <a:gd name="connsiteX8-879" fmla="*/ 582967 w 1589104"/>
                  <a:gd name="connsiteY8-880" fmla="*/ 1233178 h 1575133"/>
                  <a:gd name="connsiteX9-881" fmla="*/ 0 w 1589104"/>
                  <a:gd name="connsiteY9-882" fmla="*/ 1232918 h 1575133"/>
                  <a:gd name="connsiteX10-883" fmla="*/ 266330 w 1589104"/>
                  <a:gd name="connsiteY10-884" fmla="*/ 955011 h 1575133"/>
                  <a:gd name="connsiteX11-885" fmla="*/ 287045 w 1589104"/>
                  <a:gd name="connsiteY11-886" fmla="*/ 611742 h 1575133"/>
                  <a:gd name="connsiteX12-887" fmla="*/ 0 w 1589104"/>
                  <a:gd name="connsiteY12-888" fmla="*/ 320232 h 1575133"/>
                  <a:gd name="connsiteX0-889" fmla="*/ 0 w 1589104"/>
                  <a:gd name="connsiteY0-890" fmla="*/ 320232 h 1575133"/>
                  <a:gd name="connsiteX1-891" fmla="*/ 556334 w 1589104"/>
                  <a:gd name="connsiteY1-892" fmla="*/ 318779 h 1575133"/>
                  <a:gd name="connsiteX2-893" fmla="*/ 850996 w 1589104"/>
                  <a:gd name="connsiteY2-894" fmla="*/ 59821 h 1575133"/>
                  <a:gd name="connsiteX3-895" fmla="*/ 1004876 w 1589104"/>
                  <a:gd name="connsiteY3-896" fmla="*/ 0 h 1575133"/>
                  <a:gd name="connsiteX4-897" fmla="*/ 1583185 w 1589104"/>
                  <a:gd name="connsiteY4-898" fmla="*/ 596945 h 1575133"/>
                  <a:gd name="connsiteX5-899" fmla="*/ 1589104 w 1589104"/>
                  <a:gd name="connsiteY5-900" fmla="*/ 948210 h 1575133"/>
                  <a:gd name="connsiteX6-901" fmla="*/ 1013753 w 1589104"/>
                  <a:gd name="connsiteY6-902" fmla="*/ 1514679 h 1575133"/>
                  <a:gd name="connsiteX7-903" fmla="*/ 853956 w 1589104"/>
                  <a:gd name="connsiteY7-904" fmla="*/ 1460778 h 1575133"/>
                  <a:gd name="connsiteX8-905" fmla="*/ 582967 w 1589104"/>
                  <a:gd name="connsiteY8-906" fmla="*/ 1233178 h 1575133"/>
                  <a:gd name="connsiteX9-907" fmla="*/ 0 w 1589104"/>
                  <a:gd name="connsiteY9-908" fmla="*/ 1232918 h 1575133"/>
                  <a:gd name="connsiteX10-909" fmla="*/ 266330 w 1589104"/>
                  <a:gd name="connsiteY10-910" fmla="*/ 955011 h 1575133"/>
                  <a:gd name="connsiteX11-911" fmla="*/ 287045 w 1589104"/>
                  <a:gd name="connsiteY11-912" fmla="*/ 611742 h 1575133"/>
                  <a:gd name="connsiteX12-913" fmla="*/ 0 w 1589104"/>
                  <a:gd name="connsiteY12-914" fmla="*/ 320232 h 1575133"/>
                  <a:gd name="connsiteX0-915" fmla="*/ 0 w 1589104"/>
                  <a:gd name="connsiteY0-916" fmla="*/ 354510 h 1609411"/>
                  <a:gd name="connsiteX1-917" fmla="*/ 556334 w 1589104"/>
                  <a:gd name="connsiteY1-918" fmla="*/ 353057 h 1609411"/>
                  <a:gd name="connsiteX2-919" fmla="*/ 850996 w 1589104"/>
                  <a:gd name="connsiteY2-920" fmla="*/ 94099 h 1609411"/>
                  <a:gd name="connsiteX3-921" fmla="*/ 1004876 w 1589104"/>
                  <a:gd name="connsiteY3-922" fmla="*/ 34278 h 1609411"/>
                  <a:gd name="connsiteX4-923" fmla="*/ 1583185 w 1589104"/>
                  <a:gd name="connsiteY4-924" fmla="*/ 631223 h 1609411"/>
                  <a:gd name="connsiteX5-925" fmla="*/ 1589104 w 1589104"/>
                  <a:gd name="connsiteY5-926" fmla="*/ 982488 h 1609411"/>
                  <a:gd name="connsiteX6-927" fmla="*/ 1013753 w 1589104"/>
                  <a:gd name="connsiteY6-928" fmla="*/ 1548957 h 1609411"/>
                  <a:gd name="connsiteX7-929" fmla="*/ 853956 w 1589104"/>
                  <a:gd name="connsiteY7-930" fmla="*/ 1495056 h 1609411"/>
                  <a:gd name="connsiteX8-931" fmla="*/ 582967 w 1589104"/>
                  <a:gd name="connsiteY8-932" fmla="*/ 1267456 h 1609411"/>
                  <a:gd name="connsiteX9-933" fmla="*/ 0 w 1589104"/>
                  <a:gd name="connsiteY9-934" fmla="*/ 1267196 h 1609411"/>
                  <a:gd name="connsiteX10-935" fmla="*/ 266330 w 1589104"/>
                  <a:gd name="connsiteY10-936" fmla="*/ 989289 h 1609411"/>
                  <a:gd name="connsiteX11-937" fmla="*/ 287045 w 1589104"/>
                  <a:gd name="connsiteY11-938" fmla="*/ 646020 h 1609411"/>
                  <a:gd name="connsiteX12-939" fmla="*/ 0 w 1589104"/>
                  <a:gd name="connsiteY12-940" fmla="*/ 354510 h 1609411"/>
                  <a:gd name="connsiteX0-941" fmla="*/ 0 w 1589104"/>
                  <a:gd name="connsiteY0-942" fmla="*/ 354510 h 1609411"/>
                  <a:gd name="connsiteX1-943" fmla="*/ 556334 w 1589104"/>
                  <a:gd name="connsiteY1-944" fmla="*/ 353057 h 1609411"/>
                  <a:gd name="connsiteX2-945" fmla="*/ 850996 w 1589104"/>
                  <a:gd name="connsiteY2-946" fmla="*/ 94099 h 1609411"/>
                  <a:gd name="connsiteX3-947" fmla="*/ 1004876 w 1589104"/>
                  <a:gd name="connsiteY3-948" fmla="*/ 34278 h 1609411"/>
                  <a:gd name="connsiteX4-949" fmla="*/ 1577267 w 1589104"/>
                  <a:gd name="connsiteY4-950" fmla="*/ 619386 h 1609411"/>
                  <a:gd name="connsiteX5-951" fmla="*/ 1589104 w 1589104"/>
                  <a:gd name="connsiteY5-952" fmla="*/ 982488 h 1609411"/>
                  <a:gd name="connsiteX6-953" fmla="*/ 1013753 w 1589104"/>
                  <a:gd name="connsiteY6-954" fmla="*/ 1548957 h 1609411"/>
                  <a:gd name="connsiteX7-955" fmla="*/ 853956 w 1589104"/>
                  <a:gd name="connsiteY7-956" fmla="*/ 1495056 h 1609411"/>
                  <a:gd name="connsiteX8-957" fmla="*/ 582967 w 1589104"/>
                  <a:gd name="connsiteY8-958" fmla="*/ 1267456 h 1609411"/>
                  <a:gd name="connsiteX9-959" fmla="*/ 0 w 1589104"/>
                  <a:gd name="connsiteY9-960" fmla="*/ 1267196 h 1609411"/>
                  <a:gd name="connsiteX10-961" fmla="*/ 266330 w 1589104"/>
                  <a:gd name="connsiteY10-962" fmla="*/ 989289 h 1609411"/>
                  <a:gd name="connsiteX11-963" fmla="*/ 287045 w 1589104"/>
                  <a:gd name="connsiteY11-964" fmla="*/ 646020 h 1609411"/>
                  <a:gd name="connsiteX12-965" fmla="*/ 0 w 1589104"/>
                  <a:gd name="connsiteY12-966" fmla="*/ 354510 h 1609411"/>
                  <a:gd name="connsiteX0-967" fmla="*/ 0 w 1643112"/>
                  <a:gd name="connsiteY0-968" fmla="*/ 354510 h 1609411"/>
                  <a:gd name="connsiteX1-969" fmla="*/ 556334 w 1643112"/>
                  <a:gd name="connsiteY1-970" fmla="*/ 353057 h 1609411"/>
                  <a:gd name="connsiteX2-971" fmla="*/ 850996 w 1643112"/>
                  <a:gd name="connsiteY2-972" fmla="*/ 94099 h 1609411"/>
                  <a:gd name="connsiteX3-973" fmla="*/ 1004876 w 1643112"/>
                  <a:gd name="connsiteY3-974" fmla="*/ 34278 h 1609411"/>
                  <a:gd name="connsiteX4-975" fmla="*/ 1577267 w 1643112"/>
                  <a:gd name="connsiteY4-976" fmla="*/ 619386 h 1609411"/>
                  <a:gd name="connsiteX5-977" fmla="*/ 1589104 w 1643112"/>
                  <a:gd name="connsiteY5-978" fmla="*/ 982488 h 1609411"/>
                  <a:gd name="connsiteX6-979" fmla="*/ 1013753 w 1643112"/>
                  <a:gd name="connsiteY6-980" fmla="*/ 1548957 h 1609411"/>
                  <a:gd name="connsiteX7-981" fmla="*/ 853956 w 1643112"/>
                  <a:gd name="connsiteY7-982" fmla="*/ 1495056 h 1609411"/>
                  <a:gd name="connsiteX8-983" fmla="*/ 582967 w 1643112"/>
                  <a:gd name="connsiteY8-984" fmla="*/ 1267456 h 1609411"/>
                  <a:gd name="connsiteX9-985" fmla="*/ 0 w 1643112"/>
                  <a:gd name="connsiteY9-986" fmla="*/ 1267196 h 1609411"/>
                  <a:gd name="connsiteX10-987" fmla="*/ 266330 w 1643112"/>
                  <a:gd name="connsiteY10-988" fmla="*/ 989289 h 1609411"/>
                  <a:gd name="connsiteX11-989" fmla="*/ 287045 w 1643112"/>
                  <a:gd name="connsiteY11-990" fmla="*/ 646020 h 1609411"/>
                  <a:gd name="connsiteX12-991" fmla="*/ 0 w 1643112"/>
                  <a:gd name="connsiteY12-992" fmla="*/ 354510 h 1609411"/>
                  <a:gd name="connsiteX0-993" fmla="*/ 0 w 1669115"/>
                  <a:gd name="connsiteY0-994" fmla="*/ 354510 h 1609411"/>
                  <a:gd name="connsiteX1-995" fmla="*/ 556334 w 1669115"/>
                  <a:gd name="connsiteY1-996" fmla="*/ 353057 h 1609411"/>
                  <a:gd name="connsiteX2-997" fmla="*/ 850996 w 1669115"/>
                  <a:gd name="connsiteY2-998" fmla="*/ 94099 h 1609411"/>
                  <a:gd name="connsiteX3-999" fmla="*/ 1004876 w 1669115"/>
                  <a:gd name="connsiteY3-1000" fmla="*/ 34278 h 1609411"/>
                  <a:gd name="connsiteX4-1001" fmla="*/ 1577267 w 1669115"/>
                  <a:gd name="connsiteY4-1002" fmla="*/ 619386 h 1609411"/>
                  <a:gd name="connsiteX5-1003" fmla="*/ 1589104 w 1669115"/>
                  <a:gd name="connsiteY5-1004" fmla="*/ 982488 h 1609411"/>
                  <a:gd name="connsiteX6-1005" fmla="*/ 1013753 w 1669115"/>
                  <a:gd name="connsiteY6-1006" fmla="*/ 1548957 h 1609411"/>
                  <a:gd name="connsiteX7-1007" fmla="*/ 853956 w 1669115"/>
                  <a:gd name="connsiteY7-1008" fmla="*/ 1495056 h 1609411"/>
                  <a:gd name="connsiteX8-1009" fmla="*/ 582967 w 1669115"/>
                  <a:gd name="connsiteY8-1010" fmla="*/ 1267456 h 1609411"/>
                  <a:gd name="connsiteX9-1011" fmla="*/ 0 w 1669115"/>
                  <a:gd name="connsiteY9-1012" fmla="*/ 1267196 h 1609411"/>
                  <a:gd name="connsiteX10-1013" fmla="*/ 266330 w 1669115"/>
                  <a:gd name="connsiteY10-1014" fmla="*/ 989289 h 1609411"/>
                  <a:gd name="connsiteX11-1015" fmla="*/ 287045 w 1669115"/>
                  <a:gd name="connsiteY11-1016" fmla="*/ 646020 h 1609411"/>
                  <a:gd name="connsiteX12-1017" fmla="*/ 0 w 1669115"/>
                  <a:gd name="connsiteY12-1018" fmla="*/ 354510 h 1609411"/>
                  <a:gd name="connsiteX0-1019" fmla="*/ 0 w 1671177"/>
                  <a:gd name="connsiteY0-1020" fmla="*/ 354510 h 1609411"/>
                  <a:gd name="connsiteX1-1021" fmla="*/ 556334 w 1671177"/>
                  <a:gd name="connsiteY1-1022" fmla="*/ 353057 h 1609411"/>
                  <a:gd name="connsiteX2-1023" fmla="*/ 850996 w 1671177"/>
                  <a:gd name="connsiteY2-1024" fmla="*/ 94099 h 1609411"/>
                  <a:gd name="connsiteX3-1025" fmla="*/ 1004876 w 1671177"/>
                  <a:gd name="connsiteY3-1026" fmla="*/ 34278 h 1609411"/>
                  <a:gd name="connsiteX4-1027" fmla="*/ 1577267 w 1671177"/>
                  <a:gd name="connsiteY4-1028" fmla="*/ 619386 h 1609411"/>
                  <a:gd name="connsiteX5-1029" fmla="*/ 1589104 w 1671177"/>
                  <a:gd name="connsiteY5-1030" fmla="*/ 982488 h 1609411"/>
                  <a:gd name="connsiteX6-1031" fmla="*/ 1013753 w 1671177"/>
                  <a:gd name="connsiteY6-1032" fmla="*/ 1548957 h 1609411"/>
                  <a:gd name="connsiteX7-1033" fmla="*/ 853956 w 1671177"/>
                  <a:gd name="connsiteY7-1034" fmla="*/ 1495056 h 1609411"/>
                  <a:gd name="connsiteX8-1035" fmla="*/ 582967 w 1671177"/>
                  <a:gd name="connsiteY8-1036" fmla="*/ 1267456 h 1609411"/>
                  <a:gd name="connsiteX9-1037" fmla="*/ 0 w 1671177"/>
                  <a:gd name="connsiteY9-1038" fmla="*/ 1267196 h 1609411"/>
                  <a:gd name="connsiteX10-1039" fmla="*/ 266330 w 1671177"/>
                  <a:gd name="connsiteY10-1040" fmla="*/ 989289 h 1609411"/>
                  <a:gd name="connsiteX11-1041" fmla="*/ 287045 w 1671177"/>
                  <a:gd name="connsiteY11-1042" fmla="*/ 646020 h 1609411"/>
                  <a:gd name="connsiteX12-1043" fmla="*/ 0 w 1671177"/>
                  <a:gd name="connsiteY12-1044" fmla="*/ 354510 h 16094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125" y="connsiteY9-126"/>
                  </a:cxn>
                  <a:cxn ang="0">
                    <a:pos x="connsiteX10-327" y="connsiteY10-328"/>
                  </a:cxn>
                  <a:cxn ang="0">
                    <a:pos x="connsiteX11-373" y="connsiteY11-374"/>
                  </a:cxn>
                  <a:cxn ang="0">
                    <a:pos x="connsiteX12-471" y="connsiteY12-472"/>
                  </a:cxn>
                </a:cxnLst>
                <a:rect l="l" t="t"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p:nvSpPr>
          <p:spPr>
            <a:xfrm>
              <a:off x="1941183" y="2754805"/>
              <a:ext cx="513282" cy="523220"/>
            </a:xfrm>
            <a:prstGeom prst="rect">
              <a:avLst/>
            </a:prstGeom>
            <a:noFill/>
          </p:spPr>
          <p:txBody>
            <a:bodyPr wrap="none" rtlCol="0">
              <a:spAutoFit/>
            </a:bodyPr>
            <a:lstStyle/>
            <a:p>
              <a:r>
                <a:rPr lang="en-US" altLang="zh-CN" sz="2800" dirty="0">
                  <a:solidFill>
                    <a:prstClr val="white"/>
                  </a:solidFill>
                  <a:latin typeface="Impact" panose="020B0806030902050204" pitchFamily="34" charset="0"/>
                </a:rPr>
                <a:t>01</a:t>
              </a:r>
              <a:endParaRPr lang="zh-CN" altLang="en-US" sz="2800" dirty="0">
                <a:solidFill>
                  <a:prstClr val="white"/>
                </a:solidFill>
                <a:latin typeface="Impact" panose="020B0806030902050204" pitchFamily="34" charset="0"/>
              </a:endParaRPr>
            </a:p>
          </p:txBody>
        </p:sp>
      </p:grpSp>
      <p:cxnSp>
        <p:nvCxnSpPr>
          <p:cNvPr id="38" name="直接连接符 37"/>
          <p:cNvCxnSpPr/>
          <p:nvPr/>
        </p:nvCxnSpPr>
        <p:spPr>
          <a:xfrm flipV="1">
            <a:off x="1619672" y="1491630"/>
            <a:ext cx="0" cy="87466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矩形 1"/>
          <p:cNvSpPr>
            <a:spLocks noChangeArrowheads="1"/>
          </p:cNvSpPr>
          <p:nvPr/>
        </p:nvSpPr>
        <p:spPr bwMode="auto">
          <a:xfrm>
            <a:off x="1714480" y="1571618"/>
            <a:ext cx="19094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kern="0" dirty="0" smtClean="0">
                <a:solidFill>
                  <a:sysClr val="windowText" lastClr="000000">
                    <a:lumMod val="65000"/>
                    <a:lumOff val="35000"/>
                  </a:sysClr>
                </a:solidFill>
                <a:latin typeface="微软雅黑" panose="020B0503020204020204" pitchFamily="34" charset="-122"/>
                <a:ea typeface="微软雅黑" panose="020B0503020204020204" pitchFamily="34" charset="-122"/>
              </a:rPr>
              <a:t>有的放矢，投其所好</a:t>
            </a:r>
            <a:endParaRPr lang="zh-CN" altLang="en-US"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flipV="1">
            <a:off x="2807044" y="3761307"/>
            <a:ext cx="0" cy="87466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矩形 1"/>
          <p:cNvSpPr>
            <a:spLocks noChangeArrowheads="1"/>
          </p:cNvSpPr>
          <p:nvPr/>
        </p:nvSpPr>
        <p:spPr bwMode="auto">
          <a:xfrm>
            <a:off x="2928926" y="3857634"/>
            <a:ext cx="18823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kern="0" dirty="0" smtClean="0">
                <a:solidFill>
                  <a:sysClr val="windowText" lastClr="000000">
                    <a:lumMod val="65000"/>
                    <a:lumOff val="35000"/>
                  </a:sysClr>
                </a:solidFill>
                <a:latin typeface="微软雅黑" panose="020B0503020204020204" pitchFamily="34" charset="-122"/>
                <a:ea typeface="微软雅黑" panose="020B0503020204020204" pitchFamily="34" charset="-122"/>
              </a:rPr>
              <a:t>突出要点，切忌夸大和说谎</a:t>
            </a:r>
            <a:endParaRPr lang="zh-CN" altLang="en-US"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flipV="1">
            <a:off x="3869951" y="1491630"/>
            <a:ext cx="0" cy="87466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3" name="矩形 1"/>
          <p:cNvSpPr>
            <a:spLocks noChangeArrowheads="1"/>
          </p:cNvSpPr>
          <p:nvPr/>
        </p:nvSpPr>
        <p:spPr bwMode="auto">
          <a:xfrm>
            <a:off x="4000495" y="1643056"/>
            <a:ext cx="18737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kern="0" dirty="0" smtClean="0">
                <a:solidFill>
                  <a:sysClr val="windowText" lastClr="000000">
                    <a:lumMod val="65000"/>
                    <a:lumOff val="35000"/>
                  </a:sysClr>
                </a:solidFill>
                <a:latin typeface="微软雅黑" panose="020B0503020204020204" pitchFamily="34" charset="-122"/>
                <a:ea typeface="微软雅黑" panose="020B0503020204020204" pitchFamily="34" charset="-122"/>
              </a:rPr>
              <a:t>格式恰当，篇幅适宜</a:t>
            </a:r>
            <a:endParaRPr lang="zh-CN" altLang="en-US"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cxnSp>
        <p:nvCxnSpPr>
          <p:cNvPr id="44" name="直接连接符 43"/>
          <p:cNvCxnSpPr/>
          <p:nvPr/>
        </p:nvCxnSpPr>
        <p:spPr>
          <a:xfrm flipV="1">
            <a:off x="5051586" y="3761307"/>
            <a:ext cx="0" cy="87466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5" name="矩形 1"/>
          <p:cNvSpPr>
            <a:spLocks noChangeArrowheads="1"/>
          </p:cNvSpPr>
          <p:nvPr/>
        </p:nvSpPr>
        <p:spPr bwMode="auto">
          <a:xfrm>
            <a:off x="5162166" y="4024104"/>
            <a:ext cx="18936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kern="0" dirty="0" smtClean="0">
                <a:solidFill>
                  <a:sysClr val="windowText" lastClr="000000">
                    <a:lumMod val="65000"/>
                    <a:lumOff val="35000"/>
                  </a:sysClr>
                </a:solidFill>
                <a:latin typeface="微软雅黑" panose="020B0503020204020204" pitchFamily="34" charset="-122"/>
                <a:ea typeface="微软雅黑" panose="020B0503020204020204" pitchFamily="34" charset="-122"/>
              </a:rPr>
              <a:t>注意细节</a:t>
            </a:r>
            <a:endParaRPr lang="zh-CN" altLang="en-US"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a:xfrm flipV="1">
            <a:off x="6195615" y="1491630"/>
            <a:ext cx="0" cy="87466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矩形 1"/>
          <p:cNvSpPr>
            <a:spLocks noChangeArrowheads="1"/>
          </p:cNvSpPr>
          <p:nvPr/>
        </p:nvSpPr>
        <p:spPr bwMode="auto">
          <a:xfrm>
            <a:off x="6429388" y="1785932"/>
            <a:ext cx="1770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kern="0" dirty="0" smtClean="0">
                <a:solidFill>
                  <a:sysClr val="windowText" lastClr="000000">
                    <a:lumMod val="65000"/>
                    <a:lumOff val="35000"/>
                  </a:sysClr>
                </a:solidFill>
                <a:latin typeface="微软雅黑" panose="020B0503020204020204" pitchFamily="34" charset="-122"/>
                <a:ea typeface="微软雅黑" panose="020B0503020204020204" pitchFamily="34" charset="-122"/>
              </a:rPr>
              <a:t>精心编排打印</a:t>
            </a:r>
            <a:endParaRPr lang="zh-CN" altLang="en-US"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642910" y="857238"/>
            <a:ext cx="3429024"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sym typeface="+mn-ea"/>
              </a:rPr>
              <a:t>（二）</a:t>
            </a:r>
            <a:r>
              <a:rPr lang="zh-CN" altLang="en-US" sz="2000" dirty="0" smtClean="0">
                <a:solidFill>
                  <a:srgbClr val="10575C"/>
                </a:solidFill>
                <a:latin typeface="黑体" panose="02010609060101010101" pitchFamily="49" charset="-122"/>
                <a:ea typeface="黑体" panose="02010609060101010101" pitchFamily="49" charset="-122"/>
              </a:rPr>
              <a:t>简历表达原则和要点</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3" name="TextBox 25"/>
          <p:cNvSpPr txBox="1">
            <a:spLocks noChangeArrowheads="1"/>
          </p:cNvSpPr>
          <p:nvPr/>
        </p:nvSpPr>
        <p:spPr bwMode="auto">
          <a:xfrm>
            <a:off x="1043305" y="339725"/>
            <a:ext cx="511937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
        <p:nvSpPr>
          <p:cNvPr id="26" name="TextBox 25"/>
          <p:cNvSpPr txBox="1">
            <a:spLocks noChangeArrowheads="1"/>
          </p:cNvSpPr>
          <p:nvPr/>
        </p:nvSpPr>
        <p:spPr bwMode="auto">
          <a:xfrm>
            <a:off x="1043305" y="339725"/>
            <a:ext cx="5119370" cy="8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一、简历制作</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linds(horizontal)">
                                      <p:cBhvr>
                                        <p:cTn id="7" dur="1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10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heel(4)">
                                      <p:cBhvr>
                                        <p:cTn id="22" dur="1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ppt_x"/>
                                          </p:val>
                                        </p:tav>
                                        <p:tav tm="100000">
                                          <p:val>
                                            <p:strVal val="#ppt_x"/>
                                          </p:val>
                                        </p:tav>
                                      </p:tavLst>
                                    </p:anim>
                                    <p:anim calcmode="lin" valueType="num">
                                      <p:cBhvr additive="base">
                                        <p:cTn id="2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linds(horizontal)">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slide(fromBottom)">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diamond(in)">
                                      <p:cBhvr>
                                        <p:cTn id="43" dur="1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additive="base">
                                        <p:cTn id="48" dur="1000" fill="hold"/>
                                        <p:tgtEl>
                                          <p:spTgt spid="42"/>
                                        </p:tgtEl>
                                        <p:attrNameLst>
                                          <p:attrName>ppt_x</p:attrName>
                                        </p:attrNameLst>
                                      </p:cBhvr>
                                      <p:tavLst>
                                        <p:tav tm="0">
                                          <p:val>
                                            <p:strVal val="#ppt_x"/>
                                          </p:val>
                                        </p:tav>
                                        <p:tav tm="100000">
                                          <p:val>
                                            <p:strVal val="#ppt_x"/>
                                          </p:val>
                                        </p:tav>
                                      </p:tavLst>
                                    </p:anim>
                                    <p:anim calcmode="lin" valueType="num">
                                      <p:cBhvr additive="base">
                                        <p:cTn id="49"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blinds(horizontal)">
                                      <p:cBhvr>
                                        <p:cTn id="54" dur="10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8"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diamond(in)">
                                      <p:cBhvr>
                                        <p:cTn id="59" dur="10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down)">
                                      <p:cBhvr>
                                        <p:cTn id="64" dur="10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slide(fromBottom)">
                                      <p:cBhvr>
                                        <p:cTn id="69" dur="1000"/>
                                        <p:tgtEl>
                                          <p:spTgt spid="45"/>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4"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heel(4)">
                                      <p:cBhvr>
                                        <p:cTn id="74" dur="10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checkerboard(across)">
                                      <p:cBhvr>
                                        <p:cTn id="79" dur="1000"/>
                                        <p:tgtEl>
                                          <p:spTgt spid="46"/>
                                        </p:tgtEl>
                                      </p:cBhvr>
                                    </p:animEffect>
                                  </p:childTnLst>
                                </p:cTn>
                              </p:par>
                            </p:childTnLst>
                          </p:cTn>
                        </p:par>
                      </p:childTnLst>
                    </p:cTn>
                  </p:par>
                  <p:par>
                    <p:cTn id="80" fill="hold">
                      <p:stCondLst>
                        <p:cond delay="indefinite"/>
                      </p:stCondLst>
                      <p:childTnLst>
                        <p:par>
                          <p:cTn id="81" fill="hold">
                            <p:stCondLst>
                              <p:cond delay="0"/>
                            </p:stCondLst>
                            <p:childTnLst>
                              <p:par>
                                <p:cTn id="82" presetID="8" presetClass="entr" presetSubtype="16" fill="hold" grpId="0" nodeType="click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diamond(in)">
                                      <p:cBhvr>
                                        <p:cTn id="84"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43" grpId="0"/>
      <p:bldP spid="45" grpId="0"/>
      <p:bldP spid="47"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14348" y="785800"/>
            <a:ext cx="3643338" cy="1588"/>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40" name="椭圆 39"/>
          <p:cNvSpPr/>
          <p:nvPr/>
        </p:nvSpPr>
        <p:spPr>
          <a:xfrm>
            <a:off x="4719078" y="4029939"/>
            <a:ext cx="2028369" cy="306860"/>
          </a:xfrm>
          <a:prstGeom prst="ellipse">
            <a:avLst/>
          </a:prstGeom>
          <a:gradFill flip="none" rotWithShape="1">
            <a:gsLst>
              <a:gs pos="0">
                <a:schemeClr val="tx1">
                  <a:alpha val="6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4739346" y="2138131"/>
            <a:ext cx="1975947" cy="1974179"/>
            <a:chOff x="2498341" y="1347614"/>
            <a:chExt cx="3549650" cy="3546475"/>
          </a:xfrm>
        </p:grpSpPr>
        <p:sp>
          <p:nvSpPr>
            <p:cNvPr id="42" name="椭圆 41"/>
            <p:cNvSpPr/>
            <p:nvPr/>
          </p:nvSpPr>
          <p:spPr>
            <a:xfrm>
              <a:off x="2694227" y="1541912"/>
              <a:ext cx="3157878" cy="3157878"/>
            </a:xfrm>
            <a:prstGeom prst="ellipse">
              <a:avLst/>
            </a:prstGeom>
            <a:solidFill>
              <a:schemeClr val="bg1"/>
            </a:solidFill>
            <a:ln w="1270">
              <a:noFill/>
              <a:prstDash val="dash"/>
            </a:ln>
            <a:effectLst>
              <a:innerShdw blurRad="266700" dist="139700" dir="112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Freeform 54"/>
            <p:cNvSpPr>
              <a:spLocks noEditPoints="1"/>
            </p:cNvSpPr>
            <p:nvPr/>
          </p:nvSpPr>
          <p:spPr bwMode="auto">
            <a:xfrm>
              <a:off x="2498341" y="1347614"/>
              <a:ext cx="3549650" cy="3546475"/>
            </a:xfrm>
            <a:custGeom>
              <a:avLst/>
              <a:gdLst>
                <a:gd name="T0" fmla="*/ 724 w 947"/>
                <a:gd name="T1" fmla="*/ 71 h 946"/>
                <a:gd name="T2" fmla="*/ 633 w 947"/>
                <a:gd name="T3" fmla="*/ 73 h 946"/>
                <a:gd name="T4" fmla="*/ 573 w 947"/>
                <a:gd name="T5" fmla="*/ 55 h 946"/>
                <a:gd name="T6" fmla="*/ 501 w 947"/>
                <a:gd name="T7" fmla="*/ 0 h 946"/>
                <a:gd name="T8" fmla="*/ 440 w 947"/>
                <a:gd name="T9" fmla="*/ 1 h 946"/>
                <a:gd name="T10" fmla="*/ 368 w 947"/>
                <a:gd name="T11" fmla="*/ 56 h 946"/>
                <a:gd name="T12" fmla="*/ 309 w 947"/>
                <a:gd name="T13" fmla="*/ 75 h 946"/>
                <a:gd name="T14" fmla="*/ 218 w 947"/>
                <a:gd name="T15" fmla="*/ 74 h 946"/>
                <a:gd name="T16" fmla="*/ 169 w 947"/>
                <a:gd name="T17" fmla="*/ 110 h 946"/>
                <a:gd name="T18" fmla="*/ 151 w 947"/>
                <a:gd name="T19" fmla="*/ 188 h 946"/>
                <a:gd name="T20" fmla="*/ 78 w 947"/>
                <a:gd name="T21" fmla="*/ 212 h 946"/>
                <a:gd name="T22" fmla="*/ 48 w 947"/>
                <a:gd name="T23" fmla="*/ 265 h 946"/>
                <a:gd name="T24" fmla="*/ 59 w 947"/>
                <a:gd name="T25" fmla="*/ 355 h 946"/>
                <a:gd name="T26" fmla="*/ 47 w 947"/>
                <a:gd name="T27" fmla="*/ 416 h 946"/>
                <a:gd name="T28" fmla="*/ 0 w 947"/>
                <a:gd name="T29" fmla="*/ 494 h 946"/>
                <a:gd name="T30" fmla="*/ 6 w 947"/>
                <a:gd name="T31" fmla="*/ 554 h 946"/>
                <a:gd name="T32" fmla="*/ 69 w 947"/>
                <a:gd name="T33" fmla="*/ 621 h 946"/>
                <a:gd name="T34" fmla="*/ 94 w 947"/>
                <a:gd name="T35" fmla="*/ 677 h 946"/>
                <a:gd name="T36" fmla="*/ 102 w 947"/>
                <a:gd name="T37" fmla="*/ 767 h 946"/>
                <a:gd name="T38" fmla="*/ 142 w 947"/>
                <a:gd name="T39" fmla="*/ 812 h 946"/>
                <a:gd name="T40" fmla="*/ 232 w 947"/>
                <a:gd name="T41" fmla="*/ 830 h 946"/>
                <a:gd name="T42" fmla="*/ 286 w 947"/>
                <a:gd name="T43" fmla="*/ 861 h 946"/>
                <a:gd name="T44" fmla="*/ 345 w 947"/>
                <a:gd name="T45" fmla="*/ 929 h 946"/>
                <a:gd name="T46" fmla="*/ 404 w 947"/>
                <a:gd name="T47" fmla="*/ 942 h 946"/>
                <a:gd name="T48" fmla="*/ 487 w 947"/>
                <a:gd name="T49" fmla="*/ 904 h 946"/>
                <a:gd name="T50" fmla="*/ 549 w 947"/>
                <a:gd name="T51" fmla="*/ 897 h 946"/>
                <a:gd name="T52" fmla="*/ 637 w 947"/>
                <a:gd name="T53" fmla="*/ 918 h 946"/>
                <a:gd name="T54" fmla="*/ 692 w 947"/>
                <a:gd name="T55" fmla="*/ 893 h 946"/>
                <a:gd name="T56" fmla="*/ 737 w 947"/>
                <a:gd name="T57" fmla="*/ 814 h 946"/>
                <a:gd name="T58" fmla="*/ 783 w 947"/>
                <a:gd name="T59" fmla="*/ 772 h 946"/>
                <a:gd name="T60" fmla="*/ 844 w 947"/>
                <a:gd name="T61" fmla="*/ 768 h 946"/>
                <a:gd name="T62" fmla="*/ 853 w 947"/>
                <a:gd name="T63" fmla="*/ 677 h 946"/>
                <a:gd name="T64" fmla="*/ 878 w 947"/>
                <a:gd name="T65" fmla="*/ 621 h 946"/>
                <a:gd name="T66" fmla="*/ 940 w 947"/>
                <a:gd name="T67" fmla="*/ 555 h 946"/>
                <a:gd name="T68" fmla="*/ 947 w 947"/>
                <a:gd name="T69" fmla="*/ 495 h 946"/>
                <a:gd name="T70" fmla="*/ 900 w 947"/>
                <a:gd name="T71" fmla="*/ 416 h 946"/>
                <a:gd name="T72" fmla="*/ 887 w 947"/>
                <a:gd name="T73" fmla="*/ 355 h 946"/>
                <a:gd name="T74" fmla="*/ 899 w 947"/>
                <a:gd name="T75" fmla="*/ 266 h 946"/>
                <a:gd name="T76" fmla="*/ 869 w 947"/>
                <a:gd name="T77" fmla="*/ 213 h 946"/>
                <a:gd name="T78" fmla="*/ 781 w 947"/>
                <a:gd name="T79" fmla="*/ 173 h 946"/>
                <a:gd name="T80" fmla="*/ 735 w 947"/>
                <a:gd name="T81" fmla="*/ 131 h 946"/>
                <a:gd name="T82" fmla="*/ 473 w 947"/>
                <a:gd name="T83" fmla="*/ 888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7" h="946">
                  <a:moveTo>
                    <a:pt x="735" y="131"/>
                  </a:moveTo>
                  <a:cubicBezTo>
                    <a:pt x="727" y="126"/>
                    <a:pt x="720" y="120"/>
                    <a:pt x="712" y="115"/>
                  </a:cubicBezTo>
                  <a:cubicBezTo>
                    <a:pt x="724" y="71"/>
                    <a:pt x="724" y="71"/>
                    <a:pt x="724" y="71"/>
                  </a:cubicBezTo>
                  <a:cubicBezTo>
                    <a:pt x="690" y="52"/>
                    <a:pt x="690" y="52"/>
                    <a:pt x="690" y="52"/>
                  </a:cubicBezTo>
                  <a:cubicBezTo>
                    <a:pt x="658" y="84"/>
                    <a:pt x="658" y="84"/>
                    <a:pt x="658" y="84"/>
                  </a:cubicBezTo>
                  <a:cubicBezTo>
                    <a:pt x="650" y="80"/>
                    <a:pt x="641" y="77"/>
                    <a:pt x="633" y="73"/>
                  </a:cubicBezTo>
                  <a:cubicBezTo>
                    <a:pt x="635" y="28"/>
                    <a:pt x="635" y="28"/>
                    <a:pt x="635" y="28"/>
                  </a:cubicBezTo>
                  <a:cubicBezTo>
                    <a:pt x="598" y="16"/>
                    <a:pt x="598" y="16"/>
                    <a:pt x="598" y="16"/>
                  </a:cubicBezTo>
                  <a:cubicBezTo>
                    <a:pt x="573" y="55"/>
                    <a:pt x="573" y="55"/>
                    <a:pt x="573" y="55"/>
                  </a:cubicBezTo>
                  <a:cubicBezTo>
                    <a:pt x="564" y="52"/>
                    <a:pt x="555" y="51"/>
                    <a:pt x="546" y="49"/>
                  </a:cubicBezTo>
                  <a:cubicBezTo>
                    <a:pt x="539" y="4"/>
                    <a:pt x="539" y="4"/>
                    <a:pt x="539" y="4"/>
                  </a:cubicBezTo>
                  <a:cubicBezTo>
                    <a:pt x="501" y="0"/>
                    <a:pt x="501" y="0"/>
                    <a:pt x="501" y="0"/>
                  </a:cubicBezTo>
                  <a:cubicBezTo>
                    <a:pt x="484" y="43"/>
                    <a:pt x="484" y="43"/>
                    <a:pt x="484" y="43"/>
                  </a:cubicBezTo>
                  <a:cubicBezTo>
                    <a:pt x="475" y="43"/>
                    <a:pt x="466" y="43"/>
                    <a:pt x="457" y="43"/>
                  </a:cubicBezTo>
                  <a:cubicBezTo>
                    <a:pt x="440" y="1"/>
                    <a:pt x="440" y="1"/>
                    <a:pt x="440" y="1"/>
                  </a:cubicBezTo>
                  <a:cubicBezTo>
                    <a:pt x="402" y="5"/>
                    <a:pt x="402" y="5"/>
                    <a:pt x="402" y="5"/>
                  </a:cubicBezTo>
                  <a:cubicBezTo>
                    <a:pt x="395" y="50"/>
                    <a:pt x="395" y="50"/>
                    <a:pt x="395" y="50"/>
                  </a:cubicBezTo>
                  <a:cubicBezTo>
                    <a:pt x="386" y="52"/>
                    <a:pt x="377" y="54"/>
                    <a:pt x="368" y="56"/>
                  </a:cubicBezTo>
                  <a:cubicBezTo>
                    <a:pt x="343" y="18"/>
                    <a:pt x="343" y="18"/>
                    <a:pt x="343" y="18"/>
                  </a:cubicBezTo>
                  <a:cubicBezTo>
                    <a:pt x="307" y="30"/>
                    <a:pt x="307" y="30"/>
                    <a:pt x="307" y="30"/>
                  </a:cubicBezTo>
                  <a:cubicBezTo>
                    <a:pt x="309" y="75"/>
                    <a:pt x="309" y="75"/>
                    <a:pt x="309" y="75"/>
                  </a:cubicBezTo>
                  <a:cubicBezTo>
                    <a:pt x="300" y="79"/>
                    <a:pt x="292" y="83"/>
                    <a:pt x="283" y="87"/>
                  </a:cubicBezTo>
                  <a:cubicBezTo>
                    <a:pt x="251" y="55"/>
                    <a:pt x="251" y="55"/>
                    <a:pt x="251" y="55"/>
                  </a:cubicBezTo>
                  <a:cubicBezTo>
                    <a:pt x="218" y="74"/>
                    <a:pt x="218" y="74"/>
                    <a:pt x="218" y="74"/>
                  </a:cubicBezTo>
                  <a:cubicBezTo>
                    <a:pt x="230" y="118"/>
                    <a:pt x="230" y="118"/>
                    <a:pt x="230" y="118"/>
                  </a:cubicBezTo>
                  <a:cubicBezTo>
                    <a:pt x="222" y="123"/>
                    <a:pt x="215" y="129"/>
                    <a:pt x="207" y="135"/>
                  </a:cubicBezTo>
                  <a:cubicBezTo>
                    <a:pt x="169" y="110"/>
                    <a:pt x="169" y="110"/>
                    <a:pt x="169" y="110"/>
                  </a:cubicBezTo>
                  <a:cubicBezTo>
                    <a:pt x="141" y="136"/>
                    <a:pt x="141" y="136"/>
                    <a:pt x="141" y="136"/>
                  </a:cubicBezTo>
                  <a:cubicBezTo>
                    <a:pt x="161" y="177"/>
                    <a:pt x="161" y="177"/>
                    <a:pt x="161" y="177"/>
                  </a:cubicBezTo>
                  <a:cubicBezTo>
                    <a:pt x="158" y="180"/>
                    <a:pt x="154" y="184"/>
                    <a:pt x="151" y="188"/>
                  </a:cubicBezTo>
                  <a:cubicBezTo>
                    <a:pt x="148" y="191"/>
                    <a:pt x="146" y="194"/>
                    <a:pt x="143" y="197"/>
                  </a:cubicBezTo>
                  <a:cubicBezTo>
                    <a:pt x="101" y="181"/>
                    <a:pt x="101" y="181"/>
                    <a:pt x="101" y="181"/>
                  </a:cubicBezTo>
                  <a:cubicBezTo>
                    <a:pt x="78" y="212"/>
                    <a:pt x="78" y="212"/>
                    <a:pt x="78" y="212"/>
                  </a:cubicBezTo>
                  <a:cubicBezTo>
                    <a:pt x="107" y="248"/>
                    <a:pt x="107" y="248"/>
                    <a:pt x="107" y="248"/>
                  </a:cubicBezTo>
                  <a:cubicBezTo>
                    <a:pt x="102" y="256"/>
                    <a:pt x="97" y="264"/>
                    <a:pt x="93" y="272"/>
                  </a:cubicBezTo>
                  <a:cubicBezTo>
                    <a:pt x="48" y="265"/>
                    <a:pt x="48" y="265"/>
                    <a:pt x="48" y="265"/>
                  </a:cubicBezTo>
                  <a:cubicBezTo>
                    <a:pt x="33" y="300"/>
                    <a:pt x="33" y="300"/>
                    <a:pt x="33" y="300"/>
                  </a:cubicBezTo>
                  <a:cubicBezTo>
                    <a:pt x="68" y="329"/>
                    <a:pt x="68" y="329"/>
                    <a:pt x="68" y="329"/>
                  </a:cubicBezTo>
                  <a:cubicBezTo>
                    <a:pt x="65" y="337"/>
                    <a:pt x="62" y="346"/>
                    <a:pt x="59" y="355"/>
                  </a:cubicBezTo>
                  <a:cubicBezTo>
                    <a:pt x="14" y="357"/>
                    <a:pt x="14" y="357"/>
                    <a:pt x="14" y="357"/>
                  </a:cubicBezTo>
                  <a:cubicBezTo>
                    <a:pt x="6" y="395"/>
                    <a:pt x="6" y="395"/>
                    <a:pt x="6" y="395"/>
                  </a:cubicBezTo>
                  <a:cubicBezTo>
                    <a:pt x="47" y="416"/>
                    <a:pt x="47" y="416"/>
                    <a:pt x="47" y="416"/>
                  </a:cubicBezTo>
                  <a:cubicBezTo>
                    <a:pt x="45" y="425"/>
                    <a:pt x="44" y="434"/>
                    <a:pt x="44" y="444"/>
                  </a:cubicBezTo>
                  <a:cubicBezTo>
                    <a:pt x="0" y="455"/>
                    <a:pt x="0" y="455"/>
                    <a:pt x="0" y="455"/>
                  </a:cubicBezTo>
                  <a:cubicBezTo>
                    <a:pt x="0" y="494"/>
                    <a:pt x="0" y="494"/>
                    <a:pt x="0" y="494"/>
                  </a:cubicBezTo>
                  <a:cubicBezTo>
                    <a:pt x="44" y="506"/>
                    <a:pt x="44" y="506"/>
                    <a:pt x="44" y="506"/>
                  </a:cubicBezTo>
                  <a:cubicBezTo>
                    <a:pt x="45" y="515"/>
                    <a:pt x="46" y="524"/>
                    <a:pt x="47" y="533"/>
                  </a:cubicBezTo>
                  <a:cubicBezTo>
                    <a:pt x="6" y="554"/>
                    <a:pt x="6" y="554"/>
                    <a:pt x="6" y="554"/>
                  </a:cubicBezTo>
                  <a:cubicBezTo>
                    <a:pt x="15" y="591"/>
                    <a:pt x="15" y="591"/>
                    <a:pt x="15" y="591"/>
                  </a:cubicBezTo>
                  <a:cubicBezTo>
                    <a:pt x="60" y="594"/>
                    <a:pt x="60" y="594"/>
                    <a:pt x="60" y="594"/>
                  </a:cubicBezTo>
                  <a:cubicBezTo>
                    <a:pt x="63" y="603"/>
                    <a:pt x="65" y="612"/>
                    <a:pt x="69" y="621"/>
                  </a:cubicBezTo>
                  <a:cubicBezTo>
                    <a:pt x="33" y="649"/>
                    <a:pt x="33" y="649"/>
                    <a:pt x="33" y="649"/>
                  </a:cubicBezTo>
                  <a:cubicBezTo>
                    <a:pt x="49" y="684"/>
                    <a:pt x="49" y="684"/>
                    <a:pt x="49" y="684"/>
                  </a:cubicBezTo>
                  <a:cubicBezTo>
                    <a:pt x="94" y="677"/>
                    <a:pt x="94" y="677"/>
                    <a:pt x="94" y="677"/>
                  </a:cubicBezTo>
                  <a:cubicBezTo>
                    <a:pt x="98" y="685"/>
                    <a:pt x="103" y="693"/>
                    <a:pt x="108" y="701"/>
                  </a:cubicBezTo>
                  <a:cubicBezTo>
                    <a:pt x="79" y="736"/>
                    <a:pt x="79" y="736"/>
                    <a:pt x="79" y="736"/>
                  </a:cubicBezTo>
                  <a:cubicBezTo>
                    <a:pt x="102" y="767"/>
                    <a:pt x="102" y="767"/>
                    <a:pt x="102" y="767"/>
                  </a:cubicBezTo>
                  <a:cubicBezTo>
                    <a:pt x="145" y="751"/>
                    <a:pt x="145" y="751"/>
                    <a:pt x="145" y="751"/>
                  </a:cubicBezTo>
                  <a:cubicBezTo>
                    <a:pt x="150" y="759"/>
                    <a:pt x="157" y="765"/>
                    <a:pt x="163" y="772"/>
                  </a:cubicBezTo>
                  <a:cubicBezTo>
                    <a:pt x="142" y="812"/>
                    <a:pt x="142" y="812"/>
                    <a:pt x="142" y="812"/>
                  </a:cubicBezTo>
                  <a:cubicBezTo>
                    <a:pt x="171" y="838"/>
                    <a:pt x="171" y="838"/>
                    <a:pt x="171" y="838"/>
                  </a:cubicBezTo>
                  <a:cubicBezTo>
                    <a:pt x="209" y="814"/>
                    <a:pt x="209" y="814"/>
                    <a:pt x="209" y="814"/>
                  </a:cubicBezTo>
                  <a:cubicBezTo>
                    <a:pt x="217" y="819"/>
                    <a:pt x="224" y="825"/>
                    <a:pt x="232" y="830"/>
                  </a:cubicBezTo>
                  <a:cubicBezTo>
                    <a:pt x="220" y="874"/>
                    <a:pt x="220" y="874"/>
                    <a:pt x="220" y="874"/>
                  </a:cubicBezTo>
                  <a:cubicBezTo>
                    <a:pt x="253" y="893"/>
                    <a:pt x="253" y="893"/>
                    <a:pt x="253" y="893"/>
                  </a:cubicBezTo>
                  <a:cubicBezTo>
                    <a:pt x="286" y="861"/>
                    <a:pt x="286" y="861"/>
                    <a:pt x="286" y="861"/>
                  </a:cubicBezTo>
                  <a:cubicBezTo>
                    <a:pt x="294" y="865"/>
                    <a:pt x="303" y="869"/>
                    <a:pt x="311" y="872"/>
                  </a:cubicBezTo>
                  <a:cubicBezTo>
                    <a:pt x="308" y="917"/>
                    <a:pt x="308" y="917"/>
                    <a:pt x="308" y="917"/>
                  </a:cubicBezTo>
                  <a:cubicBezTo>
                    <a:pt x="345" y="929"/>
                    <a:pt x="345" y="929"/>
                    <a:pt x="345" y="929"/>
                  </a:cubicBezTo>
                  <a:cubicBezTo>
                    <a:pt x="370" y="892"/>
                    <a:pt x="370" y="892"/>
                    <a:pt x="370" y="892"/>
                  </a:cubicBezTo>
                  <a:cubicBezTo>
                    <a:pt x="379" y="894"/>
                    <a:pt x="388" y="896"/>
                    <a:pt x="398" y="897"/>
                  </a:cubicBezTo>
                  <a:cubicBezTo>
                    <a:pt x="404" y="942"/>
                    <a:pt x="404" y="942"/>
                    <a:pt x="404" y="942"/>
                  </a:cubicBezTo>
                  <a:cubicBezTo>
                    <a:pt x="443" y="946"/>
                    <a:pt x="443" y="946"/>
                    <a:pt x="443" y="946"/>
                  </a:cubicBezTo>
                  <a:cubicBezTo>
                    <a:pt x="459" y="904"/>
                    <a:pt x="459" y="904"/>
                    <a:pt x="459" y="904"/>
                  </a:cubicBezTo>
                  <a:cubicBezTo>
                    <a:pt x="469" y="904"/>
                    <a:pt x="478" y="904"/>
                    <a:pt x="487" y="904"/>
                  </a:cubicBezTo>
                  <a:cubicBezTo>
                    <a:pt x="503" y="946"/>
                    <a:pt x="503" y="946"/>
                    <a:pt x="503" y="946"/>
                  </a:cubicBezTo>
                  <a:cubicBezTo>
                    <a:pt x="541" y="942"/>
                    <a:pt x="541" y="942"/>
                    <a:pt x="541" y="942"/>
                  </a:cubicBezTo>
                  <a:cubicBezTo>
                    <a:pt x="549" y="897"/>
                    <a:pt x="549" y="897"/>
                    <a:pt x="549" y="897"/>
                  </a:cubicBezTo>
                  <a:cubicBezTo>
                    <a:pt x="558" y="896"/>
                    <a:pt x="567" y="894"/>
                    <a:pt x="576" y="892"/>
                  </a:cubicBezTo>
                  <a:cubicBezTo>
                    <a:pt x="600" y="930"/>
                    <a:pt x="600" y="930"/>
                    <a:pt x="600" y="930"/>
                  </a:cubicBezTo>
                  <a:cubicBezTo>
                    <a:pt x="637" y="918"/>
                    <a:pt x="637" y="918"/>
                    <a:pt x="637" y="918"/>
                  </a:cubicBezTo>
                  <a:cubicBezTo>
                    <a:pt x="635" y="872"/>
                    <a:pt x="635" y="872"/>
                    <a:pt x="635" y="872"/>
                  </a:cubicBezTo>
                  <a:cubicBezTo>
                    <a:pt x="644" y="869"/>
                    <a:pt x="652" y="865"/>
                    <a:pt x="661" y="861"/>
                  </a:cubicBezTo>
                  <a:cubicBezTo>
                    <a:pt x="692" y="893"/>
                    <a:pt x="692" y="893"/>
                    <a:pt x="692" y="893"/>
                  </a:cubicBezTo>
                  <a:cubicBezTo>
                    <a:pt x="726" y="874"/>
                    <a:pt x="726" y="874"/>
                    <a:pt x="726" y="874"/>
                  </a:cubicBezTo>
                  <a:cubicBezTo>
                    <a:pt x="714" y="830"/>
                    <a:pt x="714" y="830"/>
                    <a:pt x="714" y="830"/>
                  </a:cubicBezTo>
                  <a:cubicBezTo>
                    <a:pt x="722" y="825"/>
                    <a:pt x="730" y="820"/>
                    <a:pt x="737" y="814"/>
                  </a:cubicBezTo>
                  <a:cubicBezTo>
                    <a:pt x="775" y="839"/>
                    <a:pt x="775" y="839"/>
                    <a:pt x="775" y="839"/>
                  </a:cubicBezTo>
                  <a:cubicBezTo>
                    <a:pt x="803" y="813"/>
                    <a:pt x="803" y="813"/>
                    <a:pt x="803" y="813"/>
                  </a:cubicBezTo>
                  <a:cubicBezTo>
                    <a:pt x="783" y="772"/>
                    <a:pt x="783" y="772"/>
                    <a:pt x="783" y="772"/>
                  </a:cubicBezTo>
                  <a:cubicBezTo>
                    <a:pt x="787" y="768"/>
                    <a:pt x="792" y="763"/>
                    <a:pt x="796" y="759"/>
                  </a:cubicBezTo>
                  <a:cubicBezTo>
                    <a:pt x="798" y="756"/>
                    <a:pt x="800" y="754"/>
                    <a:pt x="802" y="752"/>
                  </a:cubicBezTo>
                  <a:cubicBezTo>
                    <a:pt x="844" y="768"/>
                    <a:pt x="844" y="768"/>
                    <a:pt x="844" y="768"/>
                  </a:cubicBezTo>
                  <a:cubicBezTo>
                    <a:pt x="867" y="737"/>
                    <a:pt x="867" y="737"/>
                    <a:pt x="867" y="737"/>
                  </a:cubicBezTo>
                  <a:cubicBezTo>
                    <a:pt x="839" y="702"/>
                    <a:pt x="839" y="702"/>
                    <a:pt x="839" y="702"/>
                  </a:cubicBezTo>
                  <a:cubicBezTo>
                    <a:pt x="844" y="694"/>
                    <a:pt x="848" y="686"/>
                    <a:pt x="853" y="677"/>
                  </a:cubicBezTo>
                  <a:cubicBezTo>
                    <a:pt x="897" y="685"/>
                    <a:pt x="897" y="685"/>
                    <a:pt x="897" y="685"/>
                  </a:cubicBezTo>
                  <a:cubicBezTo>
                    <a:pt x="913" y="650"/>
                    <a:pt x="913" y="650"/>
                    <a:pt x="913" y="650"/>
                  </a:cubicBezTo>
                  <a:cubicBezTo>
                    <a:pt x="878" y="621"/>
                    <a:pt x="878" y="621"/>
                    <a:pt x="878" y="621"/>
                  </a:cubicBezTo>
                  <a:cubicBezTo>
                    <a:pt x="881" y="612"/>
                    <a:pt x="884" y="603"/>
                    <a:pt x="887" y="594"/>
                  </a:cubicBezTo>
                  <a:cubicBezTo>
                    <a:pt x="932" y="592"/>
                    <a:pt x="932" y="592"/>
                    <a:pt x="932" y="592"/>
                  </a:cubicBezTo>
                  <a:cubicBezTo>
                    <a:pt x="940" y="555"/>
                    <a:pt x="940" y="555"/>
                    <a:pt x="940" y="555"/>
                  </a:cubicBezTo>
                  <a:cubicBezTo>
                    <a:pt x="900" y="534"/>
                    <a:pt x="900" y="534"/>
                    <a:pt x="900" y="534"/>
                  </a:cubicBezTo>
                  <a:cubicBezTo>
                    <a:pt x="901" y="524"/>
                    <a:pt x="902" y="515"/>
                    <a:pt x="903" y="506"/>
                  </a:cubicBezTo>
                  <a:cubicBezTo>
                    <a:pt x="947" y="495"/>
                    <a:pt x="947" y="495"/>
                    <a:pt x="947" y="495"/>
                  </a:cubicBezTo>
                  <a:cubicBezTo>
                    <a:pt x="947" y="456"/>
                    <a:pt x="947" y="456"/>
                    <a:pt x="947" y="456"/>
                  </a:cubicBezTo>
                  <a:cubicBezTo>
                    <a:pt x="903" y="444"/>
                    <a:pt x="903" y="444"/>
                    <a:pt x="903" y="444"/>
                  </a:cubicBezTo>
                  <a:cubicBezTo>
                    <a:pt x="902" y="435"/>
                    <a:pt x="901" y="425"/>
                    <a:pt x="900" y="416"/>
                  </a:cubicBezTo>
                  <a:cubicBezTo>
                    <a:pt x="941" y="396"/>
                    <a:pt x="941" y="396"/>
                    <a:pt x="941" y="396"/>
                  </a:cubicBezTo>
                  <a:cubicBezTo>
                    <a:pt x="933" y="358"/>
                    <a:pt x="933" y="358"/>
                    <a:pt x="933" y="358"/>
                  </a:cubicBezTo>
                  <a:cubicBezTo>
                    <a:pt x="887" y="355"/>
                    <a:pt x="887" y="355"/>
                    <a:pt x="887" y="355"/>
                  </a:cubicBezTo>
                  <a:cubicBezTo>
                    <a:pt x="885" y="346"/>
                    <a:pt x="882" y="338"/>
                    <a:pt x="879" y="329"/>
                  </a:cubicBezTo>
                  <a:cubicBezTo>
                    <a:pt x="915" y="301"/>
                    <a:pt x="915" y="301"/>
                    <a:pt x="915" y="301"/>
                  </a:cubicBezTo>
                  <a:cubicBezTo>
                    <a:pt x="899" y="266"/>
                    <a:pt x="899" y="266"/>
                    <a:pt x="899" y="266"/>
                  </a:cubicBezTo>
                  <a:cubicBezTo>
                    <a:pt x="854" y="272"/>
                    <a:pt x="854" y="272"/>
                    <a:pt x="854" y="272"/>
                  </a:cubicBezTo>
                  <a:cubicBezTo>
                    <a:pt x="850" y="264"/>
                    <a:pt x="845" y="256"/>
                    <a:pt x="840" y="248"/>
                  </a:cubicBezTo>
                  <a:cubicBezTo>
                    <a:pt x="869" y="213"/>
                    <a:pt x="869" y="213"/>
                    <a:pt x="869" y="213"/>
                  </a:cubicBezTo>
                  <a:cubicBezTo>
                    <a:pt x="847" y="182"/>
                    <a:pt x="847" y="182"/>
                    <a:pt x="847" y="182"/>
                  </a:cubicBezTo>
                  <a:cubicBezTo>
                    <a:pt x="804" y="197"/>
                    <a:pt x="804" y="197"/>
                    <a:pt x="804" y="197"/>
                  </a:cubicBezTo>
                  <a:cubicBezTo>
                    <a:pt x="797" y="189"/>
                    <a:pt x="789" y="181"/>
                    <a:pt x="781" y="173"/>
                  </a:cubicBezTo>
                  <a:cubicBezTo>
                    <a:pt x="802" y="132"/>
                    <a:pt x="802" y="132"/>
                    <a:pt x="802" y="132"/>
                  </a:cubicBezTo>
                  <a:cubicBezTo>
                    <a:pt x="773" y="107"/>
                    <a:pt x="773" y="107"/>
                    <a:pt x="773" y="107"/>
                  </a:cubicBezTo>
                  <a:cubicBezTo>
                    <a:pt x="735" y="131"/>
                    <a:pt x="735" y="131"/>
                    <a:pt x="735" y="131"/>
                  </a:cubicBezTo>
                  <a:close/>
                  <a:moveTo>
                    <a:pt x="473" y="59"/>
                  </a:moveTo>
                  <a:cubicBezTo>
                    <a:pt x="702" y="59"/>
                    <a:pt x="888" y="244"/>
                    <a:pt x="888" y="473"/>
                  </a:cubicBezTo>
                  <a:cubicBezTo>
                    <a:pt x="888" y="702"/>
                    <a:pt x="702" y="888"/>
                    <a:pt x="473" y="888"/>
                  </a:cubicBezTo>
                  <a:cubicBezTo>
                    <a:pt x="244" y="888"/>
                    <a:pt x="59" y="702"/>
                    <a:pt x="59" y="473"/>
                  </a:cubicBezTo>
                  <a:cubicBezTo>
                    <a:pt x="59" y="244"/>
                    <a:pt x="244" y="59"/>
                    <a:pt x="473" y="59"/>
                  </a:cubicBezTo>
                  <a:close/>
                </a:path>
              </a:pathLst>
            </a:custGeom>
            <a:gradFill>
              <a:gsLst>
                <a:gs pos="0">
                  <a:schemeClr val="accent4"/>
                </a:gs>
                <a:gs pos="90000">
                  <a:schemeClr val="accent3"/>
                </a:gs>
              </a:gsLst>
              <a:lin ang="7200000" scaled="0"/>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2685840" y="1533525"/>
              <a:ext cx="3157878" cy="3157878"/>
            </a:xfrm>
            <a:prstGeom prst="ellipse">
              <a:avLst/>
            </a:prstGeom>
            <a:noFill/>
            <a:ln w="127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Freeform 64"/>
          <p:cNvSpPr>
            <a:spLocks noEditPoints="1"/>
          </p:cNvSpPr>
          <p:nvPr/>
        </p:nvSpPr>
        <p:spPr bwMode="auto">
          <a:xfrm>
            <a:off x="2714612" y="785800"/>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4" name="椭圆 53"/>
          <p:cNvSpPr/>
          <p:nvPr/>
        </p:nvSpPr>
        <p:spPr>
          <a:xfrm>
            <a:off x="3136139" y="4465834"/>
            <a:ext cx="2028369" cy="306860"/>
          </a:xfrm>
          <a:prstGeom prst="ellipse">
            <a:avLst/>
          </a:prstGeom>
          <a:gradFill flip="none" rotWithShape="1">
            <a:gsLst>
              <a:gs pos="0">
                <a:schemeClr val="tx1">
                  <a:alpha val="6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6172620" y="4497138"/>
            <a:ext cx="2028369" cy="306860"/>
          </a:xfrm>
          <a:prstGeom prst="ellipse">
            <a:avLst/>
          </a:prstGeom>
          <a:gradFill flip="none" rotWithShape="1">
            <a:gsLst>
              <a:gs pos="0">
                <a:schemeClr val="tx1">
                  <a:alpha val="6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1186168" y="4072501"/>
            <a:ext cx="2028369" cy="306860"/>
          </a:xfrm>
          <a:prstGeom prst="ellipse">
            <a:avLst/>
          </a:prstGeom>
          <a:gradFill flip="none" rotWithShape="1">
            <a:gsLst>
              <a:gs pos="0">
                <a:schemeClr val="tx1">
                  <a:alpha val="6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p:cNvGrpSpPr/>
          <p:nvPr/>
        </p:nvGrpSpPr>
        <p:grpSpPr>
          <a:xfrm>
            <a:off x="899592" y="1470391"/>
            <a:ext cx="2680740" cy="2678342"/>
            <a:chOff x="2498341" y="1347614"/>
            <a:chExt cx="3549650" cy="3546475"/>
          </a:xfrm>
        </p:grpSpPr>
        <p:sp>
          <p:nvSpPr>
            <p:cNvPr id="58" name="椭圆 57"/>
            <p:cNvSpPr/>
            <p:nvPr/>
          </p:nvSpPr>
          <p:spPr>
            <a:xfrm>
              <a:off x="2694227" y="1541912"/>
              <a:ext cx="3157878" cy="3157878"/>
            </a:xfrm>
            <a:prstGeom prst="ellipse">
              <a:avLst/>
            </a:prstGeom>
            <a:solidFill>
              <a:schemeClr val="bg1"/>
            </a:solidFill>
            <a:ln w="1270">
              <a:noFill/>
              <a:prstDash val="dash"/>
            </a:ln>
            <a:effectLst>
              <a:innerShdw blurRad="266700" dist="139700" dir="112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Freeform 54"/>
            <p:cNvSpPr>
              <a:spLocks noEditPoints="1"/>
            </p:cNvSpPr>
            <p:nvPr/>
          </p:nvSpPr>
          <p:spPr bwMode="auto">
            <a:xfrm>
              <a:off x="2498341" y="1347614"/>
              <a:ext cx="3549650" cy="3546475"/>
            </a:xfrm>
            <a:custGeom>
              <a:avLst/>
              <a:gdLst>
                <a:gd name="T0" fmla="*/ 724 w 947"/>
                <a:gd name="T1" fmla="*/ 71 h 946"/>
                <a:gd name="T2" fmla="*/ 633 w 947"/>
                <a:gd name="T3" fmla="*/ 73 h 946"/>
                <a:gd name="T4" fmla="*/ 573 w 947"/>
                <a:gd name="T5" fmla="*/ 55 h 946"/>
                <a:gd name="T6" fmla="*/ 501 w 947"/>
                <a:gd name="T7" fmla="*/ 0 h 946"/>
                <a:gd name="T8" fmla="*/ 440 w 947"/>
                <a:gd name="T9" fmla="*/ 1 h 946"/>
                <a:gd name="T10" fmla="*/ 368 w 947"/>
                <a:gd name="T11" fmla="*/ 56 h 946"/>
                <a:gd name="T12" fmla="*/ 309 w 947"/>
                <a:gd name="T13" fmla="*/ 75 h 946"/>
                <a:gd name="T14" fmla="*/ 218 w 947"/>
                <a:gd name="T15" fmla="*/ 74 h 946"/>
                <a:gd name="T16" fmla="*/ 169 w 947"/>
                <a:gd name="T17" fmla="*/ 110 h 946"/>
                <a:gd name="T18" fmla="*/ 151 w 947"/>
                <a:gd name="T19" fmla="*/ 188 h 946"/>
                <a:gd name="T20" fmla="*/ 78 w 947"/>
                <a:gd name="T21" fmla="*/ 212 h 946"/>
                <a:gd name="T22" fmla="*/ 48 w 947"/>
                <a:gd name="T23" fmla="*/ 265 h 946"/>
                <a:gd name="T24" fmla="*/ 59 w 947"/>
                <a:gd name="T25" fmla="*/ 355 h 946"/>
                <a:gd name="T26" fmla="*/ 47 w 947"/>
                <a:gd name="T27" fmla="*/ 416 h 946"/>
                <a:gd name="T28" fmla="*/ 0 w 947"/>
                <a:gd name="T29" fmla="*/ 494 h 946"/>
                <a:gd name="T30" fmla="*/ 6 w 947"/>
                <a:gd name="T31" fmla="*/ 554 h 946"/>
                <a:gd name="T32" fmla="*/ 69 w 947"/>
                <a:gd name="T33" fmla="*/ 621 h 946"/>
                <a:gd name="T34" fmla="*/ 94 w 947"/>
                <a:gd name="T35" fmla="*/ 677 h 946"/>
                <a:gd name="T36" fmla="*/ 102 w 947"/>
                <a:gd name="T37" fmla="*/ 767 h 946"/>
                <a:gd name="T38" fmla="*/ 142 w 947"/>
                <a:gd name="T39" fmla="*/ 812 h 946"/>
                <a:gd name="T40" fmla="*/ 232 w 947"/>
                <a:gd name="T41" fmla="*/ 830 h 946"/>
                <a:gd name="T42" fmla="*/ 286 w 947"/>
                <a:gd name="T43" fmla="*/ 861 h 946"/>
                <a:gd name="T44" fmla="*/ 345 w 947"/>
                <a:gd name="T45" fmla="*/ 929 h 946"/>
                <a:gd name="T46" fmla="*/ 404 w 947"/>
                <a:gd name="T47" fmla="*/ 942 h 946"/>
                <a:gd name="T48" fmla="*/ 487 w 947"/>
                <a:gd name="T49" fmla="*/ 904 h 946"/>
                <a:gd name="T50" fmla="*/ 549 w 947"/>
                <a:gd name="T51" fmla="*/ 897 h 946"/>
                <a:gd name="T52" fmla="*/ 637 w 947"/>
                <a:gd name="T53" fmla="*/ 918 h 946"/>
                <a:gd name="T54" fmla="*/ 692 w 947"/>
                <a:gd name="T55" fmla="*/ 893 h 946"/>
                <a:gd name="T56" fmla="*/ 737 w 947"/>
                <a:gd name="T57" fmla="*/ 814 h 946"/>
                <a:gd name="T58" fmla="*/ 783 w 947"/>
                <a:gd name="T59" fmla="*/ 772 h 946"/>
                <a:gd name="T60" fmla="*/ 844 w 947"/>
                <a:gd name="T61" fmla="*/ 768 h 946"/>
                <a:gd name="T62" fmla="*/ 853 w 947"/>
                <a:gd name="T63" fmla="*/ 677 h 946"/>
                <a:gd name="T64" fmla="*/ 878 w 947"/>
                <a:gd name="T65" fmla="*/ 621 h 946"/>
                <a:gd name="T66" fmla="*/ 940 w 947"/>
                <a:gd name="T67" fmla="*/ 555 h 946"/>
                <a:gd name="T68" fmla="*/ 947 w 947"/>
                <a:gd name="T69" fmla="*/ 495 h 946"/>
                <a:gd name="T70" fmla="*/ 900 w 947"/>
                <a:gd name="T71" fmla="*/ 416 h 946"/>
                <a:gd name="T72" fmla="*/ 887 w 947"/>
                <a:gd name="T73" fmla="*/ 355 h 946"/>
                <a:gd name="T74" fmla="*/ 899 w 947"/>
                <a:gd name="T75" fmla="*/ 266 h 946"/>
                <a:gd name="T76" fmla="*/ 869 w 947"/>
                <a:gd name="T77" fmla="*/ 213 h 946"/>
                <a:gd name="T78" fmla="*/ 781 w 947"/>
                <a:gd name="T79" fmla="*/ 173 h 946"/>
                <a:gd name="T80" fmla="*/ 735 w 947"/>
                <a:gd name="T81" fmla="*/ 131 h 946"/>
                <a:gd name="T82" fmla="*/ 473 w 947"/>
                <a:gd name="T83" fmla="*/ 888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7" h="946">
                  <a:moveTo>
                    <a:pt x="735" y="131"/>
                  </a:moveTo>
                  <a:cubicBezTo>
                    <a:pt x="727" y="126"/>
                    <a:pt x="720" y="120"/>
                    <a:pt x="712" y="115"/>
                  </a:cubicBezTo>
                  <a:cubicBezTo>
                    <a:pt x="724" y="71"/>
                    <a:pt x="724" y="71"/>
                    <a:pt x="724" y="71"/>
                  </a:cubicBezTo>
                  <a:cubicBezTo>
                    <a:pt x="690" y="52"/>
                    <a:pt x="690" y="52"/>
                    <a:pt x="690" y="52"/>
                  </a:cubicBezTo>
                  <a:cubicBezTo>
                    <a:pt x="658" y="84"/>
                    <a:pt x="658" y="84"/>
                    <a:pt x="658" y="84"/>
                  </a:cubicBezTo>
                  <a:cubicBezTo>
                    <a:pt x="650" y="80"/>
                    <a:pt x="641" y="77"/>
                    <a:pt x="633" y="73"/>
                  </a:cubicBezTo>
                  <a:cubicBezTo>
                    <a:pt x="635" y="28"/>
                    <a:pt x="635" y="28"/>
                    <a:pt x="635" y="28"/>
                  </a:cubicBezTo>
                  <a:cubicBezTo>
                    <a:pt x="598" y="16"/>
                    <a:pt x="598" y="16"/>
                    <a:pt x="598" y="16"/>
                  </a:cubicBezTo>
                  <a:cubicBezTo>
                    <a:pt x="573" y="55"/>
                    <a:pt x="573" y="55"/>
                    <a:pt x="573" y="55"/>
                  </a:cubicBezTo>
                  <a:cubicBezTo>
                    <a:pt x="564" y="52"/>
                    <a:pt x="555" y="51"/>
                    <a:pt x="546" y="49"/>
                  </a:cubicBezTo>
                  <a:cubicBezTo>
                    <a:pt x="539" y="4"/>
                    <a:pt x="539" y="4"/>
                    <a:pt x="539" y="4"/>
                  </a:cubicBezTo>
                  <a:cubicBezTo>
                    <a:pt x="501" y="0"/>
                    <a:pt x="501" y="0"/>
                    <a:pt x="501" y="0"/>
                  </a:cubicBezTo>
                  <a:cubicBezTo>
                    <a:pt x="484" y="43"/>
                    <a:pt x="484" y="43"/>
                    <a:pt x="484" y="43"/>
                  </a:cubicBezTo>
                  <a:cubicBezTo>
                    <a:pt x="475" y="43"/>
                    <a:pt x="466" y="43"/>
                    <a:pt x="457" y="43"/>
                  </a:cubicBezTo>
                  <a:cubicBezTo>
                    <a:pt x="440" y="1"/>
                    <a:pt x="440" y="1"/>
                    <a:pt x="440" y="1"/>
                  </a:cubicBezTo>
                  <a:cubicBezTo>
                    <a:pt x="402" y="5"/>
                    <a:pt x="402" y="5"/>
                    <a:pt x="402" y="5"/>
                  </a:cubicBezTo>
                  <a:cubicBezTo>
                    <a:pt x="395" y="50"/>
                    <a:pt x="395" y="50"/>
                    <a:pt x="395" y="50"/>
                  </a:cubicBezTo>
                  <a:cubicBezTo>
                    <a:pt x="386" y="52"/>
                    <a:pt x="377" y="54"/>
                    <a:pt x="368" y="56"/>
                  </a:cubicBezTo>
                  <a:cubicBezTo>
                    <a:pt x="343" y="18"/>
                    <a:pt x="343" y="18"/>
                    <a:pt x="343" y="18"/>
                  </a:cubicBezTo>
                  <a:cubicBezTo>
                    <a:pt x="307" y="30"/>
                    <a:pt x="307" y="30"/>
                    <a:pt x="307" y="30"/>
                  </a:cubicBezTo>
                  <a:cubicBezTo>
                    <a:pt x="309" y="75"/>
                    <a:pt x="309" y="75"/>
                    <a:pt x="309" y="75"/>
                  </a:cubicBezTo>
                  <a:cubicBezTo>
                    <a:pt x="300" y="79"/>
                    <a:pt x="292" y="83"/>
                    <a:pt x="283" y="87"/>
                  </a:cubicBezTo>
                  <a:cubicBezTo>
                    <a:pt x="251" y="55"/>
                    <a:pt x="251" y="55"/>
                    <a:pt x="251" y="55"/>
                  </a:cubicBezTo>
                  <a:cubicBezTo>
                    <a:pt x="218" y="74"/>
                    <a:pt x="218" y="74"/>
                    <a:pt x="218" y="74"/>
                  </a:cubicBezTo>
                  <a:cubicBezTo>
                    <a:pt x="230" y="118"/>
                    <a:pt x="230" y="118"/>
                    <a:pt x="230" y="118"/>
                  </a:cubicBezTo>
                  <a:cubicBezTo>
                    <a:pt x="222" y="123"/>
                    <a:pt x="215" y="129"/>
                    <a:pt x="207" y="135"/>
                  </a:cubicBezTo>
                  <a:cubicBezTo>
                    <a:pt x="169" y="110"/>
                    <a:pt x="169" y="110"/>
                    <a:pt x="169" y="110"/>
                  </a:cubicBezTo>
                  <a:cubicBezTo>
                    <a:pt x="141" y="136"/>
                    <a:pt x="141" y="136"/>
                    <a:pt x="141" y="136"/>
                  </a:cubicBezTo>
                  <a:cubicBezTo>
                    <a:pt x="161" y="177"/>
                    <a:pt x="161" y="177"/>
                    <a:pt x="161" y="177"/>
                  </a:cubicBezTo>
                  <a:cubicBezTo>
                    <a:pt x="158" y="180"/>
                    <a:pt x="154" y="184"/>
                    <a:pt x="151" y="188"/>
                  </a:cubicBezTo>
                  <a:cubicBezTo>
                    <a:pt x="148" y="191"/>
                    <a:pt x="146" y="194"/>
                    <a:pt x="143" y="197"/>
                  </a:cubicBezTo>
                  <a:cubicBezTo>
                    <a:pt x="101" y="181"/>
                    <a:pt x="101" y="181"/>
                    <a:pt x="101" y="181"/>
                  </a:cubicBezTo>
                  <a:cubicBezTo>
                    <a:pt x="78" y="212"/>
                    <a:pt x="78" y="212"/>
                    <a:pt x="78" y="212"/>
                  </a:cubicBezTo>
                  <a:cubicBezTo>
                    <a:pt x="107" y="248"/>
                    <a:pt x="107" y="248"/>
                    <a:pt x="107" y="248"/>
                  </a:cubicBezTo>
                  <a:cubicBezTo>
                    <a:pt x="102" y="256"/>
                    <a:pt x="97" y="264"/>
                    <a:pt x="93" y="272"/>
                  </a:cubicBezTo>
                  <a:cubicBezTo>
                    <a:pt x="48" y="265"/>
                    <a:pt x="48" y="265"/>
                    <a:pt x="48" y="265"/>
                  </a:cubicBezTo>
                  <a:cubicBezTo>
                    <a:pt x="33" y="300"/>
                    <a:pt x="33" y="300"/>
                    <a:pt x="33" y="300"/>
                  </a:cubicBezTo>
                  <a:cubicBezTo>
                    <a:pt x="68" y="329"/>
                    <a:pt x="68" y="329"/>
                    <a:pt x="68" y="329"/>
                  </a:cubicBezTo>
                  <a:cubicBezTo>
                    <a:pt x="65" y="337"/>
                    <a:pt x="62" y="346"/>
                    <a:pt x="59" y="355"/>
                  </a:cubicBezTo>
                  <a:cubicBezTo>
                    <a:pt x="14" y="357"/>
                    <a:pt x="14" y="357"/>
                    <a:pt x="14" y="357"/>
                  </a:cubicBezTo>
                  <a:cubicBezTo>
                    <a:pt x="6" y="395"/>
                    <a:pt x="6" y="395"/>
                    <a:pt x="6" y="395"/>
                  </a:cubicBezTo>
                  <a:cubicBezTo>
                    <a:pt x="47" y="416"/>
                    <a:pt x="47" y="416"/>
                    <a:pt x="47" y="416"/>
                  </a:cubicBezTo>
                  <a:cubicBezTo>
                    <a:pt x="45" y="425"/>
                    <a:pt x="44" y="434"/>
                    <a:pt x="44" y="444"/>
                  </a:cubicBezTo>
                  <a:cubicBezTo>
                    <a:pt x="0" y="455"/>
                    <a:pt x="0" y="455"/>
                    <a:pt x="0" y="455"/>
                  </a:cubicBezTo>
                  <a:cubicBezTo>
                    <a:pt x="0" y="494"/>
                    <a:pt x="0" y="494"/>
                    <a:pt x="0" y="494"/>
                  </a:cubicBezTo>
                  <a:cubicBezTo>
                    <a:pt x="44" y="506"/>
                    <a:pt x="44" y="506"/>
                    <a:pt x="44" y="506"/>
                  </a:cubicBezTo>
                  <a:cubicBezTo>
                    <a:pt x="45" y="515"/>
                    <a:pt x="46" y="524"/>
                    <a:pt x="47" y="533"/>
                  </a:cubicBezTo>
                  <a:cubicBezTo>
                    <a:pt x="6" y="554"/>
                    <a:pt x="6" y="554"/>
                    <a:pt x="6" y="554"/>
                  </a:cubicBezTo>
                  <a:cubicBezTo>
                    <a:pt x="15" y="591"/>
                    <a:pt x="15" y="591"/>
                    <a:pt x="15" y="591"/>
                  </a:cubicBezTo>
                  <a:cubicBezTo>
                    <a:pt x="60" y="594"/>
                    <a:pt x="60" y="594"/>
                    <a:pt x="60" y="594"/>
                  </a:cubicBezTo>
                  <a:cubicBezTo>
                    <a:pt x="63" y="603"/>
                    <a:pt x="65" y="612"/>
                    <a:pt x="69" y="621"/>
                  </a:cubicBezTo>
                  <a:cubicBezTo>
                    <a:pt x="33" y="649"/>
                    <a:pt x="33" y="649"/>
                    <a:pt x="33" y="649"/>
                  </a:cubicBezTo>
                  <a:cubicBezTo>
                    <a:pt x="49" y="684"/>
                    <a:pt x="49" y="684"/>
                    <a:pt x="49" y="684"/>
                  </a:cubicBezTo>
                  <a:cubicBezTo>
                    <a:pt x="94" y="677"/>
                    <a:pt x="94" y="677"/>
                    <a:pt x="94" y="677"/>
                  </a:cubicBezTo>
                  <a:cubicBezTo>
                    <a:pt x="98" y="685"/>
                    <a:pt x="103" y="693"/>
                    <a:pt x="108" y="701"/>
                  </a:cubicBezTo>
                  <a:cubicBezTo>
                    <a:pt x="79" y="736"/>
                    <a:pt x="79" y="736"/>
                    <a:pt x="79" y="736"/>
                  </a:cubicBezTo>
                  <a:cubicBezTo>
                    <a:pt x="102" y="767"/>
                    <a:pt x="102" y="767"/>
                    <a:pt x="102" y="767"/>
                  </a:cubicBezTo>
                  <a:cubicBezTo>
                    <a:pt x="145" y="751"/>
                    <a:pt x="145" y="751"/>
                    <a:pt x="145" y="751"/>
                  </a:cubicBezTo>
                  <a:cubicBezTo>
                    <a:pt x="150" y="759"/>
                    <a:pt x="157" y="765"/>
                    <a:pt x="163" y="772"/>
                  </a:cubicBezTo>
                  <a:cubicBezTo>
                    <a:pt x="142" y="812"/>
                    <a:pt x="142" y="812"/>
                    <a:pt x="142" y="812"/>
                  </a:cubicBezTo>
                  <a:cubicBezTo>
                    <a:pt x="171" y="838"/>
                    <a:pt x="171" y="838"/>
                    <a:pt x="171" y="838"/>
                  </a:cubicBezTo>
                  <a:cubicBezTo>
                    <a:pt x="209" y="814"/>
                    <a:pt x="209" y="814"/>
                    <a:pt x="209" y="814"/>
                  </a:cubicBezTo>
                  <a:cubicBezTo>
                    <a:pt x="217" y="819"/>
                    <a:pt x="224" y="825"/>
                    <a:pt x="232" y="830"/>
                  </a:cubicBezTo>
                  <a:cubicBezTo>
                    <a:pt x="220" y="874"/>
                    <a:pt x="220" y="874"/>
                    <a:pt x="220" y="874"/>
                  </a:cubicBezTo>
                  <a:cubicBezTo>
                    <a:pt x="253" y="893"/>
                    <a:pt x="253" y="893"/>
                    <a:pt x="253" y="893"/>
                  </a:cubicBezTo>
                  <a:cubicBezTo>
                    <a:pt x="286" y="861"/>
                    <a:pt x="286" y="861"/>
                    <a:pt x="286" y="861"/>
                  </a:cubicBezTo>
                  <a:cubicBezTo>
                    <a:pt x="294" y="865"/>
                    <a:pt x="303" y="869"/>
                    <a:pt x="311" y="872"/>
                  </a:cubicBezTo>
                  <a:cubicBezTo>
                    <a:pt x="308" y="917"/>
                    <a:pt x="308" y="917"/>
                    <a:pt x="308" y="917"/>
                  </a:cubicBezTo>
                  <a:cubicBezTo>
                    <a:pt x="345" y="929"/>
                    <a:pt x="345" y="929"/>
                    <a:pt x="345" y="929"/>
                  </a:cubicBezTo>
                  <a:cubicBezTo>
                    <a:pt x="370" y="892"/>
                    <a:pt x="370" y="892"/>
                    <a:pt x="370" y="892"/>
                  </a:cubicBezTo>
                  <a:cubicBezTo>
                    <a:pt x="379" y="894"/>
                    <a:pt x="388" y="896"/>
                    <a:pt x="398" y="897"/>
                  </a:cubicBezTo>
                  <a:cubicBezTo>
                    <a:pt x="404" y="942"/>
                    <a:pt x="404" y="942"/>
                    <a:pt x="404" y="942"/>
                  </a:cubicBezTo>
                  <a:cubicBezTo>
                    <a:pt x="443" y="946"/>
                    <a:pt x="443" y="946"/>
                    <a:pt x="443" y="946"/>
                  </a:cubicBezTo>
                  <a:cubicBezTo>
                    <a:pt x="459" y="904"/>
                    <a:pt x="459" y="904"/>
                    <a:pt x="459" y="904"/>
                  </a:cubicBezTo>
                  <a:cubicBezTo>
                    <a:pt x="469" y="904"/>
                    <a:pt x="478" y="904"/>
                    <a:pt x="487" y="904"/>
                  </a:cubicBezTo>
                  <a:cubicBezTo>
                    <a:pt x="503" y="946"/>
                    <a:pt x="503" y="946"/>
                    <a:pt x="503" y="946"/>
                  </a:cubicBezTo>
                  <a:cubicBezTo>
                    <a:pt x="541" y="942"/>
                    <a:pt x="541" y="942"/>
                    <a:pt x="541" y="942"/>
                  </a:cubicBezTo>
                  <a:cubicBezTo>
                    <a:pt x="549" y="897"/>
                    <a:pt x="549" y="897"/>
                    <a:pt x="549" y="897"/>
                  </a:cubicBezTo>
                  <a:cubicBezTo>
                    <a:pt x="558" y="896"/>
                    <a:pt x="567" y="894"/>
                    <a:pt x="576" y="892"/>
                  </a:cubicBezTo>
                  <a:cubicBezTo>
                    <a:pt x="600" y="930"/>
                    <a:pt x="600" y="930"/>
                    <a:pt x="600" y="930"/>
                  </a:cubicBezTo>
                  <a:cubicBezTo>
                    <a:pt x="637" y="918"/>
                    <a:pt x="637" y="918"/>
                    <a:pt x="637" y="918"/>
                  </a:cubicBezTo>
                  <a:cubicBezTo>
                    <a:pt x="635" y="872"/>
                    <a:pt x="635" y="872"/>
                    <a:pt x="635" y="872"/>
                  </a:cubicBezTo>
                  <a:cubicBezTo>
                    <a:pt x="644" y="869"/>
                    <a:pt x="652" y="865"/>
                    <a:pt x="661" y="861"/>
                  </a:cubicBezTo>
                  <a:cubicBezTo>
                    <a:pt x="692" y="893"/>
                    <a:pt x="692" y="893"/>
                    <a:pt x="692" y="893"/>
                  </a:cubicBezTo>
                  <a:cubicBezTo>
                    <a:pt x="726" y="874"/>
                    <a:pt x="726" y="874"/>
                    <a:pt x="726" y="874"/>
                  </a:cubicBezTo>
                  <a:cubicBezTo>
                    <a:pt x="714" y="830"/>
                    <a:pt x="714" y="830"/>
                    <a:pt x="714" y="830"/>
                  </a:cubicBezTo>
                  <a:cubicBezTo>
                    <a:pt x="722" y="825"/>
                    <a:pt x="730" y="820"/>
                    <a:pt x="737" y="814"/>
                  </a:cubicBezTo>
                  <a:cubicBezTo>
                    <a:pt x="775" y="839"/>
                    <a:pt x="775" y="839"/>
                    <a:pt x="775" y="839"/>
                  </a:cubicBezTo>
                  <a:cubicBezTo>
                    <a:pt x="803" y="813"/>
                    <a:pt x="803" y="813"/>
                    <a:pt x="803" y="813"/>
                  </a:cubicBezTo>
                  <a:cubicBezTo>
                    <a:pt x="783" y="772"/>
                    <a:pt x="783" y="772"/>
                    <a:pt x="783" y="772"/>
                  </a:cubicBezTo>
                  <a:cubicBezTo>
                    <a:pt x="787" y="768"/>
                    <a:pt x="792" y="763"/>
                    <a:pt x="796" y="759"/>
                  </a:cubicBezTo>
                  <a:cubicBezTo>
                    <a:pt x="798" y="756"/>
                    <a:pt x="800" y="754"/>
                    <a:pt x="802" y="752"/>
                  </a:cubicBezTo>
                  <a:cubicBezTo>
                    <a:pt x="844" y="768"/>
                    <a:pt x="844" y="768"/>
                    <a:pt x="844" y="768"/>
                  </a:cubicBezTo>
                  <a:cubicBezTo>
                    <a:pt x="867" y="737"/>
                    <a:pt x="867" y="737"/>
                    <a:pt x="867" y="737"/>
                  </a:cubicBezTo>
                  <a:cubicBezTo>
                    <a:pt x="839" y="702"/>
                    <a:pt x="839" y="702"/>
                    <a:pt x="839" y="702"/>
                  </a:cubicBezTo>
                  <a:cubicBezTo>
                    <a:pt x="844" y="694"/>
                    <a:pt x="848" y="686"/>
                    <a:pt x="853" y="677"/>
                  </a:cubicBezTo>
                  <a:cubicBezTo>
                    <a:pt x="897" y="685"/>
                    <a:pt x="897" y="685"/>
                    <a:pt x="897" y="685"/>
                  </a:cubicBezTo>
                  <a:cubicBezTo>
                    <a:pt x="913" y="650"/>
                    <a:pt x="913" y="650"/>
                    <a:pt x="913" y="650"/>
                  </a:cubicBezTo>
                  <a:cubicBezTo>
                    <a:pt x="878" y="621"/>
                    <a:pt x="878" y="621"/>
                    <a:pt x="878" y="621"/>
                  </a:cubicBezTo>
                  <a:cubicBezTo>
                    <a:pt x="881" y="612"/>
                    <a:pt x="884" y="603"/>
                    <a:pt x="887" y="594"/>
                  </a:cubicBezTo>
                  <a:cubicBezTo>
                    <a:pt x="932" y="592"/>
                    <a:pt x="932" y="592"/>
                    <a:pt x="932" y="592"/>
                  </a:cubicBezTo>
                  <a:cubicBezTo>
                    <a:pt x="940" y="555"/>
                    <a:pt x="940" y="555"/>
                    <a:pt x="940" y="555"/>
                  </a:cubicBezTo>
                  <a:cubicBezTo>
                    <a:pt x="900" y="534"/>
                    <a:pt x="900" y="534"/>
                    <a:pt x="900" y="534"/>
                  </a:cubicBezTo>
                  <a:cubicBezTo>
                    <a:pt x="901" y="524"/>
                    <a:pt x="902" y="515"/>
                    <a:pt x="903" y="506"/>
                  </a:cubicBezTo>
                  <a:cubicBezTo>
                    <a:pt x="947" y="495"/>
                    <a:pt x="947" y="495"/>
                    <a:pt x="947" y="495"/>
                  </a:cubicBezTo>
                  <a:cubicBezTo>
                    <a:pt x="947" y="456"/>
                    <a:pt x="947" y="456"/>
                    <a:pt x="947" y="456"/>
                  </a:cubicBezTo>
                  <a:cubicBezTo>
                    <a:pt x="903" y="444"/>
                    <a:pt x="903" y="444"/>
                    <a:pt x="903" y="444"/>
                  </a:cubicBezTo>
                  <a:cubicBezTo>
                    <a:pt x="902" y="435"/>
                    <a:pt x="901" y="425"/>
                    <a:pt x="900" y="416"/>
                  </a:cubicBezTo>
                  <a:cubicBezTo>
                    <a:pt x="941" y="396"/>
                    <a:pt x="941" y="396"/>
                    <a:pt x="941" y="396"/>
                  </a:cubicBezTo>
                  <a:cubicBezTo>
                    <a:pt x="933" y="358"/>
                    <a:pt x="933" y="358"/>
                    <a:pt x="933" y="358"/>
                  </a:cubicBezTo>
                  <a:cubicBezTo>
                    <a:pt x="887" y="355"/>
                    <a:pt x="887" y="355"/>
                    <a:pt x="887" y="355"/>
                  </a:cubicBezTo>
                  <a:cubicBezTo>
                    <a:pt x="885" y="346"/>
                    <a:pt x="882" y="338"/>
                    <a:pt x="879" y="329"/>
                  </a:cubicBezTo>
                  <a:cubicBezTo>
                    <a:pt x="915" y="301"/>
                    <a:pt x="915" y="301"/>
                    <a:pt x="915" y="301"/>
                  </a:cubicBezTo>
                  <a:cubicBezTo>
                    <a:pt x="899" y="266"/>
                    <a:pt x="899" y="266"/>
                    <a:pt x="899" y="266"/>
                  </a:cubicBezTo>
                  <a:cubicBezTo>
                    <a:pt x="854" y="272"/>
                    <a:pt x="854" y="272"/>
                    <a:pt x="854" y="272"/>
                  </a:cubicBezTo>
                  <a:cubicBezTo>
                    <a:pt x="850" y="264"/>
                    <a:pt x="845" y="256"/>
                    <a:pt x="840" y="248"/>
                  </a:cubicBezTo>
                  <a:cubicBezTo>
                    <a:pt x="869" y="213"/>
                    <a:pt x="869" y="213"/>
                    <a:pt x="869" y="213"/>
                  </a:cubicBezTo>
                  <a:cubicBezTo>
                    <a:pt x="847" y="182"/>
                    <a:pt x="847" y="182"/>
                    <a:pt x="847" y="182"/>
                  </a:cubicBezTo>
                  <a:cubicBezTo>
                    <a:pt x="804" y="197"/>
                    <a:pt x="804" y="197"/>
                    <a:pt x="804" y="197"/>
                  </a:cubicBezTo>
                  <a:cubicBezTo>
                    <a:pt x="797" y="189"/>
                    <a:pt x="789" y="181"/>
                    <a:pt x="781" y="173"/>
                  </a:cubicBezTo>
                  <a:cubicBezTo>
                    <a:pt x="802" y="132"/>
                    <a:pt x="802" y="132"/>
                    <a:pt x="802" y="132"/>
                  </a:cubicBezTo>
                  <a:cubicBezTo>
                    <a:pt x="773" y="107"/>
                    <a:pt x="773" y="107"/>
                    <a:pt x="773" y="107"/>
                  </a:cubicBezTo>
                  <a:cubicBezTo>
                    <a:pt x="735" y="131"/>
                    <a:pt x="735" y="131"/>
                    <a:pt x="735" y="131"/>
                  </a:cubicBezTo>
                  <a:close/>
                  <a:moveTo>
                    <a:pt x="473" y="59"/>
                  </a:moveTo>
                  <a:cubicBezTo>
                    <a:pt x="702" y="59"/>
                    <a:pt x="888" y="244"/>
                    <a:pt x="888" y="473"/>
                  </a:cubicBezTo>
                  <a:cubicBezTo>
                    <a:pt x="888" y="702"/>
                    <a:pt x="702" y="888"/>
                    <a:pt x="473" y="888"/>
                  </a:cubicBezTo>
                  <a:cubicBezTo>
                    <a:pt x="244" y="888"/>
                    <a:pt x="59" y="702"/>
                    <a:pt x="59" y="473"/>
                  </a:cubicBezTo>
                  <a:cubicBezTo>
                    <a:pt x="59" y="244"/>
                    <a:pt x="244" y="59"/>
                    <a:pt x="473" y="59"/>
                  </a:cubicBezTo>
                  <a:close/>
                </a:path>
              </a:pathLst>
            </a:custGeom>
            <a:gradFill>
              <a:gsLst>
                <a:gs pos="56000">
                  <a:schemeClr val="tx2"/>
                </a:gs>
                <a:gs pos="0">
                  <a:schemeClr val="bg2"/>
                </a:gs>
              </a:gsLst>
              <a:lin ang="7200000" scaled="0"/>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2685840" y="1533525"/>
              <a:ext cx="3157878" cy="3157878"/>
            </a:xfrm>
            <a:prstGeom prst="ellipse">
              <a:avLst/>
            </a:prstGeom>
            <a:noFill/>
            <a:ln w="127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Freeform 59"/>
          <p:cNvSpPr>
            <a:spLocks noEditPoints="1"/>
          </p:cNvSpPr>
          <p:nvPr/>
        </p:nvSpPr>
        <p:spPr bwMode="auto">
          <a:xfrm>
            <a:off x="4031321" y="1625139"/>
            <a:ext cx="508000" cy="508000"/>
          </a:xfrm>
          <a:custGeom>
            <a:avLst/>
            <a:gdLst>
              <a:gd name="T0" fmla="*/ 244 w 271"/>
              <a:gd name="T1" fmla="*/ 187 h 271"/>
              <a:gd name="T2" fmla="*/ 228 w 271"/>
              <a:gd name="T3" fmla="*/ 197 h 271"/>
              <a:gd name="T4" fmla="*/ 233 w 271"/>
              <a:gd name="T5" fmla="*/ 219 h 271"/>
              <a:gd name="T6" fmla="*/ 223 w 271"/>
              <a:gd name="T7" fmla="*/ 239 h 271"/>
              <a:gd name="T8" fmla="*/ 208 w 271"/>
              <a:gd name="T9" fmla="*/ 250 h 271"/>
              <a:gd name="T10" fmla="*/ 186 w 271"/>
              <a:gd name="T11" fmla="*/ 244 h 271"/>
              <a:gd name="T12" fmla="*/ 172 w 271"/>
              <a:gd name="T13" fmla="*/ 249 h 271"/>
              <a:gd name="T14" fmla="*/ 156 w 271"/>
              <a:gd name="T15" fmla="*/ 262 h 271"/>
              <a:gd name="T16" fmla="*/ 139 w 271"/>
              <a:gd name="T17" fmla="*/ 271 h 271"/>
              <a:gd name="T18" fmla="*/ 120 w 271"/>
              <a:gd name="T19" fmla="*/ 263 h 271"/>
              <a:gd name="T20" fmla="*/ 104 w 271"/>
              <a:gd name="T21" fmla="*/ 251 h 271"/>
              <a:gd name="T22" fmla="*/ 90 w 271"/>
              <a:gd name="T23" fmla="*/ 246 h 271"/>
              <a:gd name="T24" fmla="*/ 70 w 271"/>
              <a:gd name="T25" fmla="*/ 246 h 271"/>
              <a:gd name="T26" fmla="*/ 51 w 271"/>
              <a:gd name="T27" fmla="*/ 241 h 271"/>
              <a:gd name="T28" fmla="*/ 42 w 271"/>
              <a:gd name="T29" fmla="*/ 224 h 271"/>
              <a:gd name="T30" fmla="*/ 37 w 271"/>
              <a:gd name="T31" fmla="*/ 204 h 271"/>
              <a:gd name="T32" fmla="*/ 29 w 271"/>
              <a:gd name="T33" fmla="*/ 191 h 271"/>
              <a:gd name="T34" fmla="*/ 8 w 271"/>
              <a:gd name="T35" fmla="*/ 182 h 271"/>
              <a:gd name="T36" fmla="*/ 3 w 271"/>
              <a:gd name="T37" fmla="*/ 164 h 271"/>
              <a:gd name="T38" fmla="*/ 7 w 271"/>
              <a:gd name="T39" fmla="*/ 143 h 271"/>
              <a:gd name="T40" fmla="*/ 24 w 271"/>
              <a:gd name="T41" fmla="*/ 128 h 271"/>
              <a:gd name="T42" fmla="*/ 18 w 271"/>
              <a:gd name="T43" fmla="*/ 110 h 271"/>
              <a:gd name="T44" fmla="*/ 8 w 271"/>
              <a:gd name="T45" fmla="*/ 90 h 271"/>
              <a:gd name="T46" fmla="*/ 16 w 271"/>
              <a:gd name="T47" fmla="*/ 72 h 271"/>
              <a:gd name="T48" fmla="*/ 32 w 271"/>
              <a:gd name="T49" fmla="*/ 58 h 271"/>
              <a:gd name="T50" fmla="*/ 55 w 271"/>
              <a:gd name="T51" fmla="*/ 58 h 271"/>
              <a:gd name="T52" fmla="*/ 62 w 271"/>
              <a:gd name="T53" fmla="*/ 41 h 271"/>
              <a:gd name="T54" fmla="*/ 67 w 271"/>
              <a:gd name="T55" fmla="*/ 18 h 271"/>
              <a:gd name="T56" fmla="*/ 84 w 271"/>
              <a:gd name="T57" fmla="*/ 10 h 271"/>
              <a:gd name="T58" fmla="*/ 105 w 271"/>
              <a:gd name="T59" fmla="*/ 19 h 271"/>
              <a:gd name="T60" fmla="*/ 123 w 271"/>
              <a:gd name="T61" fmla="*/ 24 h 271"/>
              <a:gd name="T62" fmla="*/ 137 w 271"/>
              <a:gd name="T63" fmla="*/ 6 h 271"/>
              <a:gd name="T64" fmla="*/ 158 w 271"/>
              <a:gd name="T65" fmla="*/ 2 h 271"/>
              <a:gd name="T66" fmla="*/ 177 w 271"/>
              <a:gd name="T67" fmla="*/ 6 h 271"/>
              <a:gd name="T68" fmla="*/ 187 w 271"/>
              <a:gd name="T69" fmla="*/ 27 h 271"/>
              <a:gd name="T70" fmla="*/ 197 w 271"/>
              <a:gd name="T71" fmla="*/ 42 h 271"/>
              <a:gd name="T72" fmla="*/ 219 w 271"/>
              <a:gd name="T73" fmla="*/ 38 h 271"/>
              <a:gd name="T74" fmla="*/ 239 w 271"/>
              <a:gd name="T75" fmla="*/ 48 h 271"/>
              <a:gd name="T76" fmla="*/ 250 w 271"/>
              <a:gd name="T77" fmla="*/ 63 h 271"/>
              <a:gd name="T78" fmla="*/ 245 w 271"/>
              <a:gd name="T79" fmla="*/ 85 h 271"/>
              <a:gd name="T80" fmla="*/ 250 w 271"/>
              <a:gd name="T81" fmla="*/ 98 h 271"/>
              <a:gd name="T82" fmla="*/ 263 w 271"/>
              <a:gd name="T83" fmla="*/ 114 h 271"/>
              <a:gd name="T84" fmla="*/ 271 w 271"/>
              <a:gd name="T85" fmla="*/ 132 h 271"/>
              <a:gd name="T86" fmla="*/ 263 w 271"/>
              <a:gd name="T87" fmla="*/ 150 h 271"/>
              <a:gd name="T88" fmla="*/ 251 w 271"/>
              <a:gd name="T89" fmla="*/ 167 h 271"/>
              <a:gd name="T90" fmla="*/ 155 w 271"/>
              <a:gd name="T91" fmla="*/ 124 h 271"/>
              <a:gd name="T92" fmla="*/ 46 w 271"/>
              <a:gd name="T93" fmla="*/ 177 h 271"/>
              <a:gd name="T94" fmla="*/ 177 w 271"/>
              <a:gd name="T95" fmla="*/ 225 h 271"/>
              <a:gd name="T96" fmla="*/ 223 w 271"/>
              <a:gd name="T97" fmla="*/ 164 h 271"/>
              <a:gd name="T98" fmla="*/ 186 w 271"/>
              <a:gd name="T99" fmla="*/ 183 h 271"/>
              <a:gd name="T100" fmla="*/ 144 w 271"/>
              <a:gd name="T101" fmla="*/ 204 h 271"/>
              <a:gd name="T102" fmla="*/ 104 w 271"/>
              <a:gd name="T103" fmla="*/ 221 h 271"/>
              <a:gd name="T104" fmla="*/ 167 w 271"/>
              <a:gd name="T105" fmla="*/ 49 h 271"/>
              <a:gd name="T106" fmla="*/ 141 w 271"/>
              <a:gd name="T107" fmla="*/ 114 h 271"/>
              <a:gd name="T108" fmla="*/ 140 w 271"/>
              <a:gd name="T109" fmla="*/ 121 h 271"/>
              <a:gd name="T110" fmla="*/ 49 w 271"/>
              <a:gd name="T111" fmla="*/ 104 h 271"/>
              <a:gd name="T112" fmla="*/ 114 w 271"/>
              <a:gd name="T113" fmla="*/ 12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1" h="271">
                <a:moveTo>
                  <a:pt x="264" y="179"/>
                </a:moveTo>
                <a:cubicBezTo>
                  <a:pt x="263" y="181"/>
                  <a:pt x="263" y="181"/>
                  <a:pt x="263" y="181"/>
                </a:cubicBezTo>
                <a:cubicBezTo>
                  <a:pt x="256" y="181"/>
                  <a:pt x="256" y="181"/>
                  <a:pt x="256" y="181"/>
                </a:cubicBezTo>
                <a:cubicBezTo>
                  <a:pt x="253" y="181"/>
                  <a:pt x="249" y="180"/>
                  <a:pt x="247" y="180"/>
                </a:cubicBezTo>
                <a:cubicBezTo>
                  <a:pt x="238" y="180"/>
                  <a:pt x="238" y="180"/>
                  <a:pt x="238" y="180"/>
                </a:cubicBezTo>
                <a:cubicBezTo>
                  <a:pt x="244" y="187"/>
                  <a:pt x="244" y="187"/>
                  <a:pt x="244" y="187"/>
                </a:cubicBezTo>
                <a:cubicBezTo>
                  <a:pt x="246" y="188"/>
                  <a:pt x="249" y="191"/>
                  <a:pt x="251" y="193"/>
                </a:cubicBezTo>
                <a:cubicBezTo>
                  <a:pt x="255" y="198"/>
                  <a:pt x="255" y="198"/>
                  <a:pt x="255" y="198"/>
                </a:cubicBezTo>
                <a:cubicBezTo>
                  <a:pt x="253" y="202"/>
                  <a:pt x="253" y="202"/>
                  <a:pt x="253" y="202"/>
                </a:cubicBezTo>
                <a:cubicBezTo>
                  <a:pt x="246" y="201"/>
                  <a:pt x="246" y="201"/>
                  <a:pt x="246" y="201"/>
                </a:cubicBezTo>
                <a:cubicBezTo>
                  <a:pt x="244" y="200"/>
                  <a:pt x="240" y="200"/>
                  <a:pt x="237" y="199"/>
                </a:cubicBezTo>
                <a:cubicBezTo>
                  <a:pt x="228" y="197"/>
                  <a:pt x="228" y="197"/>
                  <a:pt x="228" y="197"/>
                </a:cubicBezTo>
                <a:cubicBezTo>
                  <a:pt x="233" y="205"/>
                  <a:pt x="233" y="205"/>
                  <a:pt x="233" y="205"/>
                </a:cubicBezTo>
                <a:cubicBezTo>
                  <a:pt x="235" y="207"/>
                  <a:pt x="237" y="210"/>
                  <a:pt x="239" y="212"/>
                </a:cubicBezTo>
                <a:cubicBezTo>
                  <a:pt x="243" y="218"/>
                  <a:pt x="243" y="218"/>
                  <a:pt x="243" y="218"/>
                </a:cubicBezTo>
                <a:cubicBezTo>
                  <a:pt x="241" y="220"/>
                  <a:pt x="241" y="220"/>
                  <a:pt x="241" y="220"/>
                </a:cubicBezTo>
                <a:cubicBezTo>
                  <a:pt x="240" y="222"/>
                  <a:pt x="240" y="222"/>
                  <a:pt x="240" y="222"/>
                </a:cubicBezTo>
                <a:cubicBezTo>
                  <a:pt x="233" y="219"/>
                  <a:pt x="233" y="219"/>
                  <a:pt x="233" y="219"/>
                </a:cubicBezTo>
                <a:cubicBezTo>
                  <a:pt x="231" y="218"/>
                  <a:pt x="227" y="217"/>
                  <a:pt x="225" y="216"/>
                </a:cubicBezTo>
                <a:cubicBezTo>
                  <a:pt x="216" y="212"/>
                  <a:pt x="216" y="212"/>
                  <a:pt x="216" y="212"/>
                </a:cubicBezTo>
                <a:cubicBezTo>
                  <a:pt x="220" y="221"/>
                  <a:pt x="220" y="221"/>
                  <a:pt x="220" y="221"/>
                </a:cubicBezTo>
                <a:cubicBezTo>
                  <a:pt x="221" y="223"/>
                  <a:pt x="223" y="227"/>
                  <a:pt x="224" y="229"/>
                </a:cubicBezTo>
                <a:cubicBezTo>
                  <a:pt x="227" y="235"/>
                  <a:pt x="227" y="235"/>
                  <a:pt x="227" y="235"/>
                </a:cubicBezTo>
                <a:cubicBezTo>
                  <a:pt x="223" y="239"/>
                  <a:pt x="223" y="239"/>
                  <a:pt x="223" y="239"/>
                </a:cubicBezTo>
                <a:cubicBezTo>
                  <a:pt x="217" y="235"/>
                  <a:pt x="217" y="235"/>
                  <a:pt x="217" y="235"/>
                </a:cubicBezTo>
                <a:cubicBezTo>
                  <a:pt x="215" y="233"/>
                  <a:pt x="211" y="231"/>
                  <a:pt x="209" y="230"/>
                </a:cubicBezTo>
                <a:cubicBezTo>
                  <a:pt x="202" y="225"/>
                  <a:pt x="202" y="225"/>
                  <a:pt x="202" y="225"/>
                </a:cubicBezTo>
                <a:cubicBezTo>
                  <a:pt x="204" y="234"/>
                  <a:pt x="204" y="234"/>
                  <a:pt x="204" y="234"/>
                </a:cubicBezTo>
                <a:cubicBezTo>
                  <a:pt x="204" y="236"/>
                  <a:pt x="206" y="240"/>
                  <a:pt x="206" y="243"/>
                </a:cubicBezTo>
                <a:cubicBezTo>
                  <a:pt x="208" y="250"/>
                  <a:pt x="208" y="250"/>
                  <a:pt x="208" y="250"/>
                </a:cubicBezTo>
                <a:cubicBezTo>
                  <a:pt x="207" y="250"/>
                  <a:pt x="207" y="250"/>
                  <a:pt x="207" y="250"/>
                </a:cubicBezTo>
                <a:cubicBezTo>
                  <a:pt x="204" y="252"/>
                  <a:pt x="204" y="252"/>
                  <a:pt x="204" y="252"/>
                </a:cubicBezTo>
                <a:cubicBezTo>
                  <a:pt x="199" y="248"/>
                  <a:pt x="199" y="248"/>
                  <a:pt x="199" y="248"/>
                </a:cubicBezTo>
                <a:cubicBezTo>
                  <a:pt x="197" y="246"/>
                  <a:pt x="194" y="243"/>
                  <a:pt x="192" y="241"/>
                </a:cubicBezTo>
                <a:cubicBezTo>
                  <a:pt x="185" y="235"/>
                  <a:pt x="185" y="235"/>
                  <a:pt x="185" y="235"/>
                </a:cubicBezTo>
                <a:cubicBezTo>
                  <a:pt x="186" y="244"/>
                  <a:pt x="186" y="244"/>
                  <a:pt x="186" y="244"/>
                </a:cubicBezTo>
                <a:cubicBezTo>
                  <a:pt x="186" y="247"/>
                  <a:pt x="186" y="251"/>
                  <a:pt x="186" y="254"/>
                </a:cubicBezTo>
                <a:cubicBezTo>
                  <a:pt x="187" y="261"/>
                  <a:pt x="187" y="261"/>
                  <a:pt x="187" y="261"/>
                </a:cubicBezTo>
                <a:cubicBezTo>
                  <a:pt x="184" y="262"/>
                  <a:pt x="184" y="262"/>
                  <a:pt x="184" y="262"/>
                </a:cubicBezTo>
                <a:cubicBezTo>
                  <a:pt x="182" y="262"/>
                  <a:pt x="182" y="262"/>
                  <a:pt x="182" y="262"/>
                </a:cubicBezTo>
                <a:cubicBezTo>
                  <a:pt x="178" y="257"/>
                  <a:pt x="178" y="257"/>
                  <a:pt x="178" y="257"/>
                </a:cubicBezTo>
                <a:cubicBezTo>
                  <a:pt x="177" y="255"/>
                  <a:pt x="174" y="251"/>
                  <a:pt x="172" y="249"/>
                </a:cubicBezTo>
                <a:cubicBezTo>
                  <a:pt x="167" y="242"/>
                  <a:pt x="167" y="242"/>
                  <a:pt x="167" y="242"/>
                </a:cubicBezTo>
                <a:cubicBezTo>
                  <a:pt x="166" y="251"/>
                  <a:pt x="166" y="251"/>
                  <a:pt x="166" y="251"/>
                </a:cubicBezTo>
                <a:cubicBezTo>
                  <a:pt x="166" y="254"/>
                  <a:pt x="165" y="258"/>
                  <a:pt x="165" y="261"/>
                </a:cubicBezTo>
                <a:cubicBezTo>
                  <a:pt x="164" y="268"/>
                  <a:pt x="164" y="268"/>
                  <a:pt x="164" y="268"/>
                </a:cubicBezTo>
                <a:cubicBezTo>
                  <a:pt x="160" y="269"/>
                  <a:pt x="160" y="269"/>
                  <a:pt x="160" y="269"/>
                </a:cubicBezTo>
                <a:cubicBezTo>
                  <a:pt x="156" y="262"/>
                  <a:pt x="156" y="262"/>
                  <a:pt x="156" y="262"/>
                </a:cubicBezTo>
                <a:cubicBezTo>
                  <a:pt x="155" y="260"/>
                  <a:pt x="153" y="256"/>
                  <a:pt x="152" y="254"/>
                </a:cubicBezTo>
                <a:cubicBezTo>
                  <a:pt x="148" y="246"/>
                  <a:pt x="148" y="246"/>
                  <a:pt x="148" y="246"/>
                </a:cubicBezTo>
                <a:cubicBezTo>
                  <a:pt x="145" y="255"/>
                  <a:pt x="145" y="255"/>
                  <a:pt x="145" y="255"/>
                </a:cubicBezTo>
                <a:cubicBezTo>
                  <a:pt x="145" y="257"/>
                  <a:pt x="144" y="261"/>
                  <a:pt x="143" y="264"/>
                </a:cubicBezTo>
                <a:cubicBezTo>
                  <a:pt x="141" y="271"/>
                  <a:pt x="141" y="271"/>
                  <a:pt x="141" y="271"/>
                </a:cubicBezTo>
                <a:cubicBezTo>
                  <a:pt x="139" y="271"/>
                  <a:pt x="139" y="271"/>
                  <a:pt x="139" y="271"/>
                </a:cubicBezTo>
                <a:cubicBezTo>
                  <a:pt x="136" y="271"/>
                  <a:pt x="136" y="271"/>
                  <a:pt x="136" y="271"/>
                </a:cubicBezTo>
                <a:cubicBezTo>
                  <a:pt x="134" y="264"/>
                  <a:pt x="134" y="264"/>
                  <a:pt x="134" y="264"/>
                </a:cubicBezTo>
                <a:cubicBezTo>
                  <a:pt x="133" y="262"/>
                  <a:pt x="132" y="258"/>
                  <a:pt x="131" y="255"/>
                </a:cubicBezTo>
                <a:cubicBezTo>
                  <a:pt x="128" y="247"/>
                  <a:pt x="128" y="247"/>
                  <a:pt x="128" y="247"/>
                </a:cubicBezTo>
                <a:cubicBezTo>
                  <a:pt x="124" y="255"/>
                  <a:pt x="124" y="255"/>
                  <a:pt x="124" y="255"/>
                </a:cubicBezTo>
                <a:cubicBezTo>
                  <a:pt x="123" y="257"/>
                  <a:pt x="122" y="261"/>
                  <a:pt x="120" y="263"/>
                </a:cubicBezTo>
                <a:cubicBezTo>
                  <a:pt x="117" y="270"/>
                  <a:pt x="117" y="270"/>
                  <a:pt x="117" y="270"/>
                </a:cubicBezTo>
                <a:cubicBezTo>
                  <a:pt x="113" y="269"/>
                  <a:pt x="113" y="269"/>
                  <a:pt x="113" y="269"/>
                </a:cubicBezTo>
                <a:cubicBezTo>
                  <a:pt x="112" y="262"/>
                  <a:pt x="112" y="262"/>
                  <a:pt x="112" y="262"/>
                </a:cubicBezTo>
                <a:cubicBezTo>
                  <a:pt x="111" y="259"/>
                  <a:pt x="111" y="255"/>
                  <a:pt x="110" y="253"/>
                </a:cubicBezTo>
                <a:cubicBezTo>
                  <a:pt x="109" y="244"/>
                  <a:pt x="109" y="244"/>
                  <a:pt x="109" y="244"/>
                </a:cubicBezTo>
                <a:cubicBezTo>
                  <a:pt x="104" y="251"/>
                  <a:pt x="104" y="251"/>
                  <a:pt x="104" y="251"/>
                </a:cubicBezTo>
                <a:cubicBezTo>
                  <a:pt x="102" y="253"/>
                  <a:pt x="100" y="256"/>
                  <a:pt x="98" y="259"/>
                </a:cubicBezTo>
                <a:cubicBezTo>
                  <a:pt x="94" y="264"/>
                  <a:pt x="94" y="264"/>
                  <a:pt x="94" y="264"/>
                </a:cubicBezTo>
                <a:cubicBezTo>
                  <a:pt x="92" y="264"/>
                  <a:pt x="92" y="264"/>
                  <a:pt x="92" y="264"/>
                </a:cubicBezTo>
                <a:cubicBezTo>
                  <a:pt x="90" y="263"/>
                  <a:pt x="90" y="263"/>
                  <a:pt x="90" y="263"/>
                </a:cubicBezTo>
                <a:cubicBezTo>
                  <a:pt x="90" y="256"/>
                  <a:pt x="90" y="256"/>
                  <a:pt x="90" y="256"/>
                </a:cubicBezTo>
                <a:cubicBezTo>
                  <a:pt x="90" y="253"/>
                  <a:pt x="90" y="249"/>
                  <a:pt x="90" y="246"/>
                </a:cubicBezTo>
                <a:cubicBezTo>
                  <a:pt x="91" y="237"/>
                  <a:pt x="91" y="237"/>
                  <a:pt x="91" y="237"/>
                </a:cubicBezTo>
                <a:cubicBezTo>
                  <a:pt x="84" y="244"/>
                  <a:pt x="84" y="244"/>
                  <a:pt x="84" y="244"/>
                </a:cubicBezTo>
                <a:cubicBezTo>
                  <a:pt x="82" y="246"/>
                  <a:pt x="79" y="248"/>
                  <a:pt x="78" y="250"/>
                </a:cubicBezTo>
                <a:cubicBezTo>
                  <a:pt x="73" y="255"/>
                  <a:pt x="73" y="255"/>
                  <a:pt x="73" y="255"/>
                </a:cubicBezTo>
                <a:cubicBezTo>
                  <a:pt x="68" y="253"/>
                  <a:pt x="68" y="253"/>
                  <a:pt x="68" y="253"/>
                </a:cubicBezTo>
                <a:cubicBezTo>
                  <a:pt x="70" y="246"/>
                  <a:pt x="70" y="246"/>
                  <a:pt x="70" y="246"/>
                </a:cubicBezTo>
                <a:cubicBezTo>
                  <a:pt x="70" y="243"/>
                  <a:pt x="71" y="239"/>
                  <a:pt x="72" y="237"/>
                </a:cubicBezTo>
                <a:cubicBezTo>
                  <a:pt x="74" y="228"/>
                  <a:pt x="74" y="228"/>
                  <a:pt x="74" y="228"/>
                </a:cubicBezTo>
                <a:cubicBezTo>
                  <a:pt x="66" y="233"/>
                  <a:pt x="66" y="233"/>
                  <a:pt x="66" y="233"/>
                </a:cubicBezTo>
                <a:cubicBezTo>
                  <a:pt x="64" y="235"/>
                  <a:pt x="61" y="237"/>
                  <a:pt x="59" y="238"/>
                </a:cubicBezTo>
                <a:cubicBezTo>
                  <a:pt x="53" y="242"/>
                  <a:pt x="53" y="242"/>
                  <a:pt x="53" y="242"/>
                </a:cubicBezTo>
                <a:cubicBezTo>
                  <a:pt x="51" y="241"/>
                  <a:pt x="51" y="241"/>
                  <a:pt x="51" y="241"/>
                </a:cubicBezTo>
                <a:cubicBezTo>
                  <a:pt x="49" y="239"/>
                  <a:pt x="49" y="239"/>
                  <a:pt x="49" y="239"/>
                </a:cubicBezTo>
                <a:cubicBezTo>
                  <a:pt x="52" y="233"/>
                  <a:pt x="52" y="233"/>
                  <a:pt x="52" y="233"/>
                </a:cubicBezTo>
                <a:cubicBezTo>
                  <a:pt x="53" y="231"/>
                  <a:pt x="54" y="227"/>
                  <a:pt x="55" y="224"/>
                </a:cubicBezTo>
                <a:cubicBezTo>
                  <a:pt x="58" y="216"/>
                  <a:pt x="58" y="216"/>
                  <a:pt x="58" y="216"/>
                </a:cubicBezTo>
                <a:cubicBezTo>
                  <a:pt x="50" y="220"/>
                  <a:pt x="50" y="220"/>
                  <a:pt x="50" y="220"/>
                </a:cubicBezTo>
                <a:cubicBezTo>
                  <a:pt x="48" y="221"/>
                  <a:pt x="44" y="222"/>
                  <a:pt x="42" y="224"/>
                </a:cubicBezTo>
                <a:cubicBezTo>
                  <a:pt x="35" y="226"/>
                  <a:pt x="35" y="226"/>
                  <a:pt x="35" y="226"/>
                </a:cubicBezTo>
                <a:cubicBezTo>
                  <a:pt x="32" y="223"/>
                  <a:pt x="32" y="223"/>
                  <a:pt x="32" y="223"/>
                </a:cubicBezTo>
                <a:cubicBezTo>
                  <a:pt x="36" y="217"/>
                  <a:pt x="36" y="217"/>
                  <a:pt x="36" y="217"/>
                </a:cubicBezTo>
                <a:cubicBezTo>
                  <a:pt x="37" y="215"/>
                  <a:pt x="39" y="211"/>
                  <a:pt x="41" y="209"/>
                </a:cubicBezTo>
                <a:cubicBezTo>
                  <a:pt x="46" y="201"/>
                  <a:pt x="46" y="201"/>
                  <a:pt x="46" y="201"/>
                </a:cubicBezTo>
                <a:cubicBezTo>
                  <a:pt x="37" y="204"/>
                  <a:pt x="37" y="204"/>
                  <a:pt x="37" y="204"/>
                </a:cubicBezTo>
                <a:cubicBezTo>
                  <a:pt x="34" y="204"/>
                  <a:pt x="30" y="205"/>
                  <a:pt x="28" y="206"/>
                </a:cubicBezTo>
                <a:cubicBezTo>
                  <a:pt x="21" y="208"/>
                  <a:pt x="21" y="208"/>
                  <a:pt x="21" y="208"/>
                </a:cubicBezTo>
                <a:cubicBezTo>
                  <a:pt x="20" y="207"/>
                  <a:pt x="20" y="207"/>
                  <a:pt x="20" y="207"/>
                </a:cubicBezTo>
                <a:cubicBezTo>
                  <a:pt x="19" y="204"/>
                  <a:pt x="19" y="204"/>
                  <a:pt x="19" y="204"/>
                </a:cubicBezTo>
                <a:cubicBezTo>
                  <a:pt x="23" y="198"/>
                  <a:pt x="23" y="198"/>
                  <a:pt x="23" y="198"/>
                </a:cubicBezTo>
                <a:cubicBezTo>
                  <a:pt x="25" y="196"/>
                  <a:pt x="28" y="193"/>
                  <a:pt x="29" y="191"/>
                </a:cubicBezTo>
                <a:cubicBezTo>
                  <a:pt x="35" y="185"/>
                  <a:pt x="35" y="185"/>
                  <a:pt x="35" y="185"/>
                </a:cubicBezTo>
                <a:cubicBezTo>
                  <a:pt x="26" y="185"/>
                  <a:pt x="26" y="185"/>
                  <a:pt x="26" y="185"/>
                </a:cubicBezTo>
                <a:cubicBezTo>
                  <a:pt x="24" y="186"/>
                  <a:pt x="20" y="186"/>
                  <a:pt x="17" y="186"/>
                </a:cubicBezTo>
                <a:cubicBezTo>
                  <a:pt x="10" y="187"/>
                  <a:pt x="10" y="187"/>
                  <a:pt x="10" y="187"/>
                </a:cubicBezTo>
                <a:cubicBezTo>
                  <a:pt x="9" y="183"/>
                  <a:pt x="9" y="183"/>
                  <a:pt x="9" y="183"/>
                </a:cubicBezTo>
                <a:cubicBezTo>
                  <a:pt x="8" y="182"/>
                  <a:pt x="8" y="182"/>
                  <a:pt x="8" y="182"/>
                </a:cubicBezTo>
                <a:cubicBezTo>
                  <a:pt x="14" y="178"/>
                  <a:pt x="14" y="178"/>
                  <a:pt x="14" y="178"/>
                </a:cubicBezTo>
                <a:cubicBezTo>
                  <a:pt x="16" y="176"/>
                  <a:pt x="19" y="174"/>
                  <a:pt x="21" y="172"/>
                </a:cubicBezTo>
                <a:cubicBezTo>
                  <a:pt x="28" y="167"/>
                  <a:pt x="28" y="167"/>
                  <a:pt x="28" y="167"/>
                </a:cubicBezTo>
                <a:cubicBezTo>
                  <a:pt x="19" y="166"/>
                  <a:pt x="19" y="166"/>
                  <a:pt x="19" y="166"/>
                </a:cubicBezTo>
                <a:cubicBezTo>
                  <a:pt x="17" y="165"/>
                  <a:pt x="13" y="165"/>
                  <a:pt x="10" y="165"/>
                </a:cubicBezTo>
                <a:cubicBezTo>
                  <a:pt x="3" y="164"/>
                  <a:pt x="3" y="164"/>
                  <a:pt x="3" y="164"/>
                </a:cubicBezTo>
                <a:cubicBezTo>
                  <a:pt x="2" y="159"/>
                  <a:pt x="2" y="159"/>
                  <a:pt x="2" y="159"/>
                </a:cubicBezTo>
                <a:cubicBezTo>
                  <a:pt x="8" y="156"/>
                  <a:pt x="8" y="156"/>
                  <a:pt x="8" y="156"/>
                </a:cubicBezTo>
                <a:cubicBezTo>
                  <a:pt x="11" y="155"/>
                  <a:pt x="14" y="153"/>
                  <a:pt x="17" y="152"/>
                </a:cubicBezTo>
                <a:cubicBezTo>
                  <a:pt x="25" y="147"/>
                  <a:pt x="25" y="147"/>
                  <a:pt x="25" y="147"/>
                </a:cubicBezTo>
                <a:cubicBezTo>
                  <a:pt x="16" y="145"/>
                  <a:pt x="16" y="145"/>
                  <a:pt x="16" y="145"/>
                </a:cubicBezTo>
                <a:cubicBezTo>
                  <a:pt x="13" y="144"/>
                  <a:pt x="9" y="143"/>
                  <a:pt x="7" y="143"/>
                </a:cubicBezTo>
                <a:cubicBezTo>
                  <a:pt x="0" y="141"/>
                  <a:pt x="0" y="141"/>
                  <a:pt x="0" y="141"/>
                </a:cubicBezTo>
                <a:cubicBezTo>
                  <a:pt x="0" y="139"/>
                  <a:pt x="0" y="139"/>
                  <a:pt x="0" y="139"/>
                </a:cubicBezTo>
                <a:cubicBezTo>
                  <a:pt x="0" y="136"/>
                  <a:pt x="0" y="136"/>
                  <a:pt x="0" y="136"/>
                </a:cubicBezTo>
                <a:cubicBezTo>
                  <a:pt x="7" y="134"/>
                  <a:pt x="7" y="134"/>
                  <a:pt x="7" y="134"/>
                </a:cubicBezTo>
                <a:cubicBezTo>
                  <a:pt x="9" y="133"/>
                  <a:pt x="13" y="132"/>
                  <a:pt x="16" y="131"/>
                </a:cubicBezTo>
                <a:cubicBezTo>
                  <a:pt x="24" y="128"/>
                  <a:pt x="24" y="128"/>
                  <a:pt x="24" y="128"/>
                </a:cubicBezTo>
                <a:cubicBezTo>
                  <a:pt x="16" y="124"/>
                  <a:pt x="16" y="124"/>
                  <a:pt x="16" y="124"/>
                </a:cubicBezTo>
                <a:cubicBezTo>
                  <a:pt x="14" y="123"/>
                  <a:pt x="10" y="121"/>
                  <a:pt x="8" y="120"/>
                </a:cubicBezTo>
                <a:cubicBezTo>
                  <a:pt x="1" y="117"/>
                  <a:pt x="1" y="117"/>
                  <a:pt x="1" y="117"/>
                </a:cubicBezTo>
                <a:cubicBezTo>
                  <a:pt x="2" y="112"/>
                  <a:pt x="2" y="112"/>
                  <a:pt x="2" y="112"/>
                </a:cubicBezTo>
                <a:cubicBezTo>
                  <a:pt x="9" y="111"/>
                  <a:pt x="9" y="111"/>
                  <a:pt x="9" y="111"/>
                </a:cubicBezTo>
                <a:cubicBezTo>
                  <a:pt x="11" y="111"/>
                  <a:pt x="16" y="110"/>
                  <a:pt x="18" y="110"/>
                </a:cubicBezTo>
                <a:cubicBezTo>
                  <a:pt x="27" y="109"/>
                  <a:pt x="27" y="109"/>
                  <a:pt x="27" y="109"/>
                </a:cubicBezTo>
                <a:cubicBezTo>
                  <a:pt x="20" y="104"/>
                  <a:pt x="20" y="104"/>
                  <a:pt x="20" y="104"/>
                </a:cubicBezTo>
                <a:cubicBezTo>
                  <a:pt x="18" y="102"/>
                  <a:pt x="14" y="100"/>
                  <a:pt x="12" y="98"/>
                </a:cubicBezTo>
                <a:cubicBezTo>
                  <a:pt x="6" y="94"/>
                  <a:pt x="6" y="94"/>
                  <a:pt x="6" y="94"/>
                </a:cubicBezTo>
                <a:cubicBezTo>
                  <a:pt x="7" y="92"/>
                  <a:pt x="7" y="92"/>
                  <a:pt x="7" y="92"/>
                </a:cubicBezTo>
                <a:cubicBezTo>
                  <a:pt x="8" y="90"/>
                  <a:pt x="8" y="90"/>
                  <a:pt x="8" y="90"/>
                </a:cubicBezTo>
                <a:cubicBezTo>
                  <a:pt x="15" y="90"/>
                  <a:pt x="15" y="90"/>
                  <a:pt x="15" y="90"/>
                </a:cubicBezTo>
                <a:cubicBezTo>
                  <a:pt x="18" y="90"/>
                  <a:pt x="22" y="90"/>
                  <a:pt x="24" y="90"/>
                </a:cubicBezTo>
                <a:cubicBezTo>
                  <a:pt x="33" y="90"/>
                  <a:pt x="33" y="90"/>
                  <a:pt x="33" y="90"/>
                </a:cubicBezTo>
                <a:cubicBezTo>
                  <a:pt x="27" y="84"/>
                  <a:pt x="27" y="84"/>
                  <a:pt x="27" y="84"/>
                </a:cubicBezTo>
                <a:cubicBezTo>
                  <a:pt x="25" y="82"/>
                  <a:pt x="22" y="79"/>
                  <a:pt x="21" y="77"/>
                </a:cubicBezTo>
                <a:cubicBezTo>
                  <a:pt x="16" y="72"/>
                  <a:pt x="16" y="72"/>
                  <a:pt x="16" y="72"/>
                </a:cubicBezTo>
                <a:cubicBezTo>
                  <a:pt x="18" y="68"/>
                  <a:pt x="18" y="68"/>
                  <a:pt x="18" y="68"/>
                </a:cubicBezTo>
                <a:cubicBezTo>
                  <a:pt x="25" y="70"/>
                  <a:pt x="25" y="70"/>
                  <a:pt x="25" y="70"/>
                </a:cubicBezTo>
                <a:cubicBezTo>
                  <a:pt x="27" y="70"/>
                  <a:pt x="31" y="71"/>
                  <a:pt x="34" y="71"/>
                </a:cubicBezTo>
                <a:cubicBezTo>
                  <a:pt x="43" y="73"/>
                  <a:pt x="43" y="73"/>
                  <a:pt x="43" y="73"/>
                </a:cubicBezTo>
                <a:cubicBezTo>
                  <a:pt x="38" y="66"/>
                  <a:pt x="38" y="66"/>
                  <a:pt x="38" y="66"/>
                </a:cubicBezTo>
                <a:cubicBezTo>
                  <a:pt x="36" y="64"/>
                  <a:pt x="34" y="60"/>
                  <a:pt x="32" y="58"/>
                </a:cubicBezTo>
                <a:cubicBezTo>
                  <a:pt x="28" y="52"/>
                  <a:pt x="28" y="52"/>
                  <a:pt x="28" y="52"/>
                </a:cubicBezTo>
                <a:cubicBezTo>
                  <a:pt x="30" y="50"/>
                  <a:pt x="30" y="50"/>
                  <a:pt x="30" y="50"/>
                </a:cubicBezTo>
                <a:cubicBezTo>
                  <a:pt x="31" y="49"/>
                  <a:pt x="31" y="49"/>
                  <a:pt x="31" y="49"/>
                </a:cubicBezTo>
                <a:cubicBezTo>
                  <a:pt x="38" y="51"/>
                  <a:pt x="38" y="51"/>
                  <a:pt x="38" y="51"/>
                </a:cubicBezTo>
                <a:cubicBezTo>
                  <a:pt x="40" y="52"/>
                  <a:pt x="44" y="54"/>
                  <a:pt x="46" y="55"/>
                </a:cubicBezTo>
                <a:cubicBezTo>
                  <a:pt x="55" y="58"/>
                  <a:pt x="55" y="58"/>
                  <a:pt x="55" y="58"/>
                </a:cubicBezTo>
                <a:cubicBezTo>
                  <a:pt x="51" y="50"/>
                  <a:pt x="51" y="50"/>
                  <a:pt x="51" y="50"/>
                </a:cubicBezTo>
                <a:cubicBezTo>
                  <a:pt x="50" y="48"/>
                  <a:pt x="48" y="44"/>
                  <a:pt x="47" y="42"/>
                </a:cubicBezTo>
                <a:cubicBezTo>
                  <a:pt x="44" y="35"/>
                  <a:pt x="44" y="35"/>
                  <a:pt x="44" y="35"/>
                </a:cubicBezTo>
                <a:cubicBezTo>
                  <a:pt x="48" y="32"/>
                  <a:pt x="48" y="32"/>
                  <a:pt x="48" y="32"/>
                </a:cubicBezTo>
                <a:cubicBezTo>
                  <a:pt x="54" y="36"/>
                  <a:pt x="54" y="36"/>
                  <a:pt x="54" y="36"/>
                </a:cubicBezTo>
                <a:cubicBezTo>
                  <a:pt x="56" y="37"/>
                  <a:pt x="60" y="39"/>
                  <a:pt x="62" y="41"/>
                </a:cubicBezTo>
                <a:cubicBezTo>
                  <a:pt x="69" y="45"/>
                  <a:pt x="69" y="45"/>
                  <a:pt x="69" y="45"/>
                </a:cubicBezTo>
                <a:cubicBezTo>
                  <a:pt x="67" y="37"/>
                  <a:pt x="67" y="37"/>
                  <a:pt x="67" y="37"/>
                </a:cubicBezTo>
                <a:cubicBezTo>
                  <a:pt x="67" y="34"/>
                  <a:pt x="65" y="30"/>
                  <a:pt x="65" y="28"/>
                </a:cubicBezTo>
                <a:cubicBezTo>
                  <a:pt x="63" y="21"/>
                  <a:pt x="63" y="21"/>
                  <a:pt x="63" y="21"/>
                </a:cubicBezTo>
                <a:cubicBezTo>
                  <a:pt x="64" y="20"/>
                  <a:pt x="64" y="20"/>
                  <a:pt x="64" y="20"/>
                </a:cubicBezTo>
                <a:cubicBezTo>
                  <a:pt x="67" y="18"/>
                  <a:pt x="67" y="18"/>
                  <a:pt x="67" y="18"/>
                </a:cubicBezTo>
                <a:cubicBezTo>
                  <a:pt x="72" y="23"/>
                  <a:pt x="72" y="23"/>
                  <a:pt x="72" y="23"/>
                </a:cubicBezTo>
                <a:cubicBezTo>
                  <a:pt x="74" y="25"/>
                  <a:pt x="77" y="27"/>
                  <a:pt x="79" y="29"/>
                </a:cubicBezTo>
                <a:cubicBezTo>
                  <a:pt x="86" y="35"/>
                  <a:pt x="86" y="35"/>
                  <a:pt x="86" y="35"/>
                </a:cubicBezTo>
                <a:cubicBezTo>
                  <a:pt x="85" y="26"/>
                  <a:pt x="85" y="26"/>
                  <a:pt x="85" y="26"/>
                </a:cubicBezTo>
                <a:cubicBezTo>
                  <a:pt x="85" y="24"/>
                  <a:pt x="85" y="20"/>
                  <a:pt x="85" y="17"/>
                </a:cubicBezTo>
                <a:cubicBezTo>
                  <a:pt x="84" y="10"/>
                  <a:pt x="84" y="10"/>
                  <a:pt x="84" y="10"/>
                </a:cubicBezTo>
                <a:cubicBezTo>
                  <a:pt x="87" y="9"/>
                  <a:pt x="87" y="9"/>
                  <a:pt x="87" y="9"/>
                </a:cubicBezTo>
                <a:cubicBezTo>
                  <a:pt x="89" y="8"/>
                  <a:pt x="89" y="8"/>
                  <a:pt x="89" y="8"/>
                </a:cubicBezTo>
                <a:cubicBezTo>
                  <a:pt x="93" y="14"/>
                  <a:pt x="93" y="14"/>
                  <a:pt x="93" y="14"/>
                </a:cubicBezTo>
                <a:cubicBezTo>
                  <a:pt x="94" y="16"/>
                  <a:pt x="97" y="19"/>
                  <a:pt x="99" y="21"/>
                </a:cubicBezTo>
                <a:cubicBezTo>
                  <a:pt x="104" y="28"/>
                  <a:pt x="104" y="28"/>
                  <a:pt x="104" y="28"/>
                </a:cubicBezTo>
                <a:cubicBezTo>
                  <a:pt x="105" y="19"/>
                  <a:pt x="105" y="19"/>
                  <a:pt x="105" y="19"/>
                </a:cubicBezTo>
                <a:cubicBezTo>
                  <a:pt x="105" y="17"/>
                  <a:pt x="106" y="12"/>
                  <a:pt x="106" y="10"/>
                </a:cubicBezTo>
                <a:cubicBezTo>
                  <a:pt x="107" y="3"/>
                  <a:pt x="107" y="3"/>
                  <a:pt x="107" y="3"/>
                </a:cubicBezTo>
                <a:cubicBezTo>
                  <a:pt x="111" y="2"/>
                  <a:pt x="111" y="2"/>
                  <a:pt x="111" y="2"/>
                </a:cubicBezTo>
                <a:cubicBezTo>
                  <a:pt x="115" y="8"/>
                  <a:pt x="115" y="8"/>
                  <a:pt x="115" y="8"/>
                </a:cubicBezTo>
                <a:cubicBezTo>
                  <a:pt x="116" y="10"/>
                  <a:pt x="118" y="14"/>
                  <a:pt x="119" y="16"/>
                </a:cubicBezTo>
                <a:cubicBezTo>
                  <a:pt x="123" y="24"/>
                  <a:pt x="123" y="24"/>
                  <a:pt x="123" y="24"/>
                </a:cubicBezTo>
                <a:cubicBezTo>
                  <a:pt x="126" y="16"/>
                  <a:pt x="126" y="16"/>
                  <a:pt x="126" y="16"/>
                </a:cubicBezTo>
                <a:cubicBezTo>
                  <a:pt x="126" y="13"/>
                  <a:pt x="127" y="9"/>
                  <a:pt x="128" y="7"/>
                </a:cubicBezTo>
                <a:cubicBezTo>
                  <a:pt x="130" y="0"/>
                  <a:pt x="130" y="0"/>
                  <a:pt x="130" y="0"/>
                </a:cubicBezTo>
                <a:cubicBezTo>
                  <a:pt x="132" y="0"/>
                  <a:pt x="132" y="0"/>
                  <a:pt x="132" y="0"/>
                </a:cubicBezTo>
                <a:cubicBezTo>
                  <a:pt x="135" y="0"/>
                  <a:pt x="135" y="0"/>
                  <a:pt x="135" y="0"/>
                </a:cubicBezTo>
                <a:cubicBezTo>
                  <a:pt x="137" y="6"/>
                  <a:pt x="137" y="6"/>
                  <a:pt x="137" y="6"/>
                </a:cubicBezTo>
                <a:cubicBezTo>
                  <a:pt x="138" y="9"/>
                  <a:pt x="139" y="13"/>
                  <a:pt x="140" y="15"/>
                </a:cubicBezTo>
                <a:cubicBezTo>
                  <a:pt x="143" y="24"/>
                  <a:pt x="143" y="24"/>
                  <a:pt x="143" y="24"/>
                </a:cubicBezTo>
                <a:cubicBezTo>
                  <a:pt x="147" y="16"/>
                  <a:pt x="147" y="16"/>
                  <a:pt x="147" y="16"/>
                </a:cubicBezTo>
                <a:cubicBezTo>
                  <a:pt x="148" y="13"/>
                  <a:pt x="149" y="10"/>
                  <a:pt x="151" y="7"/>
                </a:cubicBezTo>
                <a:cubicBezTo>
                  <a:pt x="154" y="1"/>
                  <a:pt x="154" y="1"/>
                  <a:pt x="154" y="1"/>
                </a:cubicBezTo>
                <a:cubicBezTo>
                  <a:pt x="158" y="2"/>
                  <a:pt x="158" y="2"/>
                  <a:pt x="158" y="2"/>
                </a:cubicBezTo>
                <a:cubicBezTo>
                  <a:pt x="159" y="9"/>
                  <a:pt x="159" y="9"/>
                  <a:pt x="159" y="9"/>
                </a:cubicBezTo>
                <a:cubicBezTo>
                  <a:pt x="160" y="11"/>
                  <a:pt x="160" y="15"/>
                  <a:pt x="161" y="18"/>
                </a:cubicBezTo>
                <a:cubicBezTo>
                  <a:pt x="162" y="27"/>
                  <a:pt x="162" y="27"/>
                  <a:pt x="162" y="27"/>
                </a:cubicBezTo>
                <a:cubicBezTo>
                  <a:pt x="167" y="20"/>
                  <a:pt x="167" y="20"/>
                  <a:pt x="167" y="20"/>
                </a:cubicBezTo>
                <a:cubicBezTo>
                  <a:pt x="169" y="17"/>
                  <a:pt x="171" y="14"/>
                  <a:pt x="173" y="12"/>
                </a:cubicBezTo>
                <a:cubicBezTo>
                  <a:pt x="177" y="6"/>
                  <a:pt x="177" y="6"/>
                  <a:pt x="177" y="6"/>
                </a:cubicBezTo>
                <a:cubicBezTo>
                  <a:pt x="179" y="7"/>
                  <a:pt x="179" y="7"/>
                  <a:pt x="179" y="7"/>
                </a:cubicBezTo>
                <a:cubicBezTo>
                  <a:pt x="181" y="8"/>
                  <a:pt x="181" y="8"/>
                  <a:pt x="181" y="8"/>
                </a:cubicBezTo>
                <a:cubicBezTo>
                  <a:pt x="181" y="15"/>
                  <a:pt x="181" y="15"/>
                  <a:pt x="181" y="15"/>
                </a:cubicBezTo>
                <a:cubicBezTo>
                  <a:pt x="181" y="17"/>
                  <a:pt x="181" y="22"/>
                  <a:pt x="181" y="24"/>
                </a:cubicBezTo>
                <a:cubicBezTo>
                  <a:pt x="180" y="33"/>
                  <a:pt x="180" y="33"/>
                  <a:pt x="180" y="33"/>
                </a:cubicBezTo>
                <a:cubicBezTo>
                  <a:pt x="187" y="27"/>
                  <a:pt x="187" y="27"/>
                  <a:pt x="187" y="27"/>
                </a:cubicBezTo>
                <a:cubicBezTo>
                  <a:pt x="189" y="25"/>
                  <a:pt x="192" y="22"/>
                  <a:pt x="193" y="20"/>
                </a:cubicBezTo>
                <a:cubicBezTo>
                  <a:pt x="198" y="15"/>
                  <a:pt x="198" y="15"/>
                  <a:pt x="198" y="15"/>
                </a:cubicBezTo>
                <a:cubicBezTo>
                  <a:pt x="203" y="18"/>
                  <a:pt x="203" y="18"/>
                  <a:pt x="203" y="18"/>
                </a:cubicBezTo>
                <a:cubicBezTo>
                  <a:pt x="201" y="25"/>
                  <a:pt x="201" y="25"/>
                  <a:pt x="201" y="25"/>
                </a:cubicBezTo>
                <a:cubicBezTo>
                  <a:pt x="201" y="27"/>
                  <a:pt x="200" y="31"/>
                  <a:pt x="199" y="34"/>
                </a:cubicBezTo>
                <a:cubicBezTo>
                  <a:pt x="197" y="42"/>
                  <a:pt x="197" y="42"/>
                  <a:pt x="197" y="42"/>
                </a:cubicBezTo>
                <a:cubicBezTo>
                  <a:pt x="205" y="37"/>
                  <a:pt x="205" y="37"/>
                  <a:pt x="205" y="37"/>
                </a:cubicBezTo>
                <a:cubicBezTo>
                  <a:pt x="207" y="36"/>
                  <a:pt x="210" y="33"/>
                  <a:pt x="212" y="32"/>
                </a:cubicBezTo>
                <a:cubicBezTo>
                  <a:pt x="218" y="28"/>
                  <a:pt x="218" y="28"/>
                  <a:pt x="218" y="28"/>
                </a:cubicBezTo>
                <a:cubicBezTo>
                  <a:pt x="220" y="30"/>
                  <a:pt x="220" y="30"/>
                  <a:pt x="220" y="30"/>
                </a:cubicBezTo>
                <a:cubicBezTo>
                  <a:pt x="222" y="31"/>
                  <a:pt x="222" y="31"/>
                  <a:pt x="222" y="31"/>
                </a:cubicBezTo>
                <a:cubicBezTo>
                  <a:pt x="219" y="38"/>
                  <a:pt x="219" y="38"/>
                  <a:pt x="219" y="38"/>
                </a:cubicBezTo>
                <a:cubicBezTo>
                  <a:pt x="218" y="40"/>
                  <a:pt x="217" y="44"/>
                  <a:pt x="216" y="46"/>
                </a:cubicBezTo>
                <a:cubicBezTo>
                  <a:pt x="213" y="55"/>
                  <a:pt x="213" y="55"/>
                  <a:pt x="213" y="55"/>
                </a:cubicBezTo>
                <a:cubicBezTo>
                  <a:pt x="221" y="51"/>
                  <a:pt x="221" y="51"/>
                  <a:pt x="221" y="51"/>
                </a:cubicBezTo>
                <a:cubicBezTo>
                  <a:pt x="223" y="50"/>
                  <a:pt x="227" y="48"/>
                  <a:pt x="229" y="47"/>
                </a:cubicBezTo>
                <a:cubicBezTo>
                  <a:pt x="236" y="44"/>
                  <a:pt x="236" y="44"/>
                  <a:pt x="236" y="44"/>
                </a:cubicBezTo>
                <a:cubicBezTo>
                  <a:pt x="239" y="48"/>
                  <a:pt x="239" y="48"/>
                  <a:pt x="239" y="48"/>
                </a:cubicBezTo>
                <a:cubicBezTo>
                  <a:pt x="235" y="54"/>
                  <a:pt x="235" y="54"/>
                  <a:pt x="235" y="54"/>
                </a:cubicBezTo>
                <a:cubicBezTo>
                  <a:pt x="234" y="56"/>
                  <a:pt x="232" y="59"/>
                  <a:pt x="230" y="62"/>
                </a:cubicBezTo>
                <a:cubicBezTo>
                  <a:pt x="225" y="69"/>
                  <a:pt x="225" y="69"/>
                  <a:pt x="225" y="69"/>
                </a:cubicBezTo>
                <a:cubicBezTo>
                  <a:pt x="234" y="67"/>
                  <a:pt x="234" y="67"/>
                  <a:pt x="234" y="67"/>
                </a:cubicBezTo>
                <a:cubicBezTo>
                  <a:pt x="237" y="66"/>
                  <a:pt x="241" y="65"/>
                  <a:pt x="243" y="65"/>
                </a:cubicBezTo>
                <a:cubicBezTo>
                  <a:pt x="250" y="63"/>
                  <a:pt x="250" y="63"/>
                  <a:pt x="250" y="63"/>
                </a:cubicBezTo>
                <a:cubicBezTo>
                  <a:pt x="251" y="64"/>
                  <a:pt x="251" y="64"/>
                  <a:pt x="251" y="64"/>
                </a:cubicBezTo>
                <a:cubicBezTo>
                  <a:pt x="252" y="67"/>
                  <a:pt x="252" y="67"/>
                  <a:pt x="252" y="67"/>
                </a:cubicBezTo>
                <a:cubicBezTo>
                  <a:pt x="248" y="72"/>
                  <a:pt x="248" y="72"/>
                  <a:pt x="248" y="72"/>
                </a:cubicBezTo>
                <a:cubicBezTo>
                  <a:pt x="246" y="74"/>
                  <a:pt x="243" y="77"/>
                  <a:pt x="242" y="79"/>
                </a:cubicBezTo>
                <a:cubicBezTo>
                  <a:pt x="236" y="86"/>
                  <a:pt x="236" y="86"/>
                  <a:pt x="236" y="86"/>
                </a:cubicBezTo>
                <a:cubicBezTo>
                  <a:pt x="245" y="85"/>
                  <a:pt x="245" y="85"/>
                  <a:pt x="245" y="85"/>
                </a:cubicBezTo>
                <a:cubicBezTo>
                  <a:pt x="247" y="85"/>
                  <a:pt x="251" y="85"/>
                  <a:pt x="254" y="84"/>
                </a:cubicBezTo>
                <a:cubicBezTo>
                  <a:pt x="261" y="84"/>
                  <a:pt x="261" y="84"/>
                  <a:pt x="261" y="84"/>
                </a:cubicBezTo>
                <a:cubicBezTo>
                  <a:pt x="262" y="87"/>
                  <a:pt x="262" y="87"/>
                  <a:pt x="262" y="87"/>
                </a:cubicBezTo>
                <a:cubicBezTo>
                  <a:pt x="263" y="88"/>
                  <a:pt x="263" y="88"/>
                  <a:pt x="263" y="88"/>
                </a:cubicBezTo>
                <a:cubicBezTo>
                  <a:pt x="257" y="93"/>
                  <a:pt x="257" y="93"/>
                  <a:pt x="257" y="93"/>
                </a:cubicBezTo>
                <a:cubicBezTo>
                  <a:pt x="255" y="94"/>
                  <a:pt x="252" y="97"/>
                  <a:pt x="250" y="98"/>
                </a:cubicBezTo>
                <a:cubicBezTo>
                  <a:pt x="243" y="104"/>
                  <a:pt x="243" y="104"/>
                  <a:pt x="243" y="104"/>
                </a:cubicBezTo>
                <a:cubicBezTo>
                  <a:pt x="252" y="105"/>
                  <a:pt x="252" y="105"/>
                  <a:pt x="252" y="105"/>
                </a:cubicBezTo>
                <a:cubicBezTo>
                  <a:pt x="254" y="105"/>
                  <a:pt x="258" y="105"/>
                  <a:pt x="261" y="106"/>
                </a:cubicBezTo>
                <a:cubicBezTo>
                  <a:pt x="268" y="106"/>
                  <a:pt x="268" y="106"/>
                  <a:pt x="268" y="106"/>
                </a:cubicBezTo>
                <a:cubicBezTo>
                  <a:pt x="269" y="111"/>
                  <a:pt x="269" y="111"/>
                  <a:pt x="269" y="111"/>
                </a:cubicBezTo>
                <a:cubicBezTo>
                  <a:pt x="263" y="114"/>
                  <a:pt x="263" y="114"/>
                  <a:pt x="263" y="114"/>
                </a:cubicBezTo>
                <a:cubicBezTo>
                  <a:pt x="260" y="116"/>
                  <a:pt x="257" y="118"/>
                  <a:pt x="254" y="119"/>
                </a:cubicBezTo>
                <a:cubicBezTo>
                  <a:pt x="246" y="123"/>
                  <a:pt x="246" y="123"/>
                  <a:pt x="246" y="123"/>
                </a:cubicBezTo>
                <a:cubicBezTo>
                  <a:pt x="255" y="125"/>
                  <a:pt x="255" y="125"/>
                  <a:pt x="255" y="125"/>
                </a:cubicBezTo>
                <a:cubicBezTo>
                  <a:pt x="258" y="126"/>
                  <a:pt x="262" y="127"/>
                  <a:pt x="264" y="128"/>
                </a:cubicBezTo>
                <a:cubicBezTo>
                  <a:pt x="271" y="130"/>
                  <a:pt x="271" y="130"/>
                  <a:pt x="271" y="130"/>
                </a:cubicBezTo>
                <a:cubicBezTo>
                  <a:pt x="271" y="132"/>
                  <a:pt x="271" y="132"/>
                  <a:pt x="271" y="132"/>
                </a:cubicBezTo>
                <a:cubicBezTo>
                  <a:pt x="271" y="135"/>
                  <a:pt x="271" y="135"/>
                  <a:pt x="271" y="135"/>
                </a:cubicBezTo>
                <a:cubicBezTo>
                  <a:pt x="264" y="137"/>
                  <a:pt x="264" y="137"/>
                  <a:pt x="264" y="137"/>
                </a:cubicBezTo>
                <a:cubicBezTo>
                  <a:pt x="262" y="138"/>
                  <a:pt x="258" y="139"/>
                  <a:pt x="255" y="140"/>
                </a:cubicBezTo>
                <a:cubicBezTo>
                  <a:pt x="247" y="142"/>
                  <a:pt x="247" y="142"/>
                  <a:pt x="247" y="142"/>
                </a:cubicBezTo>
                <a:cubicBezTo>
                  <a:pt x="255" y="146"/>
                  <a:pt x="255" y="146"/>
                  <a:pt x="255" y="146"/>
                </a:cubicBezTo>
                <a:cubicBezTo>
                  <a:pt x="257" y="147"/>
                  <a:pt x="261" y="149"/>
                  <a:pt x="263" y="150"/>
                </a:cubicBezTo>
                <a:cubicBezTo>
                  <a:pt x="270" y="153"/>
                  <a:pt x="270" y="153"/>
                  <a:pt x="270" y="153"/>
                </a:cubicBezTo>
                <a:cubicBezTo>
                  <a:pt x="269" y="158"/>
                  <a:pt x="269" y="158"/>
                  <a:pt x="269" y="158"/>
                </a:cubicBezTo>
                <a:cubicBezTo>
                  <a:pt x="262" y="159"/>
                  <a:pt x="262" y="159"/>
                  <a:pt x="262" y="159"/>
                </a:cubicBezTo>
                <a:cubicBezTo>
                  <a:pt x="259" y="159"/>
                  <a:pt x="255" y="160"/>
                  <a:pt x="253" y="160"/>
                </a:cubicBezTo>
                <a:cubicBezTo>
                  <a:pt x="244" y="162"/>
                  <a:pt x="244" y="162"/>
                  <a:pt x="244" y="162"/>
                </a:cubicBezTo>
                <a:cubicBezTo>
                  <a:pt x="251" y="167"/>
                  <a:pt x="251" y="167"/>
                  <a:pt x="251" y="167"/>
                </a:cubicBezTo>
                <a:cubicBezTo>
                  <a:pt x="253" y="168"/>
                  <a:pt x="257" y="171"/>
                  <a:pt x="259" y="172"/>
                </a:cubicBezTo>
                <a:cubicBezTo>
                  <a:pt x="265" y="176"/>
                  <a:pt x="265" y="176"/>
                  <a:pt x="265" y="176"/>
                </a:cubicBezTo>
                <a:cubicBezTo>
                  <a:pt x="264" y="179"/>
                  <a:pt x="264" y="179"/>
                  <a:pt x="264" y="179"/>
                </a:cubicBezTo>
                <a:close/>
                <a:moveTo>
                  <a:pt x="225" y="94"/>
                </a:moveTo>
                <a:cubicBezTo>
                  <a:pt x="224" y="91"/>
                  <a:pt x="224" y="91"/>
                  <a:pt x="224" y="91"/>
                </a:cubicBezTo>
                <a:cubicBezTo>
                  <a:pt x="155" y="124"/>
                  <a:pt x="155" y="124"/>
                  <a:pt x="155" y="124"/>
                </a:cubicBezTo>
                <a:cubicBezTo>
                  <a:pt x="156" y="127"/>
                  <a:pt x="156" y="127"/>
                  <a:pt x="156" y="127"/>
                </a:cubicBezTo>
                <a:cubicBezTo>
                  <a:pt x="225" y="94"/>
                  <a:pt x="225" y="94"/>
                  <a:pt x="225" y="94"/>
                </a:cubicBezTo>
                <a:close/>
                <a:moveTo>
                  <a:pt x="47" y="180"/>
                </a:moveTo>
                <a:cubicBezTo>
                  <a:pt x="116" y="146"/>
                  <a:pt x="116" y="146"/>
                  <a:pt x="116" y="146"/>
                </a:cubicBezTo>
                <a:cubicBezTo>
                  <a:pt x="115" y="143"/>
                  <a:pt x="115" y="143"/>
                  <a:pt x="115" y="143"/>
                </a:cubicBezTo>
                <a:cubicBezTo>
                  <a:pt x="46" y="177"/>
                  <a:pt x="46" y="177"/>
                  <a:pt x="46" y="177"/>
                </a:cubicBezTo>
                <a:cubicBezTo>
                  <a:pt x="47" y="180"/>
                  <a:pt x="47" y="180"/>
                  <a:pt x="47" y="180"/>
                </a:cubicBezTo>
                <a:close/>
                <a:moveTo>
                  <a:pt x="177" y="225"/>
                </a:moveTo>
                <a:cubicBezTo>
                  <a:pt x="180" y="223"/>
                  <a:pt x="180" y="223"/>
                  <a:pt x="180" y="223"/>
                </a:cubicBezTo>
                <a:cubicBezTo>
                  <a:pt x="146" y="154"/>
                  <a:pt x="146" y="154"/>
                  <a:pt x="146" y="154"/>
                </a:cubicBezTo>
                <a:cubicBezTo>
                  <a:pt x="144" y="156"/>
                  <a:pt x="144" y="156"/>
                  <a:pt x="144" y="156"/>
                </a:cubicBezTo>
                <a:cubicBezTo>
                  <a:pt x="177" y="225"/>
                  <a:pt x="177" y="225"/>
                  <a:pt x="177" y="225"/>
                </a:cubicBezTo>
                <a:close/>
                <a:moveTo>
                  <a:pt x="91" y="47"/>
                </a:moveTo>
                <a:cubicBezTo>
                  <a:pt x="125" y="116"/>
                  <a:pt x="125" y="116"/>
                  <a:pt x="125" y="116"/>
                </a:cubicBezTo>
                <a:cubicBezTo>
                  <a:pt x="127" y="115"/>
                  <a:pt x="127" y="115"/>
                  <a:pt x="127" y="115"/>
                </a:cubicBezTo>
                <a:cubicBezTo>
                  <a:pt x="94" y="46"/>
                  <a:pt x="94" y="46"/>
                  <a:pt x="94" y="46"/>
                </a:cubicBezTo>
                <a:cubicBezTo>
                  <a:pt x="91" y="47"/>
                  <a:pt x="91" y="47"/>
                  <a:pt x="91" y="47"/>
                </a:cubicBezTo>
                <a:close/>
                <a:moveTo>
                  <a:pt x="223" y="164"/>
                </a:moveTo>
                <a:cubicBezTo>
                  <a:pt x="228" y="149"/>
                  <a:pt x="220" y="132"/>
                  <a:pt x="204" y="127"/>
                </a:cubicBezTo>
                <a:cubicBezTo>
                  <a:pt x="189" y="122"/>
                  <a:pt x="173" y="130"/>
                  <a:pt x="167" y="145"/>
                </a:cubicBezTo>
                <a:cubicBezTo>
                  <a:pt x="157" y="141"/>
                  <a:pt x="157" y="141"/>
                  <a:pt x="157" y="141"/>
                </a:cubicBezTo>
                <a:cubicBezTo>
                  <a:pt x="156" y="144"/>
                  <a:pt x="156" y="144"/>
                  <a:pt x="156" y="144"/>
                </a:cubicBezTo>
                <a:cubicBezTo>
                  <a:pt x="167" y="148"/>
                  <a:pt x="167" y="148"/>
                  <a:pt x="167" y="148"/>
                </a:cubicBezTo>
                <a:cubicBezTo>
                  <a:pt x="163" y="162"/>
                  <a:pt x="171" y="178"/>
                  <a:pt x="186" y="183"/>
                </a:cubicBezTo>
                <a:cubicBezTo>
                  <a:pt x="200" y="188"/>
                  <a:pt x="216" y="181"/>
                  <a:pt x="222" y="167"/>
                </a:cubicBezTo>
                <a:cubicBezTo>
                  <a:pt x="228" y="169"/>
                  <a:pt x="228" y="169"/>
                  <a:pt x="228" y="169"/>
                </a:cubicBezTo>
                <a:cubicBezTo>
                  <a:pt x="229" y="166"/>
                  <a:pt x="229" y="166"/>
                  <a:pt x="229" y="166"/>
                </a:cubicBezTo>
                <a:cubicBezTo>
                  <a:pt x="223" y="164"/>
                  <a:pt x="223" y="164"/>
                  <a:pt x="223" y="164"/>
                </a:cubicBezTo>
                <a:close/>
                <a:moveTo>
                  <a:pt x="144" y="204"/>
                </a:moveTo>
                <a:cubicBezTo>
                  <a:pt x="144" y="204"/>
                  <a:pt x="144" y="204"/>
                  <a:pt x="144" y="204"/>
                </a:cubicBezTo>
                <a:cubicBezTo>
                  <a:pt x="149" y="189"/>
                  <a:pt x="141" y="172"/>
                  <a:pt x="126" y="167"/>
                </a:cubicBezTo>
                <a:cubicBezTo>
                  <a:pt x="130" y="156"/>
                  <a:pt x="130" y="156"/>
                  <a:pt x="130" y="156"/>
                </a:cubicBezTo>
                <a:cubicBezTo>
                  <a:pt x="127" y="155"/>
                  <a:pt x="127" y="155"/>
                  <a:pt x="127" y="155"/>
                </a:cubicBezTo>
                <a:cubicBezTo>
                  <a:pt x="123" y="166"/>
                  <a:pt x="123" y="166"/>
                  <a:pt x="123" y="166"/>
                </a:cubicBezTo>
                <a:cubicBezTo>
                  <a:pt x="108" y="162"/>
                  <a:pt x="93" y="170"/>
                  <a:pt x="88" y="185"/>
                </a:cubicBezTo>
                <a:cubicBezTo>
                  <a:pt x="83" y="200"/>
                  <a:pt x="90" y="215"/>
                  <a:pt x="104" y="221"/>
                </a:cubicBezTo>
                <a:cubicBezTo>
                  <a:pt x="102" y="228"/>
                  <a:pt x="102" y="228"/>
                  <a:pt x="102" y="228"/>
                </a:cubicBezTo>
                <a:cubicBezTo>
                  <a:pt x="104" y="229"/>
                  <a:pt x="104" y="229"/>
                  <a:pt x="104" y="229"/>
                </a:cubicBezTo>
                <a:cubicBezTo>
                  <a:pt x="107" y="222"/>
                  <a:pt x="107" y="222"/>
                  <a:pt x="107" y="222"/>
                </a:cubicBezTo>
                <a:cubicBezTo>
                  <a:pt x="122" y="227"/>
                  <a:pt x="138" y="219"/>
                  <a:pt x="144" y="204"/>
                </a:cubicBezTo>
                <a:close/>
                <a:moveTo>
                  <a:pt x="183" y="85"/>
                </a:moveTo>
                <a:cubicBezTo>
                  <a:pt x="188" y="71"/>
                  <a:pt x="181" y="55"/>
                  <a:pt x="167" y="49"/>
                </a:cubicBezTo>
                <a:cubicBezTo>
                  <a:pt x="169" y="43"/>
                  <a:pt x="169" y="43"/>
                  <a:pt x="169" y="43"/>
                </a:cubicBezTo>
                <a:cubicBezTo>
                  <a:pt x="167" y="42"/>
                  <a:pt x="167" y="42"/>
                  <a:pt x="167" y="42"/>
                </a:cubicBezTo>
                <a:cubicBezTo>
                  <a:pt x="164" y="48"/>
                  <a:pt x="164" y="48"/>
                  <a:pt x="164" y="48"/>
                </a:cubicBezTo>
                <a:cubicBezTo>
                  <a:pt x="149" y="43"/>
                  <a:pt x="133" y="51"/>
                  <a:pt x="128" y="66"/>
                </a:cubicBezTo>
                <a:cubicBezTo>
                  <a:pt x="123" y="81"/>
                  <a:pt x="130" y="98"/>
                  <a:pt x="145" y="103"/>
                </a:cubicBezTo>
                <a:cubicBezTo>
                  <a:pt x="141" y="114"/>
                  <a:pt x="141" y="114"/>
                  <a:pt x="141" y="114"/>
                </a:cubicBezTo>
                <a:cubicBezTo>
                  <a:pt x="144" y="115"/>
                  <a:pt x="144" y="115"/>
                  <a:pt x="144" y="115"/>
                </a:cubicBezTo>
                <a:cubicBezTo>
                  <a:pt x="148" y="104"/>
                  <a:pt x="148" y="104"/>
                  <a:pt x="148" y="104"/>
                </a:cubicBezTo>
                <a:cubicBezTo>
                  <a:pt x="163" y="108"/>
                  <a:pt x="178" y="100"/>
                  <a:pt x="183" y="85"/>
                </a:cubicBezTo>
                <a:close/>
                <a:moveTo>
                  <a:pt x="149" y="140"/>
                </a:moveTo>
                <a:cubicBezTo>
                  <a:pt x="149" y="140"/>
                  <a:pt x="149" y="140"/>
                  <a:pt x="149" y="140"/>
                </a:cubicBezTo>
                <a:cubicBezTo>
                  <a:pt x="152" y="132"/>
                  <a:pt x="148" y="124"/>
                  <a:pt x="140" y="121"/>
                </a:cubicBezTo>
                <a:cubicBezTo>
                  <a:pt x="133" y="119"/>
                  <a:pt x="124" y="123"/>
                  <a:pt x="122" y="131"/>
                </a:cubicBezTo>
                <a:cubicBezTo>
                  <a:pt x="119" y="138"/>
                  <a:pt x="123" y="147"/>
                  <a:pt x="131" y="149"/>
                </a:cubicBezTo>
                <a:cubicBezTo>
                  <a:pt x="138" y="152"/>
                  <a:pt x="147" y="148"/>
                  <a:pt x="149" y="140"/>
                </a:cubicBezTo>
                <a:close/>
                <a:moveTo>
                  <a:pt x="105" y="123"/>
                </a:moveTo>
                <a:cubicBezTo>
                  <a:pt x="109" y="108"/>
                  <a:pt x="101" y="92"/>
                  <a:pt x="86" y="87"/>
                </a:cubicBezTo>
                <a:cubicBezTo>
                  <a:pt x="71" y="82"/>
                  <a:pt x="55" y="90"/>
                  <a:pt x="49" y="104"/>
                </a:cubicBezTo>
                <a:cubicBezTo>
                  <a:pt x="43" y="101"/>
                  <a:pt x="43" y="101"/>
                  <a:pt x="43" y="101"/>
                </a:cubicBezTo>
                <a:cubicBezTo>
                  <a:pt x="42" y="104"/>
                  <a:pt x="42" y="104"/>
                  <a:pt x="42" y="104"/>
                </a:cubicBezTo>
                <a:cubicBezTo>
                  <a:pt x="48" y="106"/>
                  <a:pt x="48" y="106"/>
                  <a:pt x="48" y="106"/>
                </a:cubicBezTo>
                <a:cubicBezTo>
                  <a:pt x="44" y="122"/>
                  <a:pt x="52" y="138"/>
                  <a:pt x="67" y="143"/>
                </a:cubicBezTo>
                <a:cubicBezTo>
                  <a:pt x="82" y="148"/>
                  <a:pt x="98" y="140"/>
                  <a:pt x="104" y="126"/>
                </a:cubicBezTo>
                <a:cubicBezTo>
                  <a:pt x="114" y="129"/>
                  <a:pt x="114" y="129"/>
                  <a:pt x="114" y="129"/>
                </a:cubicBezTo>
                <a:cubicBezTo>
                  <a:pt x="115" y="127"/>
                  <a:pt x="115" y="127"/>
                  <a:pt x="115" y="127"/>
                </a:cubicBezTo>
                <a:lnTo>
                  <a:pt x="105" y="123"/>
                </a:lnTo>
                <a:close/>
              </a:path>
            </a:pathLst>
          </a:custGeom>
          <a:solidFill>
            <a:schemeClr val="bg1">
              <a:lumMod val="85000"/>
            </a:schemeClr>
          </a:solidFill>
          <a:ln w="3" cap="flat">
            <a:noFill/>
            <a:prstDash val="solid"/>
            <a:miter lim="800000"/>
          </a:ln>
        </p:spPr>
        <p:txBody>
          <a:bodyPr vert="horz" wrap="square" lIns="91440" tIns="45720" rIns="91440" bIns="45720" numCol="1" anchor="t" anchorCtr="0" compatLnSpc="1"/>
          <a:lstStyle/>
          <a:p>
            <a:endParaRPr lang="zh-CN" altLang="en-US"/>
          </a:p>
        </p:txBody>
      </p:sp>
      <p:sp>
        <p:nvSpPr>
          <p:cNvPr id="65" name="Freeform 69"/>
          <p:cNvSpPr>
            <a:spLocks noEditPoints="1"/>
          </p:cNvSpPr>
          <p:nvPr/>
        </p:nvSpPr>
        <p:spPr bwMode="auto">
          <a:xfrm>
            <a:off x="6779027" y="1530330"/>
            <a:ext cx="1381125" cy="1377950"/>
          </a:xfrm>
          <a:custGeom>
            <a:avLst/>
            <a:gdLst>
              <a:gd name="T0" fmla="*/ 50 w 368"/>
              <a:gd name="T1" fmla="*/ 310 h 368"/>
              <a:gd name="T2" fmla="*/ 27 w 368"/>
              <a:gd name="T3" fmla="*/ 149 h 368"/>
              <a:gd name="T4" fmla="*/ 97 w 368"/>
              <a:gd name="T5" fmla="*/ 22 h 368"/>
              <a:gd name="T6" fmla="*/ 258 w 368"/>
              <a:gd name="T7" fmla="*/ 42 h 368"/>
              <a:gd name="T8" fmla="*/ 363 w 368"/>
              <a:gd name="T9" fmla="*/ 142 h 368"/>
              <a:gd name="T10" fmla="*/ 302 w 368"/>
              <a:gd name="T11" fmla="*/ 292 h 368"/>
              <a:gd name="T12" fmla="*/ 217 w 368"/>
              <a:gd name="T13" fmla="*/ 294 h 368"/>
              <a:gd name="T14" fmla="*/ 236 w 368"/>
              <a:gd name="T15" fmla="*/ 290 h 368"/>
              <a:gd name="T16" fmla="*/ 255 w 368"/>
              <a:gd name="T17" fmla="*/ 287 h 368"/>
              <a:gd name="T18" fmla="*/ 261 w 368"/>
              <a:gd name="T19" fmla="*/ 269 h 368"/>
              <a:gd name="T20" fmla="*/ 276 w 368"/>
              <a:gd name="T21" fmla="*/ 257 h 368"/>
              <a:gd name="T22" fmla="*/ 292 w 368"/>
              <a:gd name="T23" fmla="*/ 247 h 368"/>
              <a:gd name="T24" fmla="*/ 290 w 368"/>
              <a:gd name="T25" fmla="*/ 228 h 368"/>
              <a:gd name="T26" fmla="*/ 299 w 368"/>
              <a:gd name="T27" fmla="*/ 211 h 368"/>
              <a:gd name="T28" fmla="*/ 309 w 368"/>
              <a:gd name="T29" fmla="*/ 195 h 368"/>
              <a:gd name="T30" fmla="*/ 299 w 368"/>
              <a:gd name="T31" fmla="*/ 178 h 368"/>
              <a:gd name="T32" fmla="*/ 299 w 368"/>
              <a:gd name="T33" fmla="*/ 159 h 368"/>
              <a:gd name="T34" fmla="*/ 301 w 368"/>
              <a:gd name="T35" fmla="*/ 140 h 368"/>
              <a:gd name="T36" fmla="*/ 285 w 368"/>
              <a:gd name="T37" fmla="*/ 130 h 368"/>
              <a:gd name="T38" fmla="*/ 277 w 368"/>
              <a:gd name="T39" fmla="*/ 112 h 368"/>
              <a:gd name="T40" fmla="*/ 271 w 368"/>
              <a:gd name="T41" fmla="*/ 94 h 368"/>
              <a:gd name="T42" fmla="*/ 252 w 368"/>
              <a:gd name="T43" fmla="*/ 91 h 368"/>
              <a:gd name="T44" fmla="*/ 237 w 368"/>
              <a:gd name="T45" fmla="*/ 79 h 368"/>
              <a:gd name="T46" fmla="*/ 224 w 368"/>
              <a:gd name="T47" fmla="*/ 65 h 368"/>
              <a:gd name="T48" fmla="*/ 206 w 368"/>
              <a:gd name="T49" fmla="*/ 71 h 368"/>
              <a:gd name="T50" fmla="*/ 187 w 368"/>
              <a:gd name="T51" fmla="*/ 66 h 368"/>
              <a:gd name="T52" fmla="*/ 170 w 368"/>
              <a:gd name="T53" fmla="*/ 59 h 368"/>
              <a:gd name="T54" fmla="*/ 156 w 368"/>
              <a:gd name="T55" fmla="*/ 72 h 368"/>
              <a:gd name="T56" fmla="*/ 138 w 368"/>
              <a:gd name="T57" fmla="*/ 78 h 368"/>
              <a:gd name="T58" fmla="*/ 119 w 368"/>
              <a:gd name="T59" fmla="*/ 77 h 368"/>
              <a:gd name="T60" fmla="*/ 109 w 368"/>
              <a:gd name="T61" fmla="*/ 93 h 368"/>
              <a:gd name="T62" fmla="*/ 97 w 368"/>
              <a:gd name="T63" fmla="*/ 108 h 368"/>
              <a:gd name="T64" fmla="*/ 79 w 368"/>
              <a:gd name="T65" fmla="*/ 115 h 368"/>
              <a:gd name="T66" fmla="*/ 77 w 368"/>
              <a:gd name="T67" fmla="*/ 133 h 368"/>
              <a:gd name="T68" fmla="*/ 73 w 368"/>
              <a:gd name="T69" fmla="*/ 152 h 368"/>
              <a:gd name="T70" fmla="*/ 60 w 368"/>
              <a:gd name="T71" fmla="*/ 166 h 368"/>
              <a:gd name="T72" fmla="*/ 66 w 368"/>
              <a:gd name="T73" fmla="*/ 184 h 368"/>
              <a:gd name="T74" fmla="*/ 70 w 368"/>
              <a:gd name="T75" fmla="*/ 203 h 368"/>
              <a:gd name="T76" fmla="*/ 71 w 368"/>
              <a:gd name="T77" fmla="*/ 218 h 368"/>
              <a:gd name="T78" fmla="*/ 70 w 368"/>
              <a:gd name="T79" fmla="*/ 237 h 368"/>
              <a:gd name="T80" fmla="*/ 87 w 368"/>
              <a:gd name="T81" fmla="*/ 246 h 368"/>
              <a:gd name="T82" fmla="*/ 96 w 368"/>
              <a:gd name="T83" fmla="*/ 263 h 368"/>
              <a:gd name="T84" fmla="*/ 103 w 368"/>
              <a:gd name="T85" fmla="*/ 280 h 368"/>
              <a:gd name="T86" fmla="*/ 122 w 368"/>
              <a:gd name="T87" fmla="*/ 282 h 368"/>
              <a:gd name="T88" fmla="*/ 138 w 368"/>
              <a:gd name="T89" fmla="*/ 293 h 368"/>
              <a:gd name="T90" fmla="*/ 152 w 368"/>
              <a:gd name="T91" fmla="*/ 305 h 368"/>
              <a:gd name="T92" fmla="*/ 170 w 368"/>
              <a:gd name="T93" fmla="*/ 298 h 368"/>
              <a:gd name="T94" fmla="*/ 189 w 368"/>
              <a:gd name="T95" fmla="*/ 302 h 368"/>
              <a:gd name="T96" fmla="*/ 206 w 368"/>
              <a:gd name="T97" fmla="*/ 307 h 368"/>
              <a:gd name="T98" fmla="*/ 217 w 368"/>
              <a:gd name="T99" fmla="*/ 294 h 368"/>
              <a:gd name="T100" fmla="*/ 183 w 368"/>
              <a:gd name="T101" fmla="*/ 175 h 368"/>
              <a:gd name="T102" fmla="*/ 214 w 368"/>
              <a:gd name="T103" fmla="*/ 177 h 368"/>
              <a:gd name="T104" fmla="*/ 199 w 368"/>
              <a:gd name="T105" fmla="*/ 232 h 368"/>
              <a:gd name="T106" fmla="*/ 137 w 368"/>
              <a:gd name="T107" fmla="*/ 199 h 368"/>
              <a:gd name="T108" fmla="*/ 169 w 368"/>
              <a:gd name="T109" fmla="*/ 137 h 368"/>
              <a:gd name="T110" fmla="*/ 168 w 368"/>
              <a:gd name="T111" fmla="*/ 225 h 368"/>
              <a:gd name="T112" fmla="*/ 227 w 368"/>
              <a:gd name="T113" fmla="*/ 209 h 368"/>
              <a:gd name="T114" fmla="*/ 119 w 368"/>
              <a:gd name="T115" fmla="*/ 120 h 368"/>
              <a:gd name="T116" fmla="*/ 264 w 368"/>
              <a:gd name="T117" fmla="*/ 173 h 368"/>
              <a:gd name="T118" fmla="*/ 135 w 368"/>
              <a:gd name="T119" fmla="*/ 233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8" h="368">
                <a:moveTo>
                  <a:pt x="190" y="368"/>
                </a:moveTo>
                <a:cubicBezTo>
                  <a:pt x="186" y="368"/>
                  <a:pt x="182" y="368"/>
                  <a:pt x="178" y="368"/>
                </a:cubicBezTo>
                <a:cubicBezTo>
                  <a:pt x="179" y="360"/>
                  <a:pt x="178" y="352"/>
                  <a:pt x="177" y="344"/>
                </a:cubicBezTo>
                <a:cubicBezTo>
                  <a:pt x="168" y="344"/>
                  <a:pt x="158" y="343"/>
                  <a:pt x="149" y="341"/>
                </a:cubicBezTo>
                <a:cubicBezTo>
                  <a:pt x="146" y="348"/>
                  <a:pt x="144" y="356"/>
                  <a:pt x="142" y="363"/>
                </a:cubicBezTo>
                <a:cubicBezTo>
                  <a:pt x="138" y="362"/>
                  <a:pt x="135" y="361"/>
                  <a:pt x="131" y="360"/>
                </a:cubicBezTo>
                <a:cubicBezTo>
                  <a:pt x="133" y="353"/>
                  <a:pt x="135" y="345"/>
                  <a:pt x="136" y="337"/>
                </a:cubicBezTo>
                <a:cubicBezTo>
                  <a:pt x="127" y="334"/>
                  <a:pt x="118" y="331"/>
                  <a:pt x="110" y="326"/>
                </a:cubicBezTo>
                <a:cubicBezTo>
                  <a:pt x="105" y="333"/>
                  <a:pt x="101" y="339"/>
                  <a:pt x="97" y="347"/>
                </a:cubicBezTo>
                <a:cubicBezTo>
                  <a:pt x="94" y="345"/>
                  <a:pt x="90" y="343"/>
                  <a:pt x="87" y="341"/>
                </a:cubicBezTo>
                <a:cubicBezTo>
                  <a:pt x="91" y="334"/>
                  <a:pt x="95" y="327"/>
                  <a:pt x="98" y="319"/>
                </a:cubicBezTo>
                <a:cubicBezTo>
                  <a:pt x="90" y="314"/>
                  <a:pt x="82" y="309"/>
                  <a:pt x="75" y="302"/>
                </a:cubicBezTo>
                <a:cubicBezTo>
                  <a:pt x="69" y="307"/>
                  <a:pt x="63" y="313"/>
                  <a:pt x="58" y="319"/>
                </a:cubicBezTo>
                <a:cubicBezTo>
                  <a:pt x="55" y="316"/>
                  <a:pt x="52" y="313"/>
                  <a:pt x="50" y="310"/>
                </a:cubicBezTo>
                <a:cubicBezTo>
                  <a:pt x="56" y="305"/>
                  <a:pt x="61" y="299"/>
                  <a:pt x="66" y="293"/>
                </a:cubicBezTo>
                <a:cubicBezTo>
                  <a:pt x="59" y="286"/>
                  <a:pt x="54" y="278"/>
                  <a:pt x="48" y="270"/>
                </a:cubicBezTo>
                <a:cubicBezTo>
                  <a:pt x="41" y="273"/>
                  <a:pt x="34" y="277"/>
                  <a:pt x="27" y="281"/>
                </a:cubicBezTo>
                <a:cubicBezTo>
                  <a:pt x="25" y="278"/>
                  <a:pt x="23" y="275"/>
                  <a:pt x="22" y="271"/>
                </a:cubicBezTo>
                <a:cubicBezTo>
                  <a:pt x="29" y="268"/>
                  <a:pt x="35" y="263"/>
                  <a:pt x="42" y="258"/>
                </a:cubicBezTo>
                <a:cubicBezTo>
                  <a:pt x="37" y="250"/>
                  <a:pt x="34" y="241"/>
                  <a:pt x="31" y="232"/>
                </a:cubicBezTo>
                <a:cubicBezTo>
                  <a:pt x="23" y="233"/>
                  <a:pt x="15" y="235"/>
                  <a:pt x="8" y="238"/>
                </a:cubicBezTo>
                <a:cubicBezTo>
                  <a:pt x="7" y="234"/>
                  <a:pt x="5" y="230"/>
                  <a:pt x="4" y="226"/>
                </a:cubicBezTo>
                <a:cubicBezTo>
                  <a:pt x="12" y="225"/>
                  <a:pt x="20" y="222"/>
                  <a:pt x="27" y="219"/>
                </a:cubicBezTo>
                <a:cubicBezTo>
                  <a:pt x="25" y="210"/>
                  <a:pt x="24" y="201"/>
                  <a:pt x="24" y="191"/>
                </a:cubicBezTo>
                <a:cubicBezTo>
                  <a:pt x="16" y="190"/>
                  <a:pt x="8" y="190"/>
                  <a:pt x="0" y="190"/>
                </a:cubicBezTo>
                <a:cubicBezTo>
                  <a:pt x="0" y="186"/>
                  <a:pt x="0" y="182"/>
                  <a:pt x="0" y="178"/>
                </a:cubicBezTo>
                <a:cubicBezTo>
                  <a:pt x="8" y="179"/>
                  <a:pt x="16" y="178"/>
                  <a:pt x="23" y="177"/>
                </a:cubicBezTo>
                <a:cubicBezTo>
                  <a:pt x="24" y="168"/>
                  <a:pt x="25" y="158"/>
                  <a:pt x="27" y="149"/>
                </a:cubicBezTo>
                <a:cubicBezTo>
                  <a:pt x="20" y="146"/>
                  <a:pt x="12" y="144"/>
                  <a:pt x="4" y="142"/>
                </a:cubicBezTo>
                <a:cubicBezTo>
                  <a:pt x="5" y="139"/>
                  <a:pt x="6" y="135"/>
                  <a:pt x="7" y="131"/>
                </a:cubicBezTo>
                <a:cubicBezTo>
                  <a:pt x="15" y="133"/>
                  <a:pt x="23" y="135"/>
                  <a:pt x="31" y="136"/>
                </a:cubicBezTo>
                <a:cubicBezTo>
                  <a:pt x="33" y="127"/>
                  <a:pt x="37" y="118"/>
                  <a:pt x="41" y="110"/>
                </a:cubicBezTo>
                <a:cubicBezTo>
                  <a:pt x="35" y="105"/>
                  <a:pt x="28" y="101"/>
                  <a:pt x="21" y="97"/>
                </a:cubicBezTo>
                <a:cubicBezTo>
                  <a:pt x="23" y="94"/>
                  <a:pt x="25" y="91"/>
                  <a:pt x="27" y="87"/>
                </a:cubicBezTo>
                <a:cubicBezTo>
                  <a:pt x="34" y="91"/>
                  <a:pt x="41" y="95"/>
                  <a:pt x="48" y="98"/>
                </a:cubicBezTo>
                <a:cubicBezTo>
                  <a:pt x="53" y="90"/>
                  <a:pt x="59" y="83"/>
                  <a:pt x="65" y="76"/>
                </a:cubicBezTo>
                <a:cubicBezTo>
                  <a:pt x="60" y="69"/>
                  <a:pt x="55" y="64"/>
                  <a:pt x="49" y="58"/>
                </a:cubicBezTo>
                <a:cubicBezTo>
                  <a:pt x="52" y="55"/>
                  <a:pt x="55" y="53"/>
                  <a:pt x="57" y="50"/>
                </a:cubicBezTo>
                <a:cubicBezTo>
                  <a:pt x="63" y="56"/>
                  <a:pt x="69" y="61"/>
                  <a:pt x="75" y="66"/>
                </a:cubicBezTo>
                <a:cubicBezTo>
                  <a:pt x="82" y="60"/>
                  <a:pt x="89" y="54"/>
                  <a:pt x="97" y="49"/>
                </a:cubicBezTo>
                <a:cubicBezTo>
                  <a:pt x="94" y="41"/>
                  <a:pt x="90" y="34"/>
                  <a:pt x="86" y="28"/>
                </a:cubicBezTo>
                <a:cubicBezTo>
                  <a:pt x="90" y="26"/>
                  <a:pt x="93" y="24"/>
                  <a:pt x="97" y="22"/>
                </a:cubicBezTo>
                <a:cubicBezTo>
                  <a:pt x="100" y="29"/>
                  <a:pt x="104" y="36"/>
                  <a:pt x="109" y="42"/>
                </a:cubicBezTo>
                <a:cubicBezTo>
                  <a:pt x="118" y="38"/>
                  <a:pt x="126" y="34"/>
                  <a:pt x="135" y="31"/>
                </a:cubicBezTo>
                <a:cubicBezTo>
                  <a:pt x="134" y="23"/>
                  <a:pt x="132" y="15"/>
                  <a:pt x="130" y="8"/>
                </a:cubicBezTo>
                <a:cubicBezTo>
                  <a:pt x="134" y="7"/>
                  <a:pt x="138" y="6"/>
                  <a:pt x="141" y="5"/>
                </a:cubicBezTo>
                <a:cubicBezTo>
                  <a:pt x="143" y="12"/>
                  <a:pt x="145" y="20"/>
                  <a:pt x="149" y="27"/>
                </a:cubicBezTo>
                <a:cubicBezTo>
                  <a:pt x="158" y="25"/>
                  <a:pt x="167" y="24"/>
                  <a:pt x="177" y="24"/>
                </a:cubicBezTo>
                <a:cubicBezTo>
                  <a:pt x="178" y="16"/>
                  <a:pt x="178" y="8"/>
                  <a:pt x="177" y="0"/>
                </a:cubicBezTo>
                <a:cubicBezTo>
                  <a:pt x="181" y="0"/>
                  <a:pt x="185" y="0"/>
                  <a:pt x="189" y="0"/>
                </a:cubicBezTo>
                <a:cubicBezTo>
                  <a:pt x="189" y="8"/>
                  <a:pt x="189" y="16"/>
                  <a:pt x="190" y="24"/>
                </a:cubicBezTo>
                <a:cubicBezTo>
                  <a:pt x="200" y="24"/>
                  <a:pt x="209" y="25"/>
                  <a:pt x="218" y="27"/>
                </a:cubicBezTo>
                <a:cubicBezTo>
                  <a:pt x="221" y="20"/>
                  <a:pt x="224" y="12"/>
                  <a:pt x="225" y="5"/>
                </a:cubicBezTo>
                <a:cubicBezTo>
                  <a:pt x="229" y="6"/>
                  <a:pt x="233" y="7"/>
                  <a:pt x="237" y="8"/>
                </a:cubicBezTo>
                <a:cubicBezTo>
                  <a:pt x="234" y="15"/>
                  <a:pt x="233" y="23"/>
                  <a:pt x="231" y="31"/>
                </a:cubicBezTo>
                <a:cubicBezTo>
                  <a:pt x="241" y="34"/>
                  <a:pt x="249" y="37"/>
                  <a:pt x="258" y="42"/>
                </a:cubicBezTo>
                <a:cubicBezTo>
                  <a:pt x="262" y="35"/>
                  <a:pt x="267" y="28"/>
                  <a:pt x="270" y="21"/>
                </a:cubicBezTo>
                <a:cubicBezTo>
                  <a:pt x="274" y="23"/>
                  <a:pt x="277" y="25"/>
                  <a:pt x="281" y="27"/>
                </a:cubicBezTo>
                <a:cubicBezTo>
                  <a:pt x="276" y="34"/>
                  <a:pt x="273" y="41"/>
                  <a:pt x="269" y="48"/>
                </a:cubicBezTo>
                <a:cubicBezTo>
                  <a:pt x="277" y="54"/>
                  <a:pt x="285" y="59"/>
                  <a:pt x="292" y="66"/>
                </a:cubicBezTo>
                <a:cubicBezTo>
                  <a:pt x="298" y="61"/>
                  <a:pt x="304" y="55"/>
                  <a:pt x="309" y="49"/>
                </a:cubicBezTo>
                <a:cubicBezTo>
                  <a:pt x="312" y="52"/>
                  <a:pt x="315" y="55"/>
                  <a:pt x="318" y="58"/>
                </a:cubicBezTo>
                <a:cubicBezTo>
                  <a:pt x="312" y="63"/>
                  <a:pt x="307" y="69"/>
                  <a:pt x="302" y="75"/>
                </a:cubicBezTo>
                <a:cubicBezTo>
                  <a:pt x="308" y="82"/>
                  <a:pt x="314" y="90"/>
                  <a:pt x="319" y="98"/>
                </a:cubicBezTo>
                <a:cubicBezTo>
                  <a:pt x="326" y="94"/>
                  <a:pt x="333" y="91"/>
                  <a:pt x="340" y="86"/>
                </a:cubicBezTo>
                <a:cubicBezTo>
                  <a:pt x="342" y="90"/>
                  <a:pt x="344" y="93"/>
                  <a:pt x="346" y="97"/>
                </a:cubicBezTo>
                <a:cubicBezTo>
                  <a:pt x="339" y="100"/>
                  <a:pt x="332" y="105"/>
                  <a:pt x="326" y="109"/>
                </a:cubicBezTo>
                <a:cubicBezTo>
                  <a:pt x="330" y="118"/>
                  <a:pt x="334" y="127"/>
                  <a:pt x="337" y="136"/>
                </a:cubicBezTo>
                <a:cubicBezTo>
                  <a:pt x="345" y="134"/>
                  <a:pt x="352" y="133"/>
                  <a:pt x="360" y="130"/>
                </a:cubicBezTo>
                <a:cubicBezTo>
                  <a:pt x="361" y="134"/>
                  <a:pt x="362" y="138"/>
                  <a:pt x="363" y="142"/>
                </a:cubicBezTo>
                <a:cubicBezTo>
                  <a:pt x="355" y="143"/>
                  <a:pt x="348" y="146"/>
                  <a:pt x="340" y="149"/>
                </a:cubicBezTo>
                <a:cubicBezTo>
                  <a:pt x="342" y="158"/>
                  <a:pt x="344" y="167"/>
                  <a:pt x="344" y="177"/>
                </a:cubicBezTo>
                <a:cubicBezTo>
                  <a:pt x="352" y="178"/>
                  <a:pt x="360" y="178"/>
                  <a:pt x="368" y="178"/>
                </a:cubicBezTo>
                <a:cubicBezTo>
                  <a:pt x="368" y="182"/>
                  <a:pt x="368" y="186"/>
                  <a:pt x="368" y="190"/>
                </a:cubicBezTo>
                <a:cubicBezTo>
                  <a:pt x="360" y="189"/>
                  <a:pt x="352" y="189"/>
                  <a:pt x="344" y="190"/>
                </a:cubicBezTo>
                <a:cubicBezTo>
                  <a:pt x="344" y="200"/>
                  <a:pt x="342" y="209"/>
                  <a:pt x="340" y="219"/>
                </a:cubicBezTo>
                <a:cubicBezTo>
                  <a:pt x="348" y="221"/>
                  <a:pt x="355" y="224"/>
                  <a:pt x="363" y="226"/>
                </a:cubicBezTo>
                <a:cubicBezTo>
                  <a:pt x="362" y="229"/>
                  <a:pt x="361" y="233"/>
                  <a:pt x="360" y="237"/>
                </a:cubicBezTo>
                <a:cubicBezTo>
                  <a:pt x="353" y="235"/>
                  <a:pt x="345" y="233"/>
                  <a:pt x="337" y="232"/>
                </a:cubicBezTo>
                <a:cubicBezTo>
                  <a:pt x="334" y="241"/>
                  <a:pt x="330" y="250"/>
                  <a:pt x="326" y="258"/>
                </a:cubicBezTo>
                <a:cubicBezTo>
                  <a:pt x="332" y="263"/>
                  <a:pt x="339" y="267"/>
                  <a:pt x="346" y="271"/>
                </a:cubicBezTo>
                <a:cubicBezTo>
                  <a:pt x="344" y="274"/>
                  <a:pt x="342" y="277"/>
                  <a:pt x="340" y="281"/>
                </a:cubicBezTo>
                <a:cubicBezTo>
                  <a:pt x="334" y="276"/>
                  <a:pt x="327" y="273"/>
                  <a:pt x="319" y="270"/>
                </a:cubicBezTo>
                <a:cubicBezTo>
                  <a:pt x="314" y="278"/>
                  <a:pt x="308" y="285"/>
                  <a:pt x="302" y="292"/>
                </a:cubicBezTo>
                <a:cubicBezTo>
                  <a:pt x="307" y="298"/>
                  <a:pt x="312" y="304"/>
                  <a:pt x="318" y="310"/>
                </a:cubicBezTo>
                <a:cubicBezTo>
                  <a:pt x="316" y="312"/>
                  <a:pt x="313" y="315"/>
                  <a:pt x="310" y="318"/>
                </a:cubicBezTo>
                <a:cubicBezTo>
                  <a:pt x="305" y="312"/>
                  <a:pt x="299" y="307"/>
                  <a:pt x="292" y="302"/>
                </a:cubicBezTo>
                <a:cubicBezTo>
                  <a:pt x="285" y="308"/>
                  <a:pt x="278" y="314"/>
                  <a:pt x="270" y="319"/>
                </a:cubicBezTo>
                <a:cubicBezTo>
                  <a:pt x="273" y="326"/>
                  <a:pt x="277" y="334"/>
                  <a:pt x="281" y="340"/>
                </a:cubicBezTo>
                <a:cubicBezTo>
                  <a:pt x="278" y="342"/>
                  <a:pt x="274" y="344"/>
                  <a:pt x="271" y="346"/>
                </a:cubicBezTo>
                <a:cubicBezTo>
                  <a:pt x="267" y="339"/>
                  <a:pt x="263" y="332"/>
                  <a:pt x="258" y="326"/>
                </a:cubicBezTo>
                <a:cubicBezTo>
                  <a:pt x="250" y="330"/>
                  <a:pt x="241" y="334"/>
                  <a:pt x="232" y="337"/>
                </a:cubicBezTo>
                <a:cubicBezTo>
                  <a:pt x="233" y="345"/>
                  <a:pt x="235" y="353"/>
                  <a:pt x="237" y="360"/>
                </a:cubicBezTo>
                <a:cubicBezTo>
                  <a:pt x="234" y="361"/>
                  <a:pt x="230" y="362"/>
                  <a:pt x="226" y="363"/>
                </a:cubicBezTo>
                <a:cubicBezTo>
                  <a:pt x="224" y="355"/>
                  <a:pt x="222" y="348"/>
                  <a:pt x="219" y="340"/>
                </a:cubicBezTo>
                <a:cubicBezTo>
                  <a:pt x="210" y="342"/>
                  <a:pt x="200" y="344"/>
                  <a:pt x="191" y="344"/>
                </a:cubicBezTo>
                <a:cubicBezTo>
                  <a:pt x="190" y="352"/>
                  <a:pt x="190" y="360"/>
                  <a:pt x="190" y="368"/>
                </a:cubicBezTo>
                <a:close/>
                <a:moveTo>
                  <a:pt x="217" y="294"/>
                </a:moveTo>
                <a:cubicBezTo>
                  <a:pt x="218" y="294"/>
                  <a:pt x="220" y="293"/>
                  <a:pt x="221" y="293"/>
                </a:cubicBezTo>
                <a:cubicBezTo>
                  <a:pt x="222" y="295"/>
                  <a:pt x="222" y="295"/>
                  <a:pt x="222" y="295"/>
                </a:cubicBezTo>
                <a:cubicBezTo>
                  <a:pt x="223" y="298"/>
                  <a:pt x="224" y="300"/>
                  <a:pt x="225" y="302"/>
                </a:cubicBezTo>
                <a:cubicBezTo>
                  <a:pt x="226" y="303"/>
                  <a:pt x="227" y="302"/>
                  <a:pt x="226" y="302"/>
                </a:cubicBezTo>
                <a:cubicBezTo>
                  <a:pt x="225" y="295"/>
                  <a:pt x="225" y="295"/>
                  <a:pt x="225" y="295"/>
                </a:cubicBezTo>
                <a:cubicBezTo>
                  <a:pt x="224" y="292"/>
                  <a:pt x="224" y="292"/>
                  <a:pt x="224" y="292"/>
                </a:cubicBezTo>
                <a:cubicBezTo>
                  <a:pt x="225" y="292"/>
                  <a:pt x="227" y="291"/>
                  <a:pt x="228" y="290"/>
                </a:cubicBezTo>
                <a:cubicBezTo>
                  <a:pt x="229" y="293"/>
                  <a:pt x="229" y="293"/>
                  <a:pt x="229" y="293"/>
                </a:cubicBezTo>
                <a:cubicBezTo>
                  <a:pt x="230" y="295"/>
                  <a:pt x="232" y="297"/>
                  <a:pt x="233" y="299"/>
                </a:cubicBezTo>
                <a:cubicBezTo>
                  <a:pt x="233" y="300"/>
                  <a:pt x="234" y="299"/>
                  <a:pt x="234" y="299"/>
                </a:cubicBezTo>
                <a:cubicBezTo>
                  <a:pt x="232" y="292"/>
                  <a:pt x="232" y="292"/>
                  <a:pt x="232" y="292"/>
                </a:cubicBezTo>
                <a:cubicBezTo>
                  <a:pt x="231" y="289"/>
                  <a:pt x="231" y="289"/>
                  <a:pt x="231" y="289"/>
                </a:cubicBezTo>
                <a:cubicBezTo>
                  <a:pt x="232" y="289"/>
                  <a:pt x="233" y="288"/>
                  <a:pt x="235" y="287"/>
                </a:cubicBezTo>
                <a:cubicBezTo>
                  <a:pt x="236" y="290"/>
                  <a:pt x="236" y="290"/>
                  <a:pt x="236" y="290"/>
                </a:cubicBezTo>
                <a:cubicBezTo>
                  <a:pt x="237" y="292"/>
                  <a:pt x="239" y="294"/>
                  <a:pt x="240" y="296"/>
                </a:cubicBezTo>
                <a:cubicBezTo>
                  <a:pt x="240" y="296"/>
                  <a:pt x="241" y="296"/>
                  <a:pt x="241" y="295"/>
                </a:cubicBezTo>
                <a:cubicBezTo>
                  <a:pt x="238" y="289"/>
                  <a:pt x="238" y="289"/>
                  <a:pt x="238" y="289"/>
                </a:cubicBezTo>
                <a:cubicBezTo>
                  <a:pt x="237" y="286"/>
                  <a:pt x="237" y="286"/>
                  <a:pt x="237" y="286"/>
                </a:cubicBezTo>
                <a:cubicBezTo>
                  <a:pt x="239" y="285"/>
                  <a:pt x="240" y="285"/>
                  <a:pt x="241" y="284"/>
                </a:cubicBezTo>
                <a:cubicBezTo>
                  <a:pt x="243" y="286"/>
                  <a:pt x="243" y="286"/>
                  <a:pt x="243" y="286"/>
                </a:cubicBezTo>
                <a:cubicBezTo>
                  <a:pt x="244" y="288"/>
                  <a:pt x="246" y="290"/>
                  <a:pt x="247" y="292"/>
                </a:cubicBezTo>
                <a:cubicBezTo>
                  <a:pt x="247" y="293"/>
                  <a:pt x="248" y="292"/>
                  <a:pt x="248" y="292"/>
                </a:cubicBezTo>
                <a:cubicBezTo>
                  <a:pt x="245" y="285"/>
                  <a:pt x="245" y="285"/>
                  <a:pt x="245" y="285"/>
                </a:cubicBezTo>
                <a:cubicBezTo>
                  <a:pt x="244" y="283"/>
                  <a:pt x="244" y="283"/>
                  <a:pt x="244" y="283"/>
                </a:cubicBezTo>
                <a:cubicBezTo>
                  <a:pt x="245" y="282"/>
                  <a:pt x="246" y="281"/>
                  <a:pt x="247" y="280"/>
                </a:cubicBezTo>
                <a:cubicBezTo>
                  <a:pt x="249" y="282"/>
                  <a:pt x="249" y="282"/>
                  <a:pt x="249" y="282"/>
                </a:cubicBezTo>
                <a:cubicBezTo>
                  <a:pt x="251" y="284"/>
                  <a:pt x="252" y="286"/>
                  <a:pt x="254" y="288"/>
                </a:cubicBezTo>
                <a:cubicBezTo>
                  <a:pt x="254" y="288"/>
                  <a:pt x="255" y="288"/>
                  <a:pt x="255" y="287"/>
                </a:cubicBezTo>
                <a:cubicBezTo>
                  <a:pt x="251" y="281"/>
                  <a:pt x="251" y="281"/>
                  <a:pt x="251" y="281"/>
                </a:cubicBezTo>
                <a:cubicBezTo>
                  <a:pt x="250" y="279"/>
                  <a:pt x="250" y="279"/>
                  <a:pt x="250" y="279"/>
                </a:cubicBezTo>
                <a:cubicBezTo>
                  <a:pt x="251" y="278"/>
                  <a:pt x="252" y="277"/>
                  <a:pt x="253" y="276"/>
                </a:cubicBezTo>
                <a:cubicBezTo>
                  <a:pt x="255" y="278"/>
                  <a:pt x="255" y="278"/>
                  <a:pt x="255" y="278"/>
                </a:cubicBezTo>
                <a:cubicBezTo>
                  <a:pt x="257" y="280"/>
                  <a:pt x="258" y="282"/>
                  <a:pt x="260" y="283"/>
                </a:cubicBezTo>
                <a:cubicBezTo>
                  <a:pt x="260" y="284"/>
                  <a:pt x="261" y="283"/>
                  <a:pt x="261" y="283"/>
                </a:cubicBezTo>
                <a:cubicBezTo>
                  <a:pt x="257" y="276"/>
                  <a:pt x="257" y="276"/>
                  <a:pt x="257" y="276"/>
                </a:cubicBezTo>
                <a:cubicBezTo>
                  <a:pt x="256" y="274"/>
                  <a:pt x="256" y="274"/>
                  <a:pt x="256" y="274"/>
                </a:cubicBezTo>
                <a:cubicBezTo>
                  <a:pt x="257" y="273"/>
                  <a:pt x="258" y="272"/>
                  <a:pt x="259" y="271"/>
                </a:cubicBezTo>
                <a:cubicBezTo>
                  <a:pt x="261" y="273"/>
                  <a:pt x="261" y="273"/>
                  <a:pt x="261" y="273"/>
                </a:cubicBezTo>
                <a:cubicBezTo>
                  <a:pt x="263" y="275"/>
                  <a:pt x="264" y="277"/>
                  <a:pt x="266" y="278"/>
                </a:cubicBezTo>
                <a:cubicBezTo>
                  <a:pt x="267" y="279"/>
                  <a:pt x="267" y="278"/>
                  <a:pt x="267" y="278"/>
                </a:cubicBezTo>
                <a:cubicBezTo>
                  <a:pt x="263" y="272"/>
                  <a:pt x="263" y="272"/>
                  <a:pt x="263" y="272"/>
                </a:cubicBezTo>
                <a:cubicBezTo>
                  <a:pt x="261" y="269"/>
                  <a:pt x="261" y="269"/>
                  <a:pt x="261" y="269"/>
                </a:cubicBezTo>
                <a:cubicBezTo>
                  <a:pt x="262" y="269"/>
                  <a:pt x="263" y="268"/>
                  <a:pt x="264" y="267"/>
                </a:cubicBezTo>
                <a:cubicBezTo>
                  <a:pt x="266" y="268"/>
                  <a:pt x="266" y="268"/>
                  <a:pt x="266" y="268"/>
                </a:cubicBezTo>
                <a:cubicBezTo>
                  <a:pt x="268" y="270"/>
                  <a:pt x="270" y="271"/>
                  <a:pt x="272" y="273"/>
                </a:cubicBezTo>
                <a:cubicBezTo>
                  <a:pt x="272" y="273"/>
                  <a:pt x="273" y="273"/>
                  <a:pt x="273" y="272"/>
                </a:cubicBezTo>
                <a:cubicBezTo>
                  <a:pt x="268" y="267"/>
                  <a:pt x="268" y="267"/>
                  <a:pt x="268" y="267"/>
                </a:cubicBezTo>
                <a:cubicBezTo>
                  <a:pt x="266" y="264"/>
                  <a:pt x="266" y="264"/>
                  <a:pt x="266" y="264"/>
                </a:cubicBezTo>
                <a:cubicBezTo>
                  <a:pt x="267" y="263"/>
                  <a:pt x="268" y="262"/>
                  <a:pt x="269" y="261"/>
                </a:cubicBezTo>
                <a:cubicBezTo>
                  <a:pt x="271" y="263"/>
                  <a:pt x="271" y="263"/>
                  <a:pt x="271" y="263"/>
                </a:cubicBezTo>
                <a:cubicBezTo>
                  <a:pt x="273" y="264"/>
                  <a:pt x="275" y="266"/>
                  <a:pt x="277" y="267"/>
                </a:cubicBezTo>
                <a:cubicBezTo>
                  <a:pt x="278" y="268"/>
                  <a:pt x="278" y="267"/>
                  <a:pt x="278" y="266"/>
                </a:cubicBezTo>
                <a:cubicBezTo>
                  <a:pt x="273" y="261"/>
                  <a:pt x="273" y="261"/>
                  <a:pt x="273" y="261"/>
                </a:cubicBezTo>
                <a:cubicBezTo>
                  <a:pt x="271" y="259"/>
                  <a:pt x="271" y="259"/>
                  <a:pt x="271" y="259"/>
                </a:cubicBezTo>
                <a:cubicBezTo>
                  <a:pt x="272" y="258"/>
                  <a:pt x="273" y="257"/>
                  <a:pt x="274" y="256"/>
                </a:cubicBezTo>
                <a:cubicBezTo>
                  <a:pt x="276" y="257"/>
                  <a:pt x="276" y="257"/>
                  <a:pt x="276" y="257"/>
                </a:cubicBezTo>
                <a:cubicBezTo>
                  <a:pt x="278" y="259"/>
                  <a:pt x="280" y="260"/>
                  <a:pt x="282" y="261"/>
                </a:cubicBezTo>
                <a:cubicBezTo>
                  <a:pt x="283" y="261"/>
                  <a:pt x="284" y="261"/>
                  <a:pt x="283" y="260"/>
                </a:cubicBezTo>
                <a:cubicBezTo>
                  <a:pt x="278" y="255"/>
                  <a:pt x="278" y="255"/>
                  <a:pt x="278" y="255"/>
                </a:cubicBezTo>
                <a:cubicBezTo>
                  <a:pt x="276" y="253"/>
                  <a:pt x="276" y="253"/>
                  <a:pt x="276" y="253"/>
                </a:cubicBezTo>
                <a:cubicBezTo>
                  <a:pt x="277" y="252"/>
                  <a:pt x="277" y="251"/>
                  <a:pt x="278" y="250"/>
                </a:cubicBezTo>
                <a:cubicBezTo>
                  <a:pt x="281" y="251"/>
                  <a:pt x="281" y="251"/>
                  <a:pt x="281" y="251"/>
                </a:cubicBezTo>
                <a:cubicBezTo>
                  <a:pt x="283" y="252"/>
                  <a:pt x="285" y="254"/>
                  <a:pt x="287" y="255"/>
                </a:cubicBezTo>
                <a:cubicBezTo>
                  <a:pt x="288" y="255"/>
                  <a:pt x="288" y="254"/>
                  <a:pt x="288" y="254"/>
                </a:cubicBezTo>
                <a:cubicBezTo>
                  <a:pt x="282" y="249"/>
                  <a:pt x="282" y="249"/>
                  <a:pt x="282" y="249"/>
                </a:cubicBezTo>
                <a:cubicBezTo>
                  <a:pt x="280" y="247"/>
                  <a:pt x="280" y="247"/>
                  <a:pt x="280" y="247"/>
                </a:cubicBezTo>
                <a:cubicBezTo>
                  <a:pt x="281" y="246"/>
                  <a:pt x="282" y="245"/>
                  <a:pt x="282" y="244"/>
                </a:cubicBezTo>
                <a:cubicBezTo>
                  <a:pt x="285" y="245"/>
                  <a:pt x="285" y="245"/>
                  <a:pt x="285" y="245"/>
                </a:cubicBezTo>
                <a:cubicBezTo>
                  <a:pt x="287" y="246"/>
                  <a:pt x="289" y="247"/>
                  <a:pt x="291" y="248"/>
                </a:cubicBezTo>
                <a:cubicBezTo>
                  <a:pt x="292" y="248"/>
                  <a:pt x="292" y="247"/>
                  <a:pt x="292" y="247"/>
                </a:cubicBezTo>
                <a:cubicBezTo>
                  <a:pt x="286" y="243"/>
                  <a:pt x="286" y="243"/>
                  <a:pt x="286" y="243"/>
                </a:cubicBezTo>
                <a:cubicBezTo>
                  <a:pt x="284" y="241"/>
                  <a:pt x="284" y="241"/>
                  <a:pt x="284" y="241"/>
                </a:cubicBezTo>
                <a:cubicBezTo>
                  <a:pt x="284" y="240"/>
                  <a:pt x="285" y="239"/>
                  <a:pt x="286" y="237"/>
                </a:cubicBezTo>
                <a:cubicBezTo>
                  <a:pt x="288" y="238"/>
                  <a:pt x="288" y="238"/>
                  <a:pt x="288" y="238"/>
                </a:cubicBezTo>
                <a:cubicBezTo>
                  <a:pt x="291" y="239"/>
                  <a:pt x="293" y="240"/>
                  <a:pt x="295" y="241"/>
                </a:cubicBezTo>
                <a:cubicBezTo>
                  <a:pt x="296" y="241"/>
                  <a:pt x="296" y="240"/>
                  <a:pt x="296" y="240"/>
                </a:cubicBezTo>
                <a:cubicBezTo>
                  <a:pt x="289" y="236"/>
                  <a:pt x="289" y="236"/>
                  <a:pt x="289" y="236"/>
                </a:cubicBezTo>
                <a:cubicBezTo>
                  <a:pt x="287" y="235"/>
                  <a:pt x="287" y="235"/>
                  <a:pt x="287" y="235"/>
                </a:cubicBezTo>
                <a:cubicBezTo>
                  <a:pt x="288" y="234"/>
                  <a:pt x="288" y="232"/>
                  <a:pt x="289" y="231"/>
                </a:cubicBezTo>
                <a:cubicBezTo>
                  <a:pt x="292" y="232"/>
                  <a:pt x="292" y="232"/>
                  <a:pt x="292" y="232"/>
                </a:cubicBezTo>
                <a:cubicBezTo>
                  <a:pt x="294" y="233"/>
                  <a:pt x="296" y="233"/>
                  <a:pt x="299" y="234"/>
                </a:cubicBezTo>
                <a:cubicBezTo>
                  <a:pt x="299" y="234"/>
                  <a:pt x="300" y="233"/>
                  <a:pt x="299" y="233"/>
                </a:cubicBezTo>
                <a:cubicBezTo>
                  <a:pt x="293" y="229"/>
                  <a:pt x="293" y="229"/>
                  <a:pt x="293" y="229"/>
                </a:cubicBezTo>
                <a:cubicBezTo>
                  <a:pt x="290" y="228"/>
                  <a:pt x="290" y="228"/>
                  <a:pt x="290" y="228"/>
                </a:cubicBezTo>
                <a:cubicBezTo>
                  <a:pt x="291" y="227"/>
                  <a:pt x="291" y="226"/>
                  <a:pt x="292" y="224"/>
                </a:cubicBezTo>
                <a:cubicBezTo>
                  <a:pt x="294" y="225"/>
                  <a:pt x="294" y="225"/>
                  <a:pt x="294" y="225"/>
                </a:cubicBezTo>
                <a:cubicBezTo>
                  <a:pt x="297" y="225"/>
                  <a:pt x="299" y="226"/>
                  <a:pt x="302" y="227"/>
                </a:cubicBezTo>
                <a:cubicBezTo>
                  <a:pt x="302" y="227"/>
                  <a:pt x="302" y="226"/>
                  <a:pt x="302" y="226"/>
                </a:cubicBezTo>
                <a:cubicBezTo>
                  <a:pt x="295" y="223"/>
                  <a:pt x="295" y="223"/>
                  <a:pt x="295" y="223"/>
                </a:cubicBezTo>
                <a:cubicBezTo>
                  <a:pt x="293" y="221"/>
                  <a:pt x="293" y="221"/>
                  <a:pt x="293" y="221"/>
                </a:cubicBezTo>
                <a:cubicBezTo>
                  <a:pt x="293" y="220"/>
                  <a:pt x="294" y="219"/>
                  <a:pt x="294" y="217"/>
                </a:cubicBezTo>
                <a:cubicBezTo>
                  <a:pt x="297" y="218"/>
                  <a:pt x="297" y="218"/>
                  <a:pt x="297" y="218"/>
                </a:cubicBezTo>
                <a:cubicBezTo>
                  <a:pt x="299" y="218"/>
                  <a:pt x="302" y="219"/>
                  <a:pt x="304" y="219"/>
                </a:cubicBezTo>
                <a:cubicBezTo>
                  <a:pt x="305" y="219"/>
                  <a:pt x="305" y="218"/>
                  <a:pt x="304" y="218"/>
                </a:cubicBezTo>
                <a:cubicBezTo>
                  <a:pt x="297" y="215"/>
                  <a:pt x="297" y="215"/>
                  <a:pt x="297" y="215"/>
                </a:cubicBezTo>
                <a:cubicBezTo>
                  <a:pt x="295" y="214"/>
                  <a:pt x="295" y="214"/>
                  <a:pt x="295" y="214"/>
                </a:cubicBezTo>
                <a:cubicBezTo>
                  <a:pt x="295" y="213"/>
                  <a:pt x="296" y="212"/>
                  <a:pt x="296" y="210"/>
                </a:cubicBezTo>
                <a:cubicBezTo>
                  <a:pt x="299" y="211"/>
                  <a:pt x="299" y="211"/>
                  <a:pt x="299" y="211"/>
                </a:cubicBezTo>
                <a:cubicBezTo>
                  <a:pt x="301" y="211"/>
                  <a:pt x="304" y="211"/>
                  <a:pt x="306" y="211"/>
                </a:cubicBezTo>
                <a:cubicBezTo>
                  <a:pt x="307" y="212"/>
                  <a:pt x="307" y="211"/>
                  <a:pt x="306" y="210"/>
                </a:cubicBezTo>
                <a:cubicBezTo>
                  <a:pt x="299" y="208"/>
                  <a:pt x="299" y="208"/>
                  <a:pt x="299" y="208"/>
                </a:cubicBezTo>
                <a:cubicBezTo>
                  <a:pt x="297" y="207"/>
                  <a:pt x="297" y="207"/>
                  <a:pt x="297" y="207"/>
                </a:cubicBezTo>
                <a:cubicBezTo>
                  <a:pt x="297" y="206"/>
                  <a:pt x="297" y="205"/>
                  <a:pt x="297" y="203"/>
                </a:cubicBezTo>
                <a:cubicBezTo>
                  <a:pt x="300" y="203"/>
                  <a:pt x="300" y="203"/>
                  <a:pt x="300" y="203"/>
                </a:cubicBezTo>
                <a:cubicBezTo>
                  <a:pt x="303" y="203"/>
                  <a:pt x="305" y="204"/>
                  <a:pt x="307" y="204"/>
                </a:cubicBezTo>
                <a:cubicBezTo>
                  <a:pt x="308" y="204"/>
                  <a:pt x="308" y="203"/>
                  <a:pt x="308" y="203"/>
                </a:cubicBezTo>
                <a:cubicBezTo>
                  <a:pt x="301" y="201"/>
                  <a:pt x="301" y="201"/>
                  <a:pt x="301" y="201"/>
                </a:cubicBezTo>
                <a:cubicBezTo>
                  <a:pt x="298" y="200"/>
                  <a:pt x="298" y="200"/>
                  <a:pt x="298" y="200"/>
                </a:cubicBezTo>
                <a:cubicBezTo>
                  <a:pt x="298" y="199"/>
                  <a:pt x="298" y="197"/>
                  <a:pt x="298" y="196"/>
                </a:cubicBezTo>
                <a:cubicBezTo>
                  <a:pt x="301" y="196"/>
                  <a:pt x="301" y="196"/>
                  <a:pt x="301" y="196"/>
                </a:cubicBezTo>
                <a:cubicBezTo>
                  <a:pt x="304" y="196"/>
                  <a:pt x="306" y="196"/>
                  <a:pt x="308" y="196"/>
                </a:cubicBezTo>
                <a:cubicBezTo>
                  <a:pt x="309" y="196"/>
                  <a:pt x="309" y="195"/>
                  <a:pt x="309" y="195"/>
                </a:cubicBezTo>
                <a:cubicBezTo>
                  <a:pt x="301" y="193"/>
                  <a:pt x="301" y="193"/>
                  <a:pt x="301" y="193"/>
                </a:cubicBezTo>
                <a:cubicBezTo>
                  <a:pt x="299" y="193"/>
                  <a:pt x="299" y="193"/>
                  <a:pt x="299" y="193"/>
                </a:cubicBezTo>
                <a:cubicBezTo>
                  <a:pt x="299" y="192"/>
                  <a:pt x="299" y="190"/>
                  <a:pt x="299" y="189"/>
                </a:cubicBezTo>
                <a:cubicBezTo>
                  <a:pt x="302" y="188"/>
                  <a:pt x="302" y="188"/>
                  <a:pt x="302" y="188"/>
                </a:cubicBezTo>
                <a:cubicBezTo>
                  <a:pt x="304" y="188"/>
                  <a:pt x="307" y="188"/>
                  <a:pt x="309" y="188"/>
                </a:cubicBezTo>
                <a:cubicBezTo>
                  <a:pt x="310" y="188"/>
                  <a:pt x="310" y="187"/>
                  <a:pt x="309" y="187"/>
                </a:cubicBezTo>
                <a:cubicBezTo>
                  <a:pt x="302" y="186"/>
                  <a:pt x="302" y="186"/>
                  <a:pt x="302" y="186"/>
                </a:cubicBezTo>
                <a:cubicBezTo>
                  <a:pt x="299" y="186"/>
                  <a:pt x="299" y="186"/>
                  <a:pt x="299" y="186"/>
                </a:cubicBezTo>
                <a:cubicBezTo>
                  <a:pt x="299" y="184"/>
                  <a:pt x="299" y="183"/>
                  <a:pt x="299" y="181"/>
                </a:cubicBezTo>
                <a:cubicBezTo>
                  <a:pt x="302" y="181"/>
                  <a:pt x="302" y="181"/>
                  <a:pt x="302" y="181"/>
                </a:cubicBezTo>
                <a:cubicBezTo>
                  <a:pt x="304" y="181"/>
                  <a:pt x="307" y="180"/>
                  <a:pt x="309" y="180"/>
                </a:cubicBezTo>
                <a:cubicBezTo>
                  <a:pt x="310" y="180"/>
                  <a:pt x="309" y="179"/>
                  <a:pt x="309" y="179"/>
                </a:cubicBezTo>
                <a:cubicBezTo>
                  <a:pt x="302" y="179"/>
                  <a:pt x="302" y="179"/>
                  <a:pt x="302" y="179"/>
                </a:cubicBezTo>
                <a:cubicBezTo>
                  <a:pt x="299" y="178"/>
                  <a:pt x="299" y="178"/>
                  <a:pt x="299" y="178"/>
                </a:cubicBezTo>
                <a:cubicBezTo>
                  <a:pt x="299" y="177"/>
                  <a:pt x="299" y="176"/>
                  <a:pt x="299" y="174"/>
                </a:cubicBezTo>
                <a:cubicBezTo>
                  <a:pt x="301" y="174"/>
                  <a:pt x="301" y="174"/>
                  <a:pt x="301" y="174"/>
                </a:cubicBezTo>
                <a:cubicBezTo>
                  <a:pt x="304" y="173"/>
                  <a:pt x="306" y="173"/>
                  <a:pt x="309" y="172"/>
                </a:cubicBezTo>
                <a:cubicBezTo>
                  <a:pt x="309" y="172"/>
                  <a:pt x="309" y="171"/>
                  <a:pt x="308" y="171"/>
                </a:cubicBezTo>
                <a:cubicBezTo>
                  <a:pt x="301" y="171"/>
                  <a:pt x="301" y="171"/>
                  <a:pt x="301" y="171"/>
                </a:cubicBezTo>
                <a:cubicBezTo>
                  <a:pt x="298" y="171"/>
                  <a:pt x="298" y="171"/>
                  <a:pt x="298" y="171"/>
                </a:cubicBezTo>
                <a:cubicBezTo>
                  <a:pt x="298" y="170"/>
                  <a:pt x="298" y="168"/>
                  <a:pt x="298" y="167"/>
                </a:cubicBezTo>
                <a:cubicBezTo>
                  <a:pt x="300" y="166"/>
                  <a:pt x="300" y="166"/>
                  <a:pt x="300" y="166"/>
                </a:cubicBezTo>
                <a:cubicBezTo>
                  <a:pt x="303" y="166"/>
                  <a:pt x="305" y="165"/>
                  <a:pt x="308" y="164"/>
                </a:cubicBezTo>
                <a:cubicBezTo>
                  <a:pt x="308" y="164"/>
                  <a:pt x="308" y="163"/>
                  <a:pt x="307" y="163"/>
                </a:cubicBezTo>
                <a:cubicBezTo>
                  <a:pt x="300" y="164"/>
                  <a:pt x="300" y="164"/>
                  <a:pt x="300" y="164"/>
                </a:cubicBezTo>
                <a:cubicBezTo>
                  <a:pt x="297" y="164"/>
                  <a:pt x="297" y="164"/>
                  <a:pt x="297" y="164"/>
                </a:cubicBezTo>
                <a:cubicBezTo>
                  <a:pt x="297" y="163"/>
                  <a:pt x="297" y="161"/>
                  <a:pt x="296" y="160"/>
                </a:cubicBezTo>
                <a:cubicBezTo>
                  <a:pt x="299" y="159"/>
                  <a:pt x="299" y="159"/>
                  <a:pt x="299" y="159"/>
                </a:cubicBezTo>
                <a:cubicBezTo>
                  <a:pt x="301" y="158"/>
                  <a:pt x="304" y="157"/>
                  <a:pt x="306" y="157"/>
                </a:cubicBezTo>
                <a:cubicBezTo>
                  <a:pt x="307" y="156"/>
                  <a:pt x="306" y="155"/>
                  <a:pt x="306" y="155"/>
                </a:cubicBezTo>
                <a:cubicBezTo>
                  <a:pt x="298" y="156"/>
                  <a:pt x="298" y="156"/>
                  <a:pt x="298" y="156"/>
                </a:cubicBezTo>
                <a:cubicBezTo>
                  <a:pt x="296" y="157"/>
                  <a:pt x="296" y="157"/>
                  <a:pt x="296" y="157"/>
                </a:cubicBezTo>
                <a:cubicBezTo>
                  <a:pt x="295" y="155"/>
                  <a:pt x="295" y="154"/>
                  <a:pt x="295" y="153"/>
                </a:cubicBezTo>
                <a:cubicBezTo>
                  <a:pt x="297" y="152"/>
                  <a:pt x="297" y="152"/>
                  <a:pt x="297" y="152"/>
                </a:cubicBezTo>
                <a:cubicBezTo>
                  <a:pt x="299" y="151"/>
                  <a:pt x="302" y="150"/>
                  <a:pt x="304" y="149"/>
                </a:cubicBezTo>
                <a:cubicBezTo>
                  <a:pt x="305" y="149"/>
                  <a:pt x="304" y="148"/>
                  <a:pt x="304" y="148"/>
                </a:cubicBezTo>
                <a:cubicBezTo>
                  <a:pt x="296" y="149"/>
                  <a:pt x="296" y="149"/>
                  <a:pt x="296" y="149"/>
                </a:cubicBezTo>
                <a:cubicBezTo>
                  <a:pt x="294" y="150"/>
                  <a:pt x="294" y="150"/>
                  <a:pt x="294" y="150"/>
                </a:cubicBezTo>
                <a:cubicBezTo>
                  <a:pt x="293" y="148"/>
                  <a:pt x="293" y="147"/>
                  <a:pt x="292" y="146"/>
                </a:cubicBezTo>
                <a:cubicBezTo>
                  <a:pt x="295" y="145"/>
                  <a:pt x="295" y="145"/>
                  <a:pt x="295" y="145"/>
                </a:cubicBezTo>
                <a:cubicBezTo>
                  <a:pt x="297" y="143"/>
                  <a:pt x="299" y="142"/>
                  <a:pt x="302" y="141"/>
                </a:cubicBezTo>
                <a:cubicBezTo>
                  <a:pt x="302" y="141"/>
                  <a:pt x="302" y="140"/>
                  <a:pt x="301" y="140"/>
                </a:cubicBezTo>
                <a:cubicBezTo>
                  <a:pt x="294" y="142"/>
                  <a:pt x="294" y="142"/>
                  <a:pt x="294" y="142"/>
                </a:cubicBezTo>
                <a:cubicBezTo>
                  <a:pt x="291" y="143"/>
                  <a:pt x="291" y="143"/>
                  <a:pt x="291" y="143"/>
                </a:cubicBezTo>
                <a:cubicBezTo>
                  <a:pt x="291" y="142"/>
                  <a:pt x="290" y="140"/>
                  <a:pt x="290" y="139"/>
                </a:cubicBezTo>
                <a:cubicBezTo>
                  <a:pt x="292" y="138"/>
                  <a:pt x="292" y="138"/>
                  <a:pt x="292" y="138"/>
                </a:cubicBezTo>
                <a:cubicBezTo>
                  <a:pt x="294" y="136"/>
                  <a:pt x="297" y="135"/>
                  <a:pt x="299" y="134"/>
                </a:cubicBezTo>
                <a:cubicBezTo>
                  <a:pt x="299" y="134"/>
                  <a:pt x="299" y="133"/>
                  <a:pt x="298" y="133"/>
                </a:cubicBezTo>
                <a:cubicBezTo>
                  <a:pt x="291" y="135"/>
                  <a:pt x="291" y="135"/>
                  <a:pt x="291" y="135"/>
                </a:cubicBezTo>
                <a:cubicBezTo>
                  <a:pt x="289" y="136"/>
                  <a:pt x="289" y="136"/>
                  <a:pt x="289" y="136"/>
                </a:cubicBezTo>
                <a:cubicBezTo>
                  <a:pt x="288" y="135"/>
                  <a:pt x="287" y="134"/>
                  <a:pt x="287" y="132"/>
                </a:cubicBezTo>
                <a:cubicBezTo>
                  <a:pt x="289" y="131"/>
                  <a:pt x="289" y="131"/>
                  <a:pt x="289" y="131"/>
                </a:cubicBezTo>
                <a:cubicBezTo>
                  <a:pt x="291" y="130"/>
                  <a:pt x="293" y="128"/>
                  <a:pt x="295" y="127"/>
                </a:cubicBezTo>
                <a:cubicBezTo>
                  <a:pt x="296" y="127"/>
                  <a:pt x="295" y="126"/>
                  <a:pt x="295" y="126"/>
                </a:cubicBezTo>
                <a:cubicBezTo>
                  <a:pt x="288" y="129"/>
                  <a:pt x="288" y="129"/>
                  <a:pt x="288" y="129"/>
                </a:cubicBezTo>
                <a:cubicBezTo>
                  <a:pt x="285" y="130"/>
                  <a:pt x="285" y="130"/>
                  <a:pt x="285" y="130"/>
                </a:cubicBezTo>
                <a:cubicBezTo>
                  <a:pt x="285" y="128"/>
                  <a:pt x="284" y="127"/>
                  <a:pt x="283" y="126"/>
                </a:cubicBezTo>
                <a:cubicBezTo>
                  <a:pt x="286" y="124"/>
                  <a:pt x="286" y="124"/>
                  <a:pt x="286" y="124"/>
                </a:cubicBezTo>
                <a:cubicBezTo>
                  <a:pt x="287" y="123"/>
                  <a:pt x="289" y="121"/>
                  <a:pt x="291" y="120"/>
                </a:cubicBezTo>
                <a:cubicBezTo>
                  <a:pt x="292" y="120"/>
                  <a:pt x="291" y="119"/>
                  <a:pt x="291" y="119"/>
                </a:cubicBezTo>
                <a:cubicBezTo>
                  <a:pt x="284" y="122"/>
                  <a:pt x="284" y="122"/>
                  <a:pt x="284" y="122"/>
                </a:cubicBezTo>
                <a:cubicBezTo>
                  <a:pt x="282" y="123"/>
                  <a:pt x="282" y="123"/>
                  <a:pt x="282" y="123"/>
                </a:cubicBezTo>
                <a:cubicBezTo>
                  <a:pt x="281" y="122"/>
                  <a:pt x="280" y="121"/>
                  <a:pt x="279" y="120"/>
                </a:cubicBezTo>
                <a:cubicBezTo>
                  <a:pt x="282" y="118"/>
                  <a:pt x="282" y="118"/>
                  <a:pt x="282" y="118"/>
                </a:cubicBezTo>
                <a:cubicBezTo>
                  <a:pt x="283" y="116"/>
                  <a:pt x="285" y="115"/>
                  <a:pt x="287" y="113"/>
                </a:cubicBezTo>
                <a:cubicBezTo>
                  <a:pt x="288" y="113"/>
                  <a:pt x="287" y="112"/>
                  <a:pt x="287" y="112"/>
                </a:cubicBezTo>
                <a:cubicBezTo>
                  <a:pt x="280" y="116"/>
                  <a:pt x="280" y="116"/>
                  <a:pt x="280" y="116"/>
                </a:cubicBezTo>
                <a:cubicBezTo>
                  <a:pt x="278" y="117"/>
                  <a:pt x="278" y="117"/>
                  <a:pt x="278" y="117"/>
                </a:cubicBezTo>
                <a:cubicBezTo>
                  <a:pt x="277" y="116"/>
                  <a:pt x="276" y="115"/>
                  <a:pt x="275" y="114"/>
                </a:cubicBezTo>
                <a:cubicBezTo>
                  <a:pt x="277" y="112"/>
                  <a:pt x="277" y="112"/>
                  <a:pt x="277" y="112"/>
                </a:cubicBezTo>
                <a:cubicBezTo>
                  <a:pt x="279" y="110"/>
                  <a:pt x="281" y="109"/>
                  <a:pt x="283" y="107"/>
                </a:cubicBezTo>
                <a:cubicBezTo>
                  <a:pt x="283" y="107"/>
                  <a:pt x="282" y="106"/>
                  <a:pt x="282" y="106"/>
                </a:cubicBezTo>
                <a:cubicBezTo>
                  <a:pt x="276" y="110"/>
                  <a:pt x="276" y="110"/>
                  <a:pt x="276" y="110"/>
                </a:cubicBezTo>
                <a:cubicBezTo>
                  <a:pt x="273" y="111"/>
                  <a:pt x="273" y="111"/>
                  <a:pt x="273" y="111"/>
                </a:cubicBezTo>
                <a:cubicBezTo>
                  <a:pt x="272" y="110"/>
                  <a:pt x="272" y="109"/>
                  <a:pt x="271" y="108"/>
                </a:cubicBezTo>
                <a:cubicBezTo>
                  <a:pt x="272" y="106"/>
                  <a:pt x="272" y="106"/>
                  <a:pt x="272" y="106"/>
                </a:cubicBezTo>
                <a:cubicBezTo>
                  <a:pt x="274" y="104"/>
                  <a:pt x="276" y="103"/>
                  <a:pt x="277" y="101"/>
                </a:cubicBezTo>
                <a:cubicBezTo>
                  <a:pt x="278" y="100"/>
                  <a:pt x="277" y="100"/>
                  <a:pt x="277" y="100"/>
                </a:cubicBezTo>
                <a:cubicBezTo>
                  <a:pt x="271" y="104"/>
                  <a:pt x="271" y="104"/>
                  <a:pt x="271" y="104"/>
                </a:cubicBezTo>
                <a:cubicBezTo>
                  <a:pt x="269" y="106"/>
                  <a:pt x="269" y="106"/>
                  <a:pt x="269" y="106"/>
                </a:cubicBezTo>
                <a:cubicBezTo>
                  <a:pt x="268" y="105"/>
                  <a:pt x="267" y="104"/>
                  <a:pt x="266" y="103"/>
                </a:cubicBezTo>
                <a:cubicBezTo>
                  <a:pt x="267" y="101"/>
                  <a:pt x="267" y="101"/>
                  <a:pt x="267" y="101"/>
                </a:cubicBezTo>
                <a:cubicBezTo>
                  <a:pt x="269" y="99"/>
                  <a:pt x="270" y="97"/>
                  <a:pt x="272" y="95"/>
                </a:cubicBezTo>
                <a:cubicBezTo>
                  <a:pt x="272" y="95"/>
                  <a:pt x="272" y="94"/>
                  <a:pt x="271" y="94"/>
                </a:cubicBezTo>
                <a:cubicBezTo>
                  <a:pt x="266" y="99"/>
                  <a:pt x="266" y="99"/>
                  <a:pt x="266" y="99"/>
                </a:cubicBezTo>
                <a:cubicBezTo>
                  <a:pt x="264" y="101"/>
                  <a:pt x="264" y="101"/>
                  <a:pt x="264" y="101"/>
                </a:cubicBezTo>
                <a:cubicBezTo>
                  <a:pt x="262" y="100"/>
                  <a:pt x="261" y="99"/>
                  <a:pt x="260" y="98"/>
                </a:cubicBezTo>
                <a:cubicBezTo>
                  <a:pt x="262" y="96"/>
                  <a:pt x="262" y="96"/>
                  <a:pt x="262" y="96"/>
                </a:cubicBezTo>
                <a:cubicBezTo>
                  <a:pt x="263" y="94"/>
                  <a:pt x="265" y="92"/>
                  <a:pt x="266" y="90"/>
                </a:cubicBezTo>
                <a:cubicBezTo>
                  <a:pt x="267" y="89"/>
                  <a:pt x="266" y="89"/>
                  <a:pt x="265" y="89"/>
                </a:cubicBezTo>
                <a:cubicBezTo>
                  <a:pt x="260" y="94"/>
                  <a:pt x="260" y="94"/>
                  <a:pt x="260" y="94"/>
                </a:cubicBezTo>
                <a:cubicBezTo>
                  <a:pt x="258" y="96"/>
                  <a:pt x="258" y="96"/>
                  <a:pt x="258" y="96"/>
                </a:cubicBezTo>
                <a:cubicBezTo>
                  <a:pt x="257" y="95"/>
                  <a:pt x="256" y="94"/>
                  <a:pt x="255" y="93"/>
                </a:cubicBezTo>
                <a:cubicBezTo>
                  <a:pt x="256" y="91"/>
                  <a:pt x="256" y="91"/>
                  <a:pt x="256" y="91"/>
                </a:cubicBezTo>
                <a:cubicBezTo>
                  <a:pt x="258" y="89"/>
                  <a:pt x="259" y="87"/>
                  <a:pt x="260" y="85"/>
                </a:cubicBezTo>
                <a:cubicBezTo>
                  <a:pt x="260" y="84"/>
                  <a:pt x="260" y="84"/>
                  <a:pt x="259" y="84"/>
                </a:cubicBezTo>
                <a:cubicBezTo>
                  <a:pt x="254" y="89"/>
                  <a:pt x="254" y="89"/>
                  <a:pt x="254" y="89"/>
                </a:cubicBezTo>
                <a:cubicBezTo>
                  <a:pt x="252" y="91"/>
                  <a:pt x="252" y="91"/>
                  <a:pt x="252" y="91"/>
                </a:cubicBezTo>
                <a:cubicBezTo>
                  <a:pt x="251" y="91"/>
                  <a:pt x="250" y="90"/>
                  <a:pt x="249" y="89"/>
                </a:cubicBezTo>
                <a:cubicBezTo>
                  <a:pt x="250" y="86"/>
                  <a:pt x="250" y="86"/>
                  <a:pt x="250" y="86"/>
                </a:cubicBezTo>
                <a:cubicBezTo>
                  <a:pt x="251" y="84"/>
                  <a:pt x="253" y="82"/>
                  <a:pt x="254" y="80"/>
                </a:cubicBezTo>
                <a:cubicBezTo>
                  <a:pt x="254" y="80"/>
                  <a:pt x="253" y="79"/>
                  <a:pt x="253" y="79"/>
                </a:cubicBezTo>
                <a:cubicBezTo>
                  <a:pt x="248" y="85"/>
                  <a:pt x="248" y="85"/>
                  <a:pt x="248" y="85"/>
                </a:cubicBezTo>
                <a:cubicBezTo>
                  <a:pt x="246" y="87"/>
                  <a:pt x="246" y="87"/>
                  <a:pt x="246" y="87"/>
                </a:cubicBezTo>
                <a:cubicBezTo>
                  <a:pt x="245" y="86"/>
                  <a:pt x="244" y="86"/>
                  <a:pt x="243" y="85"/>
                </a:cubicBezTo>
                <a:cubicBezTo>
                  <a:pt x="244" y="82"/>
                  <a:pt x="244" y="82"/>
                  <a:pt x="244" y="82"/>
                </a:cubicBezTo>
                <a:cubicBezTo>
                  <a:pt x="245" y="80"/>
                  <a:pt x="246" y="78"/>
                  <a:pt x="247" y="76"/>
                </a:cubicBezTo>
                <a:cubicBezTo>
                  <a:pt x="247" y="75"/>
                  <a:pt x="246" y="75"/>
                  <a:pt x="246" y="75"/>
                </a:cubicBezTo>
                <a:cubicBezTo>
                  <a:pt x="242" y="81"/>
                  <a:pt x="242" y="81"/>
                  <a:pt x="242" y="81"/>
                </a:cubicBezTo>
                <a:cubicBezTo>
                  <a:pt x="240" y="83"/>
                  <a:pt x="240" y="83"/>
                  <a:pt x="240" y="83"/>
                </a:cubicBezTo>
                <a:cubicBezTo>
                  <a:pt x="239" y="83"/>
                  <a:pt x="238" y="82"/>
                  <a:pt x="236" y="81"/>
                </a:cubicBezTo>
                <a:cubicBezTo>
                  <a:pt x="237" y="79"/>
                  <a:pt x="237" y="79"/>
                  <a:pt x="237" y="79"/>
                </a:cubicBezTo>
                <a:cubicBezTo>
                  <a:pt x="238" y="77"/>
                  <a:pt x="239" y="74"/>
                  <a:pt x="240" y="72"/>
                </a:cubicBezTo>
                <a:cubicBezTo>
                  <a:pt x="240" y="72"/>
                  <a:pt x="239" y="71"/>
                  <a:pt x="239" y="72"/>
                </a:cubicBezTo>
                <a:cubicBezTo>
                  <a:pt x="235" y="78"/>
                  <a:pt x="235" y="78"/>
                  <a:pt x="235" y="78"/>
                </a:cubicBezTo>
                <a:cubicBezTo>
                  <a:pt x="234" y="80"/>
                  <a:pt x="234" y="80"/>
                  <a:pt x="234" y="80"/>
                </a:cubicBezTo>
                <a:cubicBezTo>
                  <a:pt x="232" y="80"/>
                  <a:pt x="231" y="79"/>
                  <a:pt x="230" y="78"/>
                </a:cubicBezTo>
                <a:cubicBezTo>
                  <a:pt x="231" y="76"/>
                  <a:pt x="231" y="76"/>
                  <a:pt x="231" y="76"/>
                </a:cubicBezTo>
                <a:cubicBezTo>
                  <a:pt x="231" y="73"/>
                  <a:pt x="232" y="71"/>
                  <a:pt x="233" y="69"/>
                </a:cubicBezTo>
                <a:cubicBezTo>
                  <a:pt x="233" y="68"/>
                  <a:pt x="232" y="68"/>
                  <a:pt x="232" y="68"/>
                </a:cubicBezTo>
                <a:cubicBezTo>
                  <a:pt x="228" y="75"/>
                  <a:pt x="228" y="75"/>
                  <a:pt x="228" y="75"/>
                </a:cubicBezTo>
                <a:cubicBezTo>
                  <a:pt x="227" y="77"/>
                  <a:pt x="227" y="77"/>
                  <a:pt x="227" y="77"/>
                </a:cubicBezTo>
                <a:cubicBezTo>
                  <a:pt x="226" y="77"/>
                  <a:pt x="224" y="76"/>
                  <a:pt x="223" y="76"/>
                </a:cubicBezTo>
                <a:cubicBezTo>
                  <a:pt x="224" y="73"/>
                  <a:pt x="224" y="73"/>
                  <a:pt x="224" y="73"/>
                </a:cubicBezTo>
                <a:cubicBezTo>
                  <a:pt x="224" y="71"/>
                  <a:pt x="225" y="68"/>
                  <a:pt x="225" y="66"/>
                </a:cubicBezTo>
                <a:cubicBezTo>
                  <a:pt x="226" y="65"/>
                  <a:pt x="225" y="65"/>
                  <a:pt x="224" y="65"/>
                </a:cubicBezTo>
                <a:cubicBezTo>
                  <a:pt x="221" y="72"/>
                  <a:pt x="221" y="72"/>
                  <a:pt x="221" y="72"/>
                </a:cubicBezTo>
                <a:cubicBezTo>
                  <a:pt x="220" y="75"/>
                  <a:pt x="220" y="75"/>
                  <a:pt x="220" y="75"/>
                </a:cubicBezTo>
                <a:cubicBezTo>
                  <a:pt x="219" y="74"/>
                  <a:pt x="218" y="74"/>
                  <a:pt x="216" y="73"/>
                </a:cubicBezTo>
                <a:cubicBezTo>
                  <a:pt x="217" y="71"/>
                  <a:pt x="217" y="71"/>
                  <a:pt x="217" y="71"/>
                </a:cubicBezTo>
                <a:cubicBezTo>
                  <a:pt x="217" y="68"/>
                  <a:pt x="218" y="66"/>
                  <a:pt x="218" y="63"/>
                </a:cubicBezTo>
                <a:cubicBezTo>
                  <a:pt x="218" y="63"/>
                  <a:pt x="217" y="63"/>
                  <a:pt x="217" y="63"/>
                </a:cubicBezTo>
                <a:cubicBezTo>
                  <a:pt x="214" y="70"/>
                  <a:pt x="214" y="70"/>
                  <a:pt x="214" y="70"/>
                </a:cubicBezTo>
                <a:cubicBezTo>
                  <a:pt x="213" y="73"/>
                  <a:pt x="213" y="73"/>
                  <a:pt x="213" y="73"/>
                </a:cubicBezTo>
                <a:cubicBezTo>
                  <a:pt x="212" y="72"/>
                  <a:pt x="211" y="72"/>
                  <a:pt x="209" y="72"/>
                </a:cubicBezTo>
                <a:cubicBezTo>
                  <a:pt x="209" y="69"/>
                  <a:pt x="209" y="69"/>
                  <a:pt x="209" y="69"/>
                </a:cubicBezTo>
                <a:cubicBezTo>
                  <a:pt x="210" y="66"/>
                  <a:pt x="210" y="64"/>
                  <a:pt x="210" y="61"/>
                </a:cubicBezTo>
                <a:cubicBezTo>
                  <a:pt x="210" y="61"/>
                  <a:pt x="209" y="61"/>
                  <a:pt x="209" y="61"/>
                </a:cubicBezTo>
                <a:cubicBezTo>
                  <a:pt x="207" y="68"/>
                  <a:pt x="207" y="68"/>
                  <a:pt x="207" y="68"/>
                </a:cubicBezTo>
                <a:cubicBezTo>
                  <a:pt x="206" y="71"/>
                  <a:pt x="206" y="71"/>
                  <a:pt x="206" y="71"/>
                </a:cubicBezTo>
                <a:cubicBezTo>
                  <a:pt x="205" y="71"/>
                  <a:pt x="203" y="70"/>
                  <a:pt x="202" y="70"/>
                </a:cubicBezTo>
                <a:cubicBezTo>
                  <a:pt x="202" y="67"/>
                  <a:pt x="202" y="67"/>
                  <a:pt x="202" y="67"/>
                </a:cubicBezTo>
                <a:cubicBezTo>
                  <a:pt x="202" y="65"/>
                  <a:pt x="202" y="62"/>
                  <a:pt x="202" y="60"/>
                </a:cubicBezTo>
                <a:cubicBezTo>
                  <a:pt x="203" y="60"/>
                  <a:pt x="202" y="59"/>
                  <a:pt x="201" y="60"/>
                </a:cubicBezTo>
                <a:cubicBezTo>
                  <a:pt x="200" y="67"/>
                  <a:pt x="200" y="67"/>
                  <a:pt x="200" y="67"/>
                </a:cubicBezTo>
                <a:cubicBezTo>
                  <a:pt x="199" y="70"/>
                  <a:pt x="199" y="70"/>
                  <a:pt x="199" y="70"/>
                </a:cubicBezTo>
                <a:cubicBezTo>
                  <a:pt x="198" y="69"/>
                  <a:pt x="196" y="69"/>
                  <a:pt x="195" y="69"/>
                </a:cubicBezTo>
                <a:cubicBezTo>
                  <a:pt x="195" y="66"/>
                  <a:pt x="195" y="66"/>
                  <a:pt x="195" y="66"/>
                </a:cubicBezTo>
                <a:cubicBezTo>
                  <a:pt x="195" y="64"/>
                  <a:pt x="195" y="62"/>
                  <a:pt x="195" y="59"/>
                </a:cubicBezTo>
                <a:cubicBezTo>
                  <a:pt x="195" y="59"/>
                  <a:pt x="194" y="59"/>
                  <a:pt x="194" y="59"/>
                </a:cubicBezTo>
                <a:cubicBezTo>
                  <a:pt x="192" y="66"/>
                  <a:pt x="192" y="66"/>
                  <a:pt x="192" y="66"/>
                </a:cubicBezTo>
                <a:cubicBezTo>
                  <a:pt x="192" y="69"/>
                  <a:pt x="192" y="69"/>
                  <a:pt x="192" y="69"/>
                </a:cubicBezTo>
                <a:cubicBezTo>
                  <a:pt x="190" y="69"/>
                  <a:pt x="189" y="69"/>
                  <a:pt x="187" y="69"/>
                </a:cubicBezTo>
                <a:cubicBezTo>
                  <a:pt x="187" y="66"/>
                  <a:pt x="187" y="66"/>
                  <a:pt x="187" y="66"/>
                </a:cubicBezTo>
                <a:cubicBezTo>
                  <a:pt x="187" y="64"/>
                  <a:pt x="187" y="61"/>
                  <a:pt x="187" y="59"/>
                </a:cubicBezTo>
                <a:cubicBezTo>
                  <a:pt x="187" y="58"/>
                  <a:pt x="186" y="58"/>
                  <a:pt x="186" y="59"/>
                </a:cubicBezTo>
                <a:cubicBezTo>
                  <a:pt x="185" y="66"/>
                  <a:pt x="185" y="66"/>
                  <a:pt x="185" y="66"/>
                </a:cubicBezTo>
                <a:cubicBezTo>
                  <a:pt x="185" y="69"/>
                  <a:pt x="185" y="69"/>
                  <a:pt x="185" y="69"/>
                </a:cubicBezTo>
                <a:cubicBezTo>
                  <a:pt x="183" y="69"/>
                  <a:pt x="182" y="69"/>
                  <a:pt x="180" y="69"/>
                </a:cubicBezTo>
                <a:cubicBezTo>
                  <a:pt x="180" y="66"/>
                  <a:pt x="180" y="66"/>
                  <a:pt x="180" y="66"/>
                </a:cubicBezTo>
                <a:cubicBezTo>
                  <a:pt x="179" y="64"/>
                  <a:pt x="179" y="61"/>
                  <a:pt x="179" y="59"/>
                </a:cubicBezTo>
                <a:cubicBezTo>
                  <a:pt x="179" y="58"/>
                  <a:pt x="178" y="58"/>
                  <a:pt x="178" y="59"/>
                </a:cubicBezTo>
                <a:cubicBezTo>
                  <a:pt x="177" y="66"/>
                  <a:pt x="177" y="66"/>
                  <a:pt x="177" y="66"/>
                </a:cubicBezTo>
                <a:cubicBezTo>
                  <a:pt x="177" y="69"/>
                  <a:pt x="177" y="69"/>
                  <a:pt x="177" y="69"/>
                </a:cubicBezTo>
                <a:cubicBezTo>
                  <a:pt x="176" y="69"/>
                  <a:pt x="174" y="69"/>
                  <a:pt x="173" y="69"/>
                </a:cubicBezTo>
                <a:cubicBezTo>
                  <a:pt x="172" y="67"/>
                  <a:pt x="172" y="67"/>
                  <a:pt x="172" y="67"/>
                </a:cubicBezTo>
                <a:cubicBezTo>
                  <a:pt x="172" y="64"/>
                  <a:pt x="171" y="62"/>
                  <a:pt x="171" y="59"/>
                </a:cubicBezTo>
                <a:cubicBezTo>
                  <a:pt x="171" y="59"/>
                  <a:pt x="170" y="59"/>
                  <a:pt x="170" y="59"/>
                </a:cubicBezTo>
                <a:cubicBezTo>
                  <a:pt x="170" y="67"/>
                  <a:pt x="170" y="67"/>
                  <a:pt x="170" y="67"/>
                </a:cubicBezTo>
                <a:cubicBezTo>
                  <a:pt x="170" y="69"/>
                  <a:pt x="170" y="69"/>
                  <a:pt x="170" y="69"/>
                </a:cubicBezTo>
                <a:cubicBezTo>
                  <a:pt x="169" y="70"/>
                  <a:pt x="167" y="70"/>
                  <a:pt x="166" y="70"/>
                </a:cubicBezTo>
                <a:cubicBezTo>
                  <a:pt x="165" y="67"/>
                  <a:pt x="165" y="67"/>
                  <a:pt x="165" y="67"/>
                </a:cubicBezTo>
                <a:cubicBezTo>
                  <a:pt x="164" y="65"/>
                  <a:pt x="164" y="63"/>
                  <a:pt x="163" y="60"/>
                </a:cubicBezTo>
                <a:cubicBezTo>
                  <a:pt x="163" y="60"/>
                  <a:pt x="162" y="60"/>
                  <a:pt x="162" y="61"/>
                </a:cubicBezTo>
                <a:cubicBezTo>
                  <a:pt x="163" y="68"/>
                  <a:pt x="163" y="68"/>
                  <a:pt x="163" y="68"/>
                </a:cubicBezTo>
                <a:cubicBezTo>
                  <a:pt x="163" y="71"/>
                  <a:pt x="163" y="71"/>
                  <a:pt x="163" y="71"/>
                </a:cubicBezTo>
                <a:cubicBezTo>
                  <a:pt x="161" y="71"/>
                  <a:pt x="160" y="71"/>
                  <a:pt x="159" y="71"/>
                </a:cubicBezTo>
                <a:cubicBezTo>
                  <a:pt x="158" y="69"/>
                  <a:pt x="158" y="69"/>
                  <a:pt x="158" y="69"/>
                </a:cubicBezTo>
                <a:cubicBezTo>
                  <a:pt x="157" y="67"/>
                  <a:pt x="156" y="64"/>
                  <a:pt x="155" y="62"/>
                </a:cubicBezTo>
                <a:cubicBezTo>
                  <a:pt x="155" y="61"/>
                  <a:pt x="154" y="62"/>
                  <a:pt x="154" y="62"/>
                </a:cubicBezTo>
                <a:cubicBezTo>
                  <a:pt x="155" y="69"/>
                  <a:pt x="155" y="69"/>
                  <a:pt x="155" y="69"/>
                </a:cubicBezTo>
                <a:cubicBezTo>
                  <a:pt x="156" y="72"/>
                  <a:pt x="156" y="72"/>
                  <a:pt x="156" y="72"/>
                </a:cubicBezTo>
                <a:cubicBezTo>
                  <a:pt x="154" y="72"/>
                  <a:pt x="153" y="73"/>
                  <a:pt x="152" y="73"/>
                </a:cubicBezTo>
                <a:cubicBezTo>
                  <a:pt x="152" y="73"/>
                  <a:pt x="152" y="73"/>
                  <a:pt x="152" y="73"/>
                </a:cubicBezTo>
                <a:cubicBezTo>
                  <a:pt x="150" y="71"/>
                  <a:pt x="150" y="71"/>
                  <a:pt x="150" y="71"/>
                </a:cubicBezTo>
                <a:cubicBezTo>
                  <a:pt x="150" y="68"/>
                  <a:pt x="149" y="66"/>
                  <a:pt x="148" y="64"/>
                </a:cubicBezTo>
                <a:cubicBezTo>
                  <a:pt x="148" y="63"/>
                  <a:pt x="147" y="64"/>
                  <a:pt x="147" y="64"/>
                </a:cubicBezTo>
                <a:cubicBezTo>
                  <a:pt x="148" y="71"/>
                  <a:pt x="148" y="71"/>
                  <a:pt x="148" y="71"/>
                </a:cubicBezTo>
                <a:cubicBezTo>
                  <a:pt x="149" y="74"/>
                  <a:pt x="149" y="74"/>
                  <a:pt x="149" y="74"/>
                </a:cubicBezTo>
                <a:cubicBezTo>
                  <a:pt x="147" y="75"/>
                  <a:pt x="146" y="75"/>
                  <a:pt x="145" y="76"/>
                </a:cubicBezTo>
                <a:cubicBezTo>
                  <a:pt x="143" y="73"/>
                  <a:pt x="143" y="73"/>
                  <a:pt x="143" y="73"/>
                </a:cubicBezTo>
                <a:cubicBezTo>
                  <a:pt x="142" y="71"/>
                  <a:pt x="141" y="69"/>
                  <a:pt x="140" y="66"/>
                </a:cubicBezTo>
                <a:cubicBezTo>
                  <a:pt x="140" y="66"/>
                  <a:pt x="139" y="66"/>
                  <a:pt x="139" y="67"/>
                </a:cubicBezTo>
                <a:cubicBezTo>
                  <a:pt x="141" y="74"/>
                  <a:pt x="141" y="74"/>
                  <a:pt x="141" y="74"/>
                </a:cubicBezTo>
                <a:cubicBezTo>
                  <a:pt x="142" y="77"/>
                  <a:pt x="142" y="77"/>
                  <a:pt x="142" y="77"/>
                </a:cubicBezTo>
                <a:cubicBezTo>
                  <a:pt x="140" y="77"/>
                  <a:pt x="139" y="78"/>
                  <a:pt x="138" y="78"/>
                </a:cubicBezTo>
                <a:cubicBezTo>
                  <a:pt x="136" y="76"/>
                  <a:pt x="136" y="76"/>
                  <a:pt x="136" y="76"/>
                </a:cubicBezTo>
                <a:cubicBezTo>
                  <a:pt x="135" y="74"/>
                  <a:pt x="134" y="72"/>
                  <a:pt x="133" y="69"/>
                </a:cubicBezTo>
                <a:cubicBezTo>
                  <a:pt x="133" y="69"/>
                  <a:pt x="132" y="69"/>
                  <a:pt x="132" y="70"/>
                </a:cubicBezTo>
                <a:cubicBezTo>
                  <a:pt x="134" y="77"/>
                  <a:pt x="134" y="77"/>
                  <a:pt x="134" y="77"/>
                </a:cubicBezTo>
                <a:cubicBezTo>
                  <a:pt x="135" y="79"/>
                  <a:pt x="135" y="79"/>
                  <a:pt x="135" y="79"/>
                </a:cubicBezTo>
                <a:cubicBezTo>
                  <a:pt x="134" y="80"/>
                  <a:pt x="133" y="81"/>
                  <a:pt x="131" y="81"/>
                </a:cubicBezTo>
                <a:cubicBezTo>
                  <a:pt x="130" y="79"/>
                  <a:pt x="130" y="79"/>
                  <a:pt x="130" y="79"/>
                </a:cubicBezTo>
                <a:cubicBezTo>
                  <a:pt x="128" y="77"/>
                  <a:pt x="127" y="75"/>
                  <a:pt x="126" y="73"/>
                </a:cubicBezTo>
                <a:cubicBezTo>
                  <a:pt x="125" y="72"/>
                  <a:pt x="125" y="73"/>
                  <a:pt x="125" y="73"/>
                </a:cubicBezTo>
                <a:cubicBezTo>
                  <a:pt x="128" y="80"/>
                  <a:pt x="128" y="80"/>
                  <a:pt x="128" y="80"/>
                </a:cubicBezTo>
                <a:cubicBezTo>
                  <a:pt x="129" y="83"/>
                  <a:pt x="129" y="83"/>
                  <a:pt x="129" y="83"/>
                </a:cubicBezTo>
                <a:cubicBezTo>
                  <a:pt x="127" y="83"/>
                  <a:pt x="126" y="84"/>
                  <a:pt x="125" y="85"/>
                </a:cubicBezTo>
                <a:cubicBezTo>
                  <a:pt x="123" y="83"/>
                  <a:pt x="123" y="83"/>
                  <a:pt x="123" y="83"/>
                </a:cubicBezTo>
                <a:cubicBezTo>
                  <a:pt x="122" y="81"/>
                  <a:pt x="120" y="79"/>
                  <a:pt x="119" y="77"/>
                </a:cubicBezTo>
                <a:cubicBezTo>
                  <a:pt x="119" y="76"/>
                  <a:pt x="118" y="77"/>
                  <a:pt x="118" y="77"/>
                </a:cubicBezTo>
                <a:cubicBezTo>
                  <a:pt x="121" y="84"/>
                  <a:pt x="121" y="84"/>
                  <a:pt x="121" y="84"/>
                </a:cubicBezTo>
                <a:cubicBezTo>
                  <a:pt x="122" y="86"/>
                  <a:pt x="122" y="86"/>
                  <a:pt x="122" y="86"/>
                </a:cubicBezTo>
                <a:cubicBezTo>
                  <a:pt x="121" y="87"/>
                  <a:pt x="120" y="88"/>
                  <a:pt x="119" y="89"/>
                </a:cubicBezTo>
                <a:cubicBezTo>
                  <a:pt x="117" y="87"/>
                  <a:pt x="117" y="87"/>
                  <a:pt x="117" y="87"/>
                </a:cubicBezTo>
                <a:cubicBezTo>
                  <a:pt x="115" y="85"/>
                  <a:pt x="114" y="83"/>
                  <a:pt x="112" y="81"/>
                </a:cubicBezTo>
                <a:cubicBezTo>
                  <a:pt x="112" y="81"/>
                  <a:pt x="111" y="81"/>
                  <a:pt x="111" y="82"/>
                </a:cubicBezTo>
                <a:cubicBezTo>
                  <a:pt x="115" y="88"/>
                  <a:pt x="115" y="88"/>
                  <a:pt x="115" y="88"/>
                </a:cubicBezTo>
                <a:cubicBezTo>
                  <a:pt x="116" y="90"/>
                  <a:pt x="116" y="90"/>
                  <a:pt x="116" y="90"/>
                </a:cubicBezTo>
                <a:cubicBezTo>
                  <a:pt x="115" y="91"/>
                  <a:pt x="114" y="92"/>
                  <a:pt x="113" y="93"/>
                </a:cubicBezTo>
                <a:cubicBezTo>
                  <a:pt x="111" y="91"/>
                  <a:pt x="111" y="91"/>
                  <a:pt x="111" y="91"/>
                </a:cubicBezTo>
                <a:cubicBezTo>
                  <a:pt x="109" y="89"/>
                  <a:pt x="108" y="88"/>
                  <a:pt x="106" y="86"/>
                </a:cubicBezTo>
                <a:cubicBezTo>
                  <a:pt x="105" y="85"/>
                  <a:pt x="105" y="86"/>
                  <a:pt x="105" y="86"/>
                </a:cubicBezTo>
                <a:cubicBezTo>
                  <a:pt x="109" y="93"/>
                  <a:pt x="109" y="93"/>
                  <a:pt x="109" y="93"/>
                </a:cubicBezTo>
                <a:cubicBezTo>
                  <a:pt x="111" y="95"/>
                  <a:pt x="111" y="95"/>
                  <a:pt x="111" y="95"/>
                </a:cubicBezTo>
                <a:cubicBezTo>
                  <a:pt x="109" y="96"/>
                  <a:pt x="108" y="97"/>
                  <a:pt x="107" y="98"/>
                </a:cubicBezTo>
                <a:cubicBezTo>
                  <a:pt x="105" y="96"/>
                  <a:pt x="105" y="96"/>
                  <a:pt x="105" y="96"/>
                </a:cubicBezTo>
                <a:cubicBezTo>
                  <a:pt x="103" y="94"/>
                  <a:pt x="102" y="93"/>
                  <a:pt x="100" y="91"/>
                </a:cubicBezTo>
                <a:cubicBezTo>
                  <a:pt x="99" y="90"/>
                  <a:pt x="99" y="91"/>
                  <a:pt x="99" y="92"/>
                </a:cubicBezTo>
                <a:cubicBezTo>
                  <a:pt x="103" y="97"/>
                  <a:pt x="103" y="97"/>
                  <a:pt x="103" y="97"/>
                </a:cubicBezTo>
                <a:cubicBezTo>
                  <a:pt x="105" y="100"/>
                  <a:pt x="105" y="100"/>
                  <a:pt x="105" y="100"/>
                </a:cubicBezTo>
                <a:cubicBezTo>
                  <a:pt x="104" y="101"/>
                  <a:pt x="103" y="102"/>
                  <a:pt x="102" y="103"/>
                </a:cubicBezTo>
                <a:cubicBezTo>
                  <a:pt x="100" y="101"/>
                  <a:pt x="100" y="101"/>
                  <a:pt x="100" y="101"/>
                </a:cubicBezTo>
                <a:cubicBezTo>
                  <a:pt x="98" y="99"/>
                  <a:pt x="96" y="98"/>
                  <a:pt x="94" y="96"/>
                </a:cubicBezTo>
                <a:cubicBezTo>
                  <a:pt x="94" y="96"/>
                  <a:pt x="93" y="97"/>
                  <a:pt x="93" y="97"/>
                </a:cubicBezTo>
                <a:cubicBezTo>
                  <a:pt x="98" y="103"/>
                  <a:pt x="98" y="103"/>
                  <a:pt x="98" y="103"/>
                </a:cubicBezTo>
                <a:cubicBezTo>
                  <a:pt x="100" y="105"/>
                  <a:pt x="100" y="105"/>
                  <a:pt x="100" y="105"/>
                </a:cubicBezTo>
                <a:cubicBezTo>
                  <a:pt x="99" y="106"/>
                  <a:pt x="98" y="107"/>
                  <a:pt x="97" y="108"/>
                </a:cubicBezTo>
                <a:cubicBezTo>
                  <a:pt x="95" y="106"/>
                  <a:pt x="95" y="106"/>
                  <a:pt x="95" y="106"/>
                </a:cubicBezTo>
                <a:cubicBezTo>
                  <a:pt x="93" y="105"/>
                  <a:pt x="91" y="104"/>
                  <a:pt x="89" y="102"/>
                </a:cubicBezTo>
                <a:cubicBezTo>
                  <a:pt x="88" y="102"/>
                  <a:pt x="88" y="103"/>
                  <a:pt x="88" y="103"/>
                </a:cubicBezTo>
                <a:cubicBezTo>
                  <a:pt x="93" y="108"/>
                  <a:pt x="93" y="108"/>
                  <a:pt x="93" y="108"/>
                </a:cubicBezTo>
                <a:cubicBezTo>
                  <a:pt x="95" y="110"/>
                  <a:pt x="95" y="110"/>
                  <a:pt x="95" y="110"/>
                </a:cubicBezTo>
                <a:cubicBezTo>
                  <a:pt x="94" y="111"/>
                  <a:pt x="93" y="112"/>
                  <a:pt x="92" y="114"/>
                </a:cubicBezTo>
                <a:cubicBezTo>
                  <a:pt x="90" y="112"/>
                  <a:pt x="90" y="112"/>
                  <a:pt x="90" y="112"/>
                </a:cubicBezTo>
                <a:cubicBezTo>
                  <a:pt x="88" y="111"/>
                  <a:pt x="86" y="110"/>
                  <a:pt x="84" y="108"/>
                </a:cubicBezTo>
                <a:cubicBezTo>
                  <a:pt x="83" y="108"/>
                  <a:pt x="83" y="109"/>
                  <a:pt x="83" y="109"/>
                </a:cubicBezTo>
                <a:cubicBezTo>
                  <a:pt x="89" y="114"/>
                  <a:pt x="89" y="114"/>
                  <a:pt x="89" y="114"/>
                </a:cubicBezTo>
                <a:cubicBezTo>
                  <a:pt x="91" y="116"/>
                  <a:pt x="91" y="116"/>
                  <a:pt x="91" y="116"/>
                </a:cubicBezTo>
                <a:cubicBezTo>
                  <a:pt x="90" y="117"/>
                  <a:pt x="89" y="118"/>
                  <a:pt x="88" y="120"/>
                </a:cubicBezTo>
                <a:cubicBezTo>
                  <a:pt x="86" y="118"/>
                  <a:pt x="86" y="118"/>
                  <a:pt x="86" y="118"/>
                </a:cubicBezTo>
                <a:cubicBezTo>
                  <a:pt x="84" y="117"/>
                  <a:pt x="81" y="116"/>
                  <a:pt x="79" y="115"/>
                </a:cubicBezTo>
                <a:cubicBezTo>
                  <a:pt x="79" y="115"/>
                  <a:pt x="78" y="115"/>
                  <a:pt x="79" y="116"/>
                </a:cubicBezTo>
                <a:cubicBezTo>
                  <a:pt x="84" y="120"/>
                  <a:pt x="84" y="120"/>
                  <a:pt x="84" y="120"/>
                </a:cubicBezTo>
                <a:cubicBezTo>
                  <a:pt x="87" y="122"/>
                  <a:pt x="87" y="122"/>
                  <a:pt x="87" y="122"/>
                </a:cubicBezTo>
                <a:cubicBezTo>
                  <a:pt x="86" y="123"/>
                  <a:pt x="85" y="124"/>
                  <a:pt x="84" y="126"/>
                </a:cubicBezTo>
                <a:cubicBezTo>
                  <a:pt x="82" y="125"/>
                  <a:pt x="82" y="125"/>
                  <a:pt x="82" y="125"/>
                </a:cubicBezTo>
                <a:cubicBezTo>
                  <a:pt x="80" y="124"/>
                  <a:pt x="77" y="123"/>
                  <a:pt x="75" y="122"/>
                </a:cubicBezTo>
                <a:cubicBezTo>
                  <a:pt x="75" y="121"/>
                  <a:pt x="74" y="122"/>
                  <a:pt x="74" y="122"/>
                </a:cubicBezTo>
                <a:cubicBezTo>
                  <a:pt x="81" y="127"/>
                  <a:pt x="81" y="127"/>
                  <a:pt x="81" y="127"/>
                </a:cubicBezTo>
                <a:cubicBezTo>
                  <a:pt x="83" y="128"/>
                  <a:pt x="83" y="128"/>
                  <a:pt x="83" y="128"/>
                </a:cubicBezTo>
                <a:cubicBezTo>
                  <a:pt x="82" y="130"/>
                  <a:pt x="81" y="131"/>
                  <a:pt x="81" y="132"/>
                </a:cubicBezTo>
                <a:cubicBezTo>
                  <a:pt x="78" y="131"/>
                  <a:pt x="78" y="131"/>
                  <a:pt x="78" y="131"/>
                </a:cubicBezTo>
                <a:cubicBezTo>
                  <a:pt x="76" y="130"/>
                  <a:pt x="74" y="129"/>
                  <a:pt x="71" y="128"/>
                </a:cubicBezTo>
                <a:cubicBezTo>
                  <a:pt x="71" y="128"/>
                  <a:pt x="70" y="129"/>
                  <a:pt x="71" y="129"/>
                </a:cubicBezTo>
                <a:cubicBezTo>
                  <a:pt x="77" y="133"/>
                  <a:pt x="77" y="133"/>
                  <a:pt x="77" y="133"/>
                </a:cubicBezTo>
                <a:cubicBezTo>
                  <a:pt x="79" y="135"/>
                  <a:pt x="79" y="135"/>
                  <a:pt x="79" y="135"/>
                </a:cubicBezTo>
                <a:cubicBezTo>
                  <a:pt x="79" y="136"/>
                  <a:pt x="78" y="137"/>
                  <a:pt x="78" y="139"/>
                </a:cubicBezTo>
                <a:cubicBezTo>
                  <a:pt x="75" y="138"/>
                  <a:pt x="75" y="138"/>
                  <a:pt x="75" y="138"/>
                </a:cubicBezTo>
                <a:cubicBezTo>
                  <a:pt x="73" y="137"/>
                  <a:pt x="70" y="136"/>
                  <a:pt x="68" y="136"/>
                </a:cubicBezTo>
                <a:cubicBezTo>
                  <a:pt x="68" y="136"/>
                  <a:pt x="67" y="136"/>
                  <a:pt x="68" y="137"/>
                </a:cubicBezTo>
                <a:cubicBezTo>
                  <a:pt x="74" y="140"/>
                  <a:pt x="74" y="140"/>
                  <a:pt x="74" y="140"/>
                </a:cubicBezTo>
                <a:cubicBezTo>
                  <a:pt x="77" y="141"/>
                  <a:pt x="77" y="141"/>
                  <a:pt x="77" y="141"/>
                </a:cubicBezTo>
                <a:cubicBezTo>
                  <a:pt x="76" y="143"/>
                  <a:pt x="76" y="144"/>
                  <a:pt x="75" y="145"/>
                </a:cubicBezTo>
                <a:cubicBezTo>
                  <a:pt x="72" y="145"/>
                  <a:pt x="72" y="145"/>
                  <a:pt x="72" y="145"/>
                </a:cubicBezTo>
                <a:cubicBezTo>
                  <a:pt x="70" y="144"/>
                  <a:pt x="68" y="144"/>
                  <a:pt x="65" y="143"/>
                </a:cubicBezTo>
                <a:cubicBezTo>
                  <a:pt x="65" y="143"/>
                  <a:pt x="64" y="144"/>
                  <a:pt x="65" y="144"/>
                </a:cubicBezTo>
                <a:cubicBezTo>
                  <a:pt x="72" y="147"/>
                  <a:pt x="72" y="147"/>
                  <a:pt x="72" y="147"/>
                </a:cubicBezTo>
                <a:cubicBezTo>
                  <a:pt x="74" y="148"/>
                  <a:pt x="74" y="148"/>
                  <a:pt x="74" y="148"/>
                </a:cubicBezTo>
                <a:cubicBezTo>
                  <a:pt x="74" y="150"/>
                  <a:pt x="73" y="151"/>
                  <a:pt x="73" y="152"/>
                </a:cubicBezTo>
                <a:cubicBezTo>
                  <a:pt x="70" y="152"/>
                  <a:pt x="70" y="152"/>
                  <a:pt x="70" y="152"/>
                </a:cubicBezTo>
                <a:cubicBezTo>
                  <a:pt x="68" y="151"/>
                  <a:pt x="65" y="151"/>
                  <a:pt x="63" y="151"/>
                </a:cubicBezTo>
                <a:cubicBezTo>
                  <a:pt x="62" y="151"/>
                  <a:pt x="62" y="152"/>
                  <a:pt x="63" y="152"/>
                </a:cubicBezTo>
                <a:cubicBezTo>
                  <a:pt x="69" y="154"/>
                  <a:pt x="69" y="154"/>
                  <a:pt x="69" y="154"/>
                </a:cubicBezTo>
                <a:cubicBezTo>
                  <a:pt x="72" y="155"/>
                  <a:pt x="72" y="155"/>
                  <a:pt x="72" y="155"/>
                </a:cubicBezTo>
                <a:cubicBezTo>
                  <a:pt x="72" y="157"/>
                  <a:pt x="71" y="158"/>
                  <a:pt x="71" y="159"/>
                </a:cubicBezTo>
                <a:cubicBezTo>
                  <a:pt x="68" y="159"/>
                  <a:pt x="68" y="159"/>
                  <a:pt x="68" y="159"/>
                </a:cubicBezTo>
                <a:cubicBezTo>
                  <a:pt x="66" y="159"/>
                  <a:pt x="63" y="159"/>
                  <a:pt x="61" y="158"/>
                </a:cubicBezTo>
                <a:cubicBezTo>
                  <a:pt x="60" y="158"/>
                  <a:pt x="60" y="159"/>
                  <a:pt x="61" y="159"/>
                </a:cubicBezTo>
                <a:cubicBezTo>
                  <a:pt x="68" y="162"/>
                  <a:pt x="68" y="162"/>
                  <a:pt x="68" y="162"/>
                </a:cubicBezTo>
                <a:cubicBezTo>
                  <a:pt x="70" y="162"/>
                  <a:pt x="70" y="162"/>
                  <a:pt x="70" y="162"/>
                </a:cubicBezTo>
                <a:cubicBezTo>
                  <a:pt x="70" y="164"/>
                  <a:pt x="70" y="165"/>
                  <a:pt x="70" y="167"/>
                </a:cubicBezTo>
                <a:cubicBezTo>
                  <a:pt x="67" y="166"/>
                  <a:pt x="67" y="166"/>
                  <a:pt x="67" y="166"/>
                </a:cubicBezTo>
                <a:cubicBezTo>
                  <a:pt x="65" y="166"/>
                  <a:pt x="62" y="166"/>
                  <a:pt x="60" y="166"/>
                </a:cubicBezTo>
                <a:cubicBezTo>
                  <a:pt x="59" y="166"/>
                  <a:pt x="59" y="167"/>
                  <a:pt x="59" y="167"/>
                </a:cubicBezTo>
                <a:cubicBezTo>
                  <a:pt x="67" y="169"/>
                  <a:pt x="67" y="169"/>
                  <a:pt x="67" y="169"/>
                </a:cubicBezTo>
                <a:cubicBezTo>
                  <a:pt x="69" y="170"/>
                  <a:pt x="69" y="170"/>
                  <a:pt x="69" y="170"/>
                </a:cubicBezTo>
                <a:cubicBezTo>
                  <a:pt x="69" y="171"/>
                  <a:pt x="69" y="172"/>
                  <a:pt x="69" y="174"/>
                </a:cubicBezTo>
                <a:cubicBezTo>
                  <a:pt x="66" y="174"/>
                  <a:pt x="66" y="174"/>
                  <a:pt x="66" y="174"/>
                </a:cubicBezTo>
                <a:cubicBezTo>
                  <a:pt x="64" y="174"/>
                  <a:pt x="61" y="174"/>
                  <a:pt x="59" y="174"/>
                </a:cubicBezTo>
                <a:cubicBezTo>
                  <a:pt x="58" y="174"/>
                  <a:pt x="58" y="175"/>
                  <a:pt x="59" y="175"/>
                </a:cubicBezTo>
                <a:cubicBezTo>
                  <a:pt x="66" y="176"/>
                  <a:pt x="66" y="176"/>
                  <a:pt x="66" y="176"/>
                </a:cubicBezTo>
                <a:cubicBezTo>
                  <a:pt x="69" y="177"/>
                  <a:pt x="69" y="177"/>
                  <a:pt x="69" y="177"/>
                </a:cubicBezTo>
                <a:cubicBezTo>
                  <a:pt x="69" y="178"/>
                  <a:pt x="68" y="180"/>
                  <a:pt x="68" y="181"/>
                </a:cubicBezTo>
                <a:cubicBezTo>
                  <a:pt x="66" y="181"/>
                  <a:pt x="66" y="181"/>
                  <a:pt x="66" y="181"/>
                </a:cubicBezTo>
                <a:cubicBezTo>
                  <a:pt x="63" y="182"/>
                  <a:pt x="61" y="182"/>
                  <a:pt x="58" y="182"/>
                </a:cubicBezTo>
                <a:cubicBezTo>
                  <a:pt x="58" y="182"/>
                  <a:pt x="58" y="183"/>
                  <a:pt x="58" y="183"/>
                </a:cubicBezTo>
                <a:cubicBezTo>
                  <a:pt x="66" y="184"/>
                  <a:pt x="66" y="184"/>
                  <a:pt x="66" y="184"/>
                </a:cubicBezTo>
                <a:cubicBezTo>
                  <a:pt x="68" y="184"/>
                  <a:pt x="68" y="184"/>
                  <a:pt x="68" y="184"/>
                </a:cubicBezTo>
                <a:cubicBezTo>
                  <a:pt x="68" y="185"/>
                  <a:pt x="68" y="187"/>
                  <a:pt x="68" y="188"/>
                </a:cubicBezTo>
                <a:cubicBezTo>
                  <a:pt x="66" y="189"/>
                  <a:pt x="66" y="189"/>
                  <a:pt x="66" y="189"/>
                </a:cubicBezTo>
                <a:cubicBezTo>
                  <a:pt x="63" y="189"/>
                  <a:pt x="61" y="189"/>
                  <a:pt x="58" y="190"/>
                </a:cubicBezTo>
                <a:cubicBezTo>
                  <a:pt x="58" y="190"/>
                  <a:pt x="58" y="191"/>
                  <a:pt x="59" y="191"/>
                </a:cubicBezTo>
                <a:cubicBezTo>
                  <a:pt x="66" y="191"/>
                  <a:pt x="66" y="191"/>
                  <a:pt x="66" y="191"/>
                </a:cubicBezTo>
                <a:cubicBezTo>
                  <a:pt x="69" y="191"/>
                  <a:pt x="69" y="191"/>
                  <a:pt x="69" y="191"/>
                </a:cubicBezTo>
                <a:cubicBezTo>
                  <a:pt x="69" y="193"/>
                  <a:pt x="69" y="194"/>
                  <a:pt x="69" y="196"/>
                </a:cubicBezTo>
                <a:cubicBezTo>
                  <a:pt x="66" y="196"/>
                  <a:pt x="66" y="196"/>
                  <a:pt x="66" y="196"/>
                </a:cubicBezTo>
                <a:cubicBezTo>
                  <a:pt x="64" y="197"/>
                  <a:pt x="62" y="197"/>
                  <a:pt x="59" y="198"/>
                </a:cubicBezTo>
                <a:cubicBezTo>
                  <a:pt x="59" y="198"/>
                  <a:pt x="59" y="199"/>
                  <a:pt x="59" y="199"/>
                </a:cubicBezTo>
                <a:cubicBezTo>
                  <a:pt x="67" y="199"/>
                  <a:pt x="67" y="199"/>
                  <a:pt x="67" y="199"/>
                </a:cubicBezTo>
                <a:cubicBezTo>
                  <a:pt x="69" y="199"/>
                  <a:pt x="69" y="199"/>
                  <a:pt x="69" y="199"/>
                </a:cubicBezTo>
                <a:cubicBezTo>
                  <a:pt x="70" y="200"/>
                  <a:pt x="70" y="201"/>
                  <a:pt x="70" y="203"/>
                </a:cubicBezTo>
                <a:cubicBezTo>
                  <a:pt x="67" y="204"/>
                  <a:pt x="67" y="204"/>
                  <a:pt x="67" y="204"/>
                </a:cubicBezTo>
                <a:cubicBezTo>
                  <a:pt x="65" y="204"/>
                  <a:pt x="63" y="205"/>
                  <a:pt x="60" y="206"/>
                </a:cubicBezTo>
                <a:cubicBezTo>
                  <a:pt x="60" y="206"/>
                  <a:pt x="60" y="207"/>
                  <a:pt x="60" y="207"/>
                </a:cubicBezTo>
                <a:cubicBezTo>
                  <a:pt x="68" y="206"/>
                  <a:pt x="68" y="206"/>
                  <a:pt x="68" y="206"/>
                </a:cubicBezTo>
                <a:cubicBezTo>
                  <a:pt x="70" y="206"/>
                  <a:pt x="70" y="206"/>
                  <a:pt x="70" y="206"/>
                </a:cubicBezTo>
                <a:cubicBezTo>
                  <a:pt x="71" y="207"/>
                  <a:pt x="71" y="209"/>
                  <a:pt x="71" y="210"/>
                </a:cubicBezTo>
                <a:cubicBezTo>
                  <a:pt x="69" y="211"/>
                  <a:pt x="69" y="211"/>
                  <a:pt x="69" y="211"/>
                </a:cubicBezTo>
                <a:cubicBezTo>
                  <a:pt x="66" y="212"/>
                  <a:pt x="64" y="212"/>
                  <a:pt x="62" y="213"/>
                </a:cubicBezTo>
                <a:cubicBezTo>
                  <a:pt x="61" y="213"/>
                  <a:pt x="62" y="214"/>
                  <a:pt x="62" y="214"/>
                </a:cubicBezTo>
                <a:cubicBezTo>
                  <a:pt x="69" y="213"/>
                  <a:pt x="69" y="213"/>
                  <a:pt x="69" y="213"/>
                </a:cubicBezTo>
                <a:cubicBezTo>
                  <a:pt x="72" y="213"/>
                  <a:pt x="72" y="213"/>
                  <a:pt x="72" y="213"/>
                </a:cubicBezTo>
                <a:cubicBezTo>
                  <a:pt x="72" y="214"/>
                  <a:pt x="73" y="215"/>
                  <a:pt x="73" y="216"/>
                </a:cubicBezTo>
                <a:cubicBezTo>
                  <a:pt x="73" y="216"/>
                  <a:pt x="73" y="217"/>
                  <a:pt x="73" y="217"/>
                </a:cubicBezTo>
                <a:cubicBezTo>
                  <a:pt x="71" y="218"/>
                  <a:pt x="71" y="218"/>
                  <a:pt x="71" y="218"/>
                </a:cubicBezTo>
                <a:cubicBezTo>
                  <a:pt x="68" y="219"/>
                  <a:pt x="66" y="220"/>
                  <a:pt x="64" y="221"/>
                </a:cubicBezTo>
                <a:cubicBezTo>
                  <a:pt x="63" y="221"/>
                  <a:pt x="64" y="222"/>
                  <a:pt x="64" y="222"/>
                </a:cubicBezTo>
                <a:cubicBezTo>
                  <a:pt x="71" y="220"/>
                  <a:pt x="71" y="220"/>
                  <a:pt x="71" y="220"/>
                </a:cubicBezTo>
                <a:cubicBezTo>
                  <a:pt x="74" y="220"/>
                  <a:pt x="74" y="220"/>
                  <a:pt x="74" y="220"/>
                </a:cubicBezTo>
                <a:cubicBezTo>
                  <a:pt x="75" y="221"/>
                  <a:pt x="75" y="223"/>
                  <a:pt x="76" y="224"/>
                </a:cubicBezTo>
                <a:cubicBezTo>
                  <a:pt x="73" y="225"/>
                  <a:pt x="73" y="225"/>
                  <a:pt x="73" y="225"/>
                </a:cubicBezTo>
                <a:cubicBezTo>
                  <a:pt x="71" y="226"/>
                  <a:pt x="69" y="227"/>
                  <a:pt x="66" y="228"/>
                </a:cubicBezTo>
                <a:cubicBezTo>
                  <a:pt x="66" y="229"/>
                  <a:pt x="66" y="230"/>
                  <a:pt x="67" y="229"/>
                </a:cubicBezTo>
                <a:cubicBezTo>
                  <a:pt x="74" y="227"/>
                  <a:pt x="74" y="227"/>
                  <a:pt x="74" y="227"/>
                </a:cubicBezTo>
                <a:cubicBezTo>
                  <a:pt x="77" y="227"/>
                  <a:pt x="77" y="227"/>
                  <a:pt x="77" y="227"/>
                </a:cubicBezTo>
                <a:cubicBezTo>
                  <a:pt x="77" y="228"/>
                  <a:pt x="78" y="229"/>
                  <a:pt x="78" y="231"/>
                </a:cubicBezTo>
                <a:cubicBezTo>
                  <a:pt x="76" y="232"/>
                  <a:pt x="76" y="232"/>
                  <a:pt x="76" y="232"/>
                </a:cubicBezTo>
                <a:cubicBezTo>
                  <a:pt x="74" y="233"/>
                  <a:pt x="72" y="234"/>
                  <a:pt x="70" y="236"/>
                </a:cubicBezTo>
                <a:cubicBezTo>
                  <a:pt x="69" y="236"/>
                  <a:pt x="70" y="237"/>
                  <a:pt x="70" y="237"/>
                </a:cubicBezTo>
                <a:cubicBezTo>
                  <a:pt x="77" y="234"/>
                  <a:pt x="77" y="234"/>
                  <a:pt x="77" y="234"/>
                </a:cubicBezTo>
                <a:cubicBezTo>
                  <a:pt x="80" y="233"/>
                  <a:pt x="80" y="233"/>
                  <a:pt x="80" y="233"/>
                </a:cubicBezTo>
                <a:cubicBezTo>
                  <a:pt x="80" y="235"/>
                  <a:pt x="81" y="236"/>
                  <a:pt x="81" y="237"/>
                </a:cubicBezTo>
                <a:cubicBezTo>
                  <a:pt x="79" y="239"/>
                  <a:pt x="79" y="239"/>
                  <a:pt x="79" y="239"/>
                </a:cubicBezTo>
                <a:cubicBezTo>
                  <a:pt x="77" y="240"/>
                  <a:pt x="75" y="241"/>
                  <a:pt x="73" y="243"/>
                </a:cubicBezTo>
                <a:cubicBezTo>
                  <a:pt x="73" y="243"/>
                  <a:pt x="73" y="244"/>
                  <a:pt x="74" y="244"/>
                </a:cubicBezTo>
                <a:cubicBezTo>
                  <a:pt x="80" y="241"/>
                  <a:pt x="80" y="241"/>
                  <a:pt x="80" y="241"/>
                </a:cubicBezTo>
                <a:cubicBezTo>
                  <a:pt x="83" y="240"/>
                  <a:pt x="83" y="240"/>
                  <a:pt x="83" y="240"/>
                </a:cubicBezTo>
                <a:cubicBezTo>
                  <a:pt x="84" y="241"/>
                  <a:pt x="84" y="242"/>
                  <a:pt x="85" y="244"/>
                </a:cubicBezTo>
                <a:cubicBezTo>
                  <a:pt x="83" y="245"/>
                  <a:pt x="83" y="245"/>
                  <a:pt x="83" y="245"/>
                </a:cubicBezTo>
                <a:cubicBezTo>
                  <a:pt x="81" y="247"/>
                  <a:pt x="79" y="248"/>
                  <a:pt x="77" y="250"/>
                </a:cubicBezTo>
                <a:cubicBezTo>
                  <a:pt x="77" y="250"/>
                  <a:pt x="77" y="251"/>
                  <a:pt x="78" y="251"/>
                </a:cubicBezTo>
                <a:cubicBezTo>
                  <a:pt x="84" y="247"/>
                  <a:pt x="84" y="247"/>
                  <a:pt x="84" y="247"/>
                </a:cubicBezTo>
                <a:cubicBezTo>
                  <a:pt x="87" y="246"/>
                  <a:pt x="87" y="246"/>
                  <a:pt x="87" y="246"/>
                </a:cubicBezTo>
                <a:cubicBezTo>
                  <a:pt x="87" y="247"/>
                  <a:pt x="88" y="248"/>
                  <a:pt x="89" y="250"/>
                </a:cubicBezTo>
                <a:cubicBezTo>
                  <a:pt x="87" y="251"/>
                  <a:pt x="87" y="251"/>
                  <a:pt x="87" y="251"/>
                </a:cubicBezTo>
                <a:cubicBezTo>
                  <a:pt x="85" y="253"/>
                  <a:pt x="83" y="255"/>
                  <a:pt x="81" y="256"/>
                </a:cubicBezTo>
                <a:cubicBezTo>
                  <a:pt x="81" y="257"/>
                  <a:pt x="82" y="257"/>
                  <a:pt x="82" y="257"/>
                </a:cubicBezTo>
                <a:cubicBezTo>
                  <a:pt x="88" y="253"/>
                  <a:pt x="88" y="253"/>
                  <a:pt x="88" y="253"/>
                </a:cubicBezTo>
                <a:cubicBezTo>
                  <a:pt x="91" y="252"/>
                  <a:pt x="91" y="252"/>
                  <a:pt x="91" y="252"/>
                </a:cubicBezTo>
                <a:cubicBezTo>
                  <a:pt x="92" y="253"/>
                  <a:pt x="92" y="254"/>
                  <a:pt x="93" y="256"/>
                </a:cubicBezTo>
                <a:cubicBezTo>
                  <a:pt x="91" y="257"/>
                  <a:pt x="91" y="257"/>
                  <a:pt x="91" y="257"/>
                </a:cubicBezTo>
                <a:cubicBezTo>
                  <a:pt x="90" y="259"/>
                  <a:pt x="88" y="261"/>
                  <a:pt x="86" y="263"/>
                </a:cubicBezTo>
                <a:cubicBezTo>
                  <a:pt x="86" y="263"/>
                  <a:pt x="86" y="264"/>
                  <a:pt x="87" y="263"/>
                </a:cubicBezTo>
                <a:cubicBezTo>
                  <a:pt x="93" y="259"/>
                  <a:pt x="93" y="259"/>
                  <a:pt x="93" y="259"/>
                </a:cubicBezTo>
                <a:cubicBezTo>
                  <a:pt x="95" y="258"/>
                  <a:pt x="95" y="258"/>
                  <a:pt x="95" y="258"/>
                </a:cubicBezTo>
                <a:cubicBezTo>
                  <a:pt x="96" y="259"/>
                  <a:pt x="97" y="260"/>
                  <a:pt x="98" y="261"/>
                </a:cubicBezTo>
                <a:cubicBezTo>
                  <a:pt x="96" y="263"/>
                  <a:pt x="96" y="263"/>
                  <a:pt x="96" y="263"/>
                </a:cubicBezTo>
                <a:cubicBezTo>
                  <a:pt x="95" y="265"/>
                  <a:pt x="93" y="267"/>
                  <a:pt x="91" y="269"/>
                </a:cubicBezTo>
                <a:cubicBezTo>
                  <a:pt x="91" y="269"/>
                  <a:pt x="92" y="270"/>
                  <a:pt x="92" y="269"/>
                </a:cubicBezTo>
                <a:cubicBezTo>
                  <a:pt x="98" y="265"/>
                  <a:pt x="98" y="265"/>
                  <a:pt x="98" y="265"/>
                </a:cubicBezTo>
                <a:cubicBezTo>
                  <a:pt x="100" y="263"/>
                  <a:pt x="100" y="263"/>
                  <a:pt x="100" y="263"/>
                </a:cubicBezTo>
                <a:cubicBezTo>
                  <a:pt x="101" y="264"/>
                  <a:pt x="102" y="265"/>
                  <a:pt x="103" y="266"/>
                </a:cubicBezTo>
                <a:cubicBezTo>
                  <a:pt x="101" y="268"/>
                  <a:pt x="101" y="268"/>
                  <a:pt x="101" y="268"/>
                </a:cubicBezTo>
                <a:cubicBezTo>
                  <a:pt x="100" y="270"/>
                  <a:pt x="98" y="272"/>
                  <a:pt x="97" y="274"/>
                </a:cubicBezTo>
                <a:cubicBezTo>
                  <a:pt x="96" y="275"/>
                  <a:pt x="97" y="275"/>
                  <a:pt x="98" y="275"/>
                </a:cubicBezTo>
                <a:cubicBezTo>
                  <a:pt x="103" y="270"/>
                  <a:pt x="103" y="270"/>
                  <a:pt x="103" y="270"/>
                </a:cubicBezTo>
                <a:cubicBezTo>
                  <a:pt x="105" y="268"/>
                  <a:pt x="105" y="268"/>
                  <a:pt x="105" y="268"/>
                </a:cubicBezTo>
                <a:cubicBezTo>
                  <a:pt x="106" y="269"/>
                  <a:pt x="107" y="270"/>
                  <a:pt x="108" y="271"/>
                </a:cubicBezTo>
                <a:cubicBezTo>
                  <a:pt x="107" y="274"/>
                  <a:pt x="107" y="274"/>
                  <a:pt x="107" y="274"/>
                </a:cubicBezTo>
                <a:cubicBezTo>
                  <a:pt x="105" y="276"/>
                  <a:pt x="104" y="278"/>
                  <a:pt x="103" y="280"/>
                </a:cubicBezTo>
                <a:cubicBezTo>
                  <a:pt x="102" y="280"/>
                  <a:pt x="103" y="281"/>
                  <a:pt x="103" y="280"/>
                </a:cubicBezTo>
                <a:cubicBezTo>
                  <a:pt x="109" y="275"/>
                  <a:pt x="109" y="275"/>
                  <a:pt x="109" y="275"/>
                </a:cubicBezTo>
                <a:cubicBezTo>
                  <a:pt x="111" y="273"/>
                  <a:pt x="111" y="273"/>
                  <a:pt x="111" y="273"/>
                </a:cubicBezTo>
                <a:cubicBezTo>
                  <a:pt x="112" y="274"/>
                  <a:pt x="113" y="275"/>
                  <a:pt x="114" y="276"/>
                </a:cubicBezTo>
                <a:cubicBezTo>
                  <a:pt x="113" y="278"/>
                  <a:pt x="113" y="278"/>
                  <a:pt x="113" y="278"/>
                </a:cubicBezTo>
                <a:cubicBezTo>
                  <a:pt x="111" y="280"/>
                  <a:pt x="110" y="282"/>
                  <a:pt x="109" y="285"/>
                </a:cubicBezTo>
                <a:cubicBezTo>
                  <a:pt x="109" y="285"/>
                  <a:pt x="109" y="286"/>
                  <a:pt x="110" y="285"/>
                </a:cubicBezTo>
                <a:cubicBezTo>
                  <a:pt x="115" y="280"/>
                  <a:pt x="115" y="280"/>
                  <a:pt x="115" y="280"/>
                </a:cubicBezTo>
                <a:cubicBezTo>
                  <a:pt x="116" y="278"/>
                  <a:pt x="116" y="278"/>
                  <a:pt x="116" y="278"/>
                </a:cubicBezTo>
                <a:cubicBezTo>
                  <a:pt x="118" y="278"/>
                  <a:pt x="119" y="279"/>
                  <a:pt x="120" y="280"/>
                </a:cubicBezTo>
                <a:cubicBezTo>
                  <a:pt x="119" y="282"/>
                  <a:pt x="119" y="282"/>
                  <a:pt x="119" y="282"/>
                </a:cubicBezTo>
                <a:cubicBezTo>
                  <a:pt x="118" y="285"/>
                  <a:pt x="116" y="287"/>
                  <a:pt x="115" y="289"/>
                </a:cubicBezTo>
                <a:cubicBezTo>
                  <a:pt x="115" y="289"/>
                  <a:pt x="116" y="290"/>
                  <a:pt x="116" y="290"/>
                </a:cubicBezTo>
                <a:cubicBezTo>
                  <a:pt x="121" y="284"/>
                  <a:pt x="121" y="284"/>
                  <a:pt x="121" y="284"/>
                </a:cubicBezTo>
                <a:cubicBezTo>
                  <a:pt x="122" y="282"/>
                  <a:pt x="122" y="282"/>
                  <a:pt x="122" y="282"/>
                </a:cubicBezTo>
                <a:cubicBezTo>
                  <a:pt x="124" y="282"/>
                  <a:pt x="125" y="283"/>
                  <a:pt x="126" y="284"/>
                </a:cubicBezTo>
                <a:cubicBezTo>
                  <a:pt x="125" y="286"/>
                  <a:pt x="125" y="286"/>
                  <a:pt x="125" y="286"/>
                </a:cubicBezTo>
                <a:cubicBezTo>
                  <a:pt x="124" y="289"/>
                  <a:pt x="123" y="291"/>
                  <a:pt x="122" y="293"/>
                </a:cubicBezTo>
                <a:cubicBezTo>
                  <a:pt x="122" y="294"/>
                  <a:pt x="123" y="294"/>
                  <a:pt x="123" y="294"/>
                </a:cubicBezTo>
                <a:cubicBezTo>
                  <a:pt x="127" y="288"/>
                  <a:pt x="127" y="288"/>
                  <a:pt x="127" y="288"/>
                </a:cubicBezTo>
                <a:cubicBezTo>
                  <a:pt x="129" y="285"/>
                  <a:pt x="129" y="285"/>
                  <a:pt x="129" y="285"/>
                </a:cubicBezTo>
                <a:cubicBezTo>
                  <a:pt x="130" y="286"/>
                  <a:pt x="131" y="287"/>
                  <a:pt x="133" y="287"/>
                </a:cubicBezTo>
                <a:cubicBezTo>
                  <a:pt x="132" y="290"/>
                  <a:pt x="132" y="290"/>
                  <a:pt x="132" y="290"/>
                </a:cubicBezTo>
                <a:cubicBezTo>
                  <a:pt x="131" y="292"/>
                  <a:pt x="130" y="294"/>
                  <a:pt x="129" y="297"/>
                </a:cubicBezTo>
                <a:cubicBezTo>
                  <a:pt x="129" y="297"/>
                  <a:pt x="130" y="298"/>
                  <a:pt x="130" y="297"/>
                </a:cubicBezTo>
                <a:cubicBezTo>
                  <a:pt x="134" y="291"/>
                  <a:pt x="134" y="291"/>
                  <a:pt x="134" y="291"/>
                </a:cubicBezTo>
                <a:cubicBezTo>
                  <a:pt x="135" y="289"/>
                  <a:pt x="135" y="289"/>
                  <a:pt x="135" y="289"/>
                </a:cubicBezTo>
                <a:cubicBezTo>
                  <a:pt x="137" y="289"/>
                  <a:pt x="138" y="290"/>
                  <a:pt x="139" y="290"/>
                </a:cubicBezTo>
                <a:cubicBezTo>
                  <a:pt x="138" y="293"/>
                  <a:pt x="138" y="293"/>
                  <a:pt x="138" y="293"/>
                </a:cubicBezTo>
                <a:cubicBezTo>
                  <a:pt x="138" y="295"/>
                  <a:pt x="137" y="298"/>
                  <a:pt x="136" y="300"/>
                </a:cubicBezTo>
                <a:cubicBezTo>
                  <a:pt x="136" y="301"/>
                  <a:pt x="137" y="301"/>
                  <a:pt x="137" y="300"/>
                </a:cubicBezTo>
                <a:cubicBezTo>
                  <a:pt x="141" y="294"/>
                  <a:pt x="141" y="294"/>
                  <a:pt x="141" y="294"/>
                </a:cubicBezTo>
                <a:cubicBezTo>
                  <a:pt x="142" y="291"/>
                  <a:pt x="142" y="291"/>
                  <a:pt x="142" y="291"/>
                </a:cubicBezTo>
                <a:cubicBezTo>
                  <a:pt x="143" y="292"/>
                  <a:pt x="145" y="292"/>
                  <a:pt x="146" y="293"/>
                </a:cubicBezTo>
                <a:cubicBezTo>
                  <a:pt x="145" y="296"/>
                  <a:pt x="145" y="296"/>
                  <a:pt x="145" y="296"/>
                </a:cubicBezTo>
                <a:cubicBezTo>
                  <a:pt x="145" y="298"/>
                  <a:pt x="144" y="300"/>
                  <a:pt x="144" y="303"/>
                </a:cubicBezTo>
                <a:cubicBezTo>
                  <a:pt x="144" y="303"/>
                  <a:pt x="145" y="304"/>
                  <a:pt x="145" y="303"/>
                </a:cubicBezTo>
                <a:cubicBezTo>
                  <a:pt x="148" y="296"/>
                  <a:pt x="148" y="296"/>
                  <a:pt x="148" y="296"/>
                </a:cubicBezTo>
                <a:cubicBezTo>
                  <a:pt x="149" y="294"/>
                  <a:pt x="149" y="294"/>
                  <a:pt x="149" y="294"/>
                </a:cubicBezTo>
                <a:cubicBezTo>
                  <a:pt x="150" y="294"/>
                  <a:pt x="152" y="295"/>
                  <a:pt x="153" y="295"/>
                </a:cubicBezTo>
                <a:cubicBezTo>
                  <a:pt x="153" y="298"/>
                  <a:pt x="153" y="298"/>
                  <a:pt x="153" y="298"/>
                </a:cubicBezTo>
                <a:cubicBezTo>
                  <a:pt x="152" y="300"/>
                  <a:pt x="152" y="303"/>
                  <a:pt x="151" y="305"/>
                </a:cubicBezTo>
                <a:cubicBezTo>
                  <a:pt x="151" y="306"/>
                  <a:pt x="152" y="306"/>
                  <a:pt x="152" y="305"/>
                </a:cubicBezTo>
                <a:cubicBezTo>
                  <a:pt x="155" y="298"/>
                  <a:pt x="155" y="298"/>
                  <a:pt x="155" y="298"/>
                </a:cubicBezTo>
                <a:cubicBezTo>
                  <a:pt x="156" y="296"/>
                  <a:pt x="156" y="296"/>
                  <a:pt x="156" y="296"/>
                </a:cubicBezTo>
                <a:cubicBezTo>
                  <a:pt x="157" y="296"/>
                  <a:pt x="159" y="297"/>
                  <a:pt x="160" y="297"/>
                </a:cubicBezTo>
                <a:cubicBezTo>
                  <a:pt x="160" y="300"/>
                  <a:pt x="160" y="300"/>
                  <a:pt x="160" y="300"/>
                </a:cubicBezTo>
                <a:cubicBezTo>
                  <a:pt x="160" y="302"/>
                  <a:pt x="159" y="304"/>
                  <a:pt x="159" y="307"/>
                </a:cubicBezTo>
                <a:cubicBezTo>
                  <a:pt x="159" y="307"/>
                  <a:pt x="160" y="308"/>
                  <a:pt x="160" y="307"/>
                </a:cubicBezTo>
                <a:cubicBezTo>
                  <a:pt x="162" y="300"/>
                  <a:pt x="162" y="300"/>
                  <a:pt x="162" y="300"/>
                </a:cubicBezTo>
                <a:cubicBezTo>
                  <a:pt x="163" y="297"/>
                  <a:pt x="163" y="297"/>
                  <a:pt x="163" y="297"/>
                </a:cubicBezTo>
                <a:cubicBezTo>
                  <a:pt x="164" y="298"/>
                  <a:pt x="166" y="298"/>
                  <a:pt x="167" y="298"/>
                </a:cubicBezTo>
                <a:cubicBezTo>
                  <a:pt x="167" y="301"/>
                  <a:pt x="167" y="301"/>
                  <a:pt x="167" y="301"/>
                </a:cubicBezTo>
                <a:cubicBezTo>
                  <a:pt x="167" y="303"/>
                  <a:pt x="167" y="306"/>
                  <a:pt x="167" y="308"/>
                </a:cubicBezTo>
                <a:cubicBezTo>
                  <a:pt x="167" y="309"/>
                  <a:pt x="168" y="309"/>
                  <a:pt x="168" y="308"/>
                </a:cubicBezTo>
                <a:cubicBezTo>
                  <a:pt x="170" y="301"/>
                  <a:pt x="170" y="301"/>
                  <a:pt x="170" y="301"/>
                </a:cubicBezTo>
                <a:cubicBezTo>
                  <a:pt x="170" y="298"/>
                  <a:pt x="170" y="298"/>
                  <a:pt x="170" y="298"/>
                </a:cubicBezTo>
                <a:cubicBezTo>
                  <a:pt x="172" y="299"/>
                  <a:pt x="173" y="299"/>
                  <a:pt x="174" y="299"/>
                </a:cubicBezTo>
                <a:cubicBezTo>
                  <a:pt x="175" y="302"/>
                  <a:pt x="175" y="302"/>
                  <a:pt x="175" y="302"/>
                </a:cubicBezTo>
                <a:cubicBezTo>
                  <a:pt x="175" y="304"/>
                  <a:pt x="175" y="307"/>
                  <a:pt x="175" y="309"/>
                </a:cubicBezTo>
                <a:cubicBezTo>
                  <a:pt x="175" y="310"/>
                  <a:pt x="176" y="310"/>
                  <a:pt x="176" y="309"/>
                </a:cubicBezTo>
                <a:cubicBezTo>
                  <a:pt x="177" y="302"/>
                  <a:pt x="177" y="302"/>
                  <a:pt x="177" y="302"/>
                </a:cubicBezTo>
                <a:cubicBezTo>
                  <a:pt x="177" y="299"/>
                  <a:pt x="177" y="299"/>
                  <a:pt x="177" y="299"/>
                </a:cubicBezTo>
                <a:cubicBezTo>
                  <a:pt x="179" y="299"/>
                  <a:pt x="180" y="299"/>
                  <a:pt x="182" y="299"/>
                </a:cubicBezTo>
                <a:cubicBezTo>
                  <a:pt x="182" y="302"/>
                  <a:pt x="182" y="302"/>
                  <a:pt x="182" y="302"/>
                </a:cubicBezTo>
                <a:cubicBezTo>
                  <a:pt x="182" y="304"/>
                  <a:pt x="182" y="307"/>
                  <a:pt x="183" y="309"/>
                </a:cubicBezTo>
                <a:cubicBezTo>
                  <a:pt x="183" y="310"/>
                  <a:pt x="184" y="310"/>
                  <a:pt x="184" y="309"/>
                </a:cubicBezTo>
                <a:cubicBezTo>
                  <a:pt x="184" y="302"/>
                  <a:pt x="184" y="302"/>
                  <a:pt x="184" y="302"/>
                </a:cubicBezTo>
                <a:cubicBezTo>
                  <a:pt x="185" y="299"/>
                  <a:pt x="185" y="299"/>
                  <a:pt x="185" y="299"/>
                </a:cubicBezTo>
                <a:cubicBezTo>
                  <a:pt x="186" y="299"/>
                  <a:pt x="188" y="299"/>
                  <a:pt x="189" y="299"/>
                </a:cubicBezTo>
                <a:cubicBezTo>
                  <a:pt x="189" y="302"/>
                  <a:pt x="189" y="302"/>
                  <a:pt x="189" y="302"/>
                </a:cubicBezTo>
                <a:cubicBezTo>
                  <a:pt x="190" y="304"/>
                  <a:pt x="190" y="307"/>
                  <a:pt x="191" y="309"/>
                </a:cubicBezTo>
                <a:cubicBezTo>
                  <a:pt x="191" y="310"/>
                  <a:pt x="192" y="310"/>
                  <a:pt x="192" y="309"/>
                </a:cubicBezTo>
                <a:cubicBezTo>
                  <a:pt x="192" y="302"/>
                  <a:pt x="192" y="302"/>
                  <a:pt x="192" y="302"/>
                </a:cubicBezTo>
                <a:cubicBezTo>
                  <a:pt x="192" y="299"/>
                  <a:pt x="192" y="299"/>
                  <a:pt x="192" y="299"/>
                </a:cubicBezTo>
                <a:cubicBezTo>
                  <a:pt x="193" y="299"/>
                  <a:pt x="194" y="299"/>
                  <a:pt x="196" y="299"/>
                </a:cubicBezTo>
                <a:cubicBezTo>
                  <a:pt x="196" y="301"/>
                  <a:pt x="196" y="301"/>
                  <a:pt x="196" y="301"/>
                </a:cubicBezTo>
                <a:cubicBezTo>
                  <a:pt x="197" y="304"/>
                  <a:pt x="197" y="306"/>
                  <a:pt x="198" y="309"/>
                </a:cubicBezTo>
                <a:cubicBezTo>
                  <a:pt x="198" y="309"/>
                  <a:pt x="199" y="309"/>
                  <a:pt x="199" y="308"/>
                </a:cubicBezTo>
                <a:cubicBezTo>
                  <a:pt x="199" y="301"/>
                  <a:pt x="199" y="301"/>
                  <a:pt x="199" y="301"/>
                </a:cubicBezTo>
                <a:cubicBezTo>
                  <a:pt x="198" y="298"/>
                  <a:pt x="198" y="298"/>
                  <a:pt x="198" y="298"/>
                </a:cubicBezTo>
                <a:cubicBezTo>
                  <a:pt x="200" y="298"/>
                  <a:pt x="201" y="298"/>
                  <a:pt x="202" y="298"/>
                </a:cubicBezTo>
                <a:cubicBezTo>
                  <a:pt x="203" y="300"/>
                  <a:pt x="203" y="300"/>
                  <a:pt x="203" y="300"/>
                </a:cubicBezTo>
                <a:cubicBezTo>
                  <a:pt x="203" y="303"/>
                  <a:pt x="204" y="305"/>
                  <a:pt x="205" y="308"/>
                </a:cubicBezTo>
                <a:cubicBezTo>
                  <a:pt x="205" y="308"/>
                  <a:pt x="206" y="308"/>
                  <a:pt x="206" y="307"/>
                </a:cubicBezTo>
                <a:cubicBezTo>
                  <a:pt x="205" y="300"/>
                  <a:pt x="205" y="300"/>
                  <a:pt x="205" y="300"/>
                </a:cubicBezTo>
                <a:cubicBezTo>
                  <a:pt x="205" y="297"/>
                  <a:pt x="205" y="297"/>
                  <a:pt x="205" y="297"/>
                </a:cubicBezTo>
                <a:cubicBezTo>
                  <a:pt x="206" y="297"/>
                  <a:pt x="207" y="297"/>
                  <a:pt x="208" y="297"/>
                </a:cubicBezTo>
                <a:cubicBezTo>
                  <a:pt x="209" y="299"/>
                  <a:pt x="209" y="299"/>
                  <a:pt x="209" y="299"/>
                </a:cubicBezTo>
                <a:cubicBezTo>
                  <a:pt x="210" y="301"/>
                  <a:pt x="211" y="304"/>
                  <a:pt x="212" y="306"/>
                </a:cubicBezTo>
                <a:cubicBezTo>
                  <a:pt x="212" y="307"/>
                  <a:pt x="213" y="306"/>
                  <a:pt x="213" y="306"/>
                </a:cubicBezTo>
                <a:cubicBezTo>
                  <a:pt x="212" y="299"/>
                  <a:pt x="212" y="299"/>
                  <a:pt x="212" y="299"/>
                </a:cubicBezTo>
                <a:cubicBezTo>
                  <a:pt x="211" y="296"/>
                  <a:pt x="211" y="296"/>
                  <a:pt x="211" y="296"/>
                </a:cubicBezTo>
                <a:cubicBezTo>
                  <a:pt x="212" y="296"/>
                  <a:pt x="213" y="295"/>
                  <a:pt x="214" y="295"/>
                </a:cubicBezTo>
                <a:cubicBezTo>
                  <a:pt x="215" y="298"/>
                  <a:pt x="215" y="298"/>
                  <a:pt x="215" y="298"/>
                </a:cubicBezTo>
                <a:cubicBezTo>
                  <a:pt x="216" y="300"/>
                  <a:pt x="217" y="302"/>
                  <a:pt x="218" y="305"/>
                </a:cubicBezTo>
                <a:cubicBezTo>
                  <a:pt x="218" y="305"/>
                  <a:pt x="219" y="305"/>
                  <a:pt x="219" y="304"/>
                </a:cubicBezTo>
                <a:cubicBezTo>
                  <a:pt x="218" y="297"/>
                  <a:pt x="218" y="297"/>
                  <a:pt x="218" y="297"/>
                </a:cubicBezTo>
                <a:cubicBezTo>
                  <a:pt x="217" y="294"/>
                  <a:pt x="217" y="294"/>
                  <a:pt x="217" y="294"/>
                </a:cubicBezTo>
                <a:close/>
                <a:moveTo>
                  <a:pt x="289" y="152"/>
                </a:moveTo>
                <a:cubicBezTo>
                  <a:pt x="272" y="95"/>
                  <a:pt x="212" y="62"/>
                  <a:pt x="154" y="78"/>
                </a:cubicBezTo>
                <a:cubicBezTo>
                  <a:pt x="169" y="128"/>
                  <a:pt x="169" y="128"/>
                  <a:pt x="169" y="128"/>
                </a:cubicBezTo>
                <a:cubicBezTo>
                  <a:pt x="183" y="124"/>
                  <a:pt x="199" y="126"/>
                  <a:pt x="213" y="134"/>
                </a:cubicBezTo>
                <a:cubicBezTo>
                  <a:pt x="226" y="141"/>
                  <a:pt x="235" y="153"/>
                  <a:pt x="239" y="167"/>
                </a:cubicBezTo>
                <a:cubicBezTo>
                  <a:pt x="289" y="152"/>
                  <a:pt x="289" y="152"/>
                  <a:pt x="289" y="152"/>
                </a:cubicBezTo>
                <a:close/>
                <a:moveTo>
                  <a:pt x="231" y="169"/>
                </a:moveTo>
                <a:cubicBezTo>
                  <a:pt x="230" y="167"/>
                  <a:pt x="227" y="166"/>
                  <a:pt x="225" y="167"/>
                </a:cubicBezTo>
                <a:cubicBezTo>
                  <a:pt x="222" y="167"/>
                  <a:pt x="221" y="170"/>
                  <a:pt x="220" y="172"/>
                </a:cubicBezTo>
                <a:cubicBezTo>
                  <a:pt x="231" y="169"/>
                  <a:pt x="231" y="169"/>
                  <a:pt x="231" y="169"/>
                </a:cubicBezTo>
                <a:close/>
                <a:moveTo>
                  <a:pt x="213" y="174"/>
                </a:moveTo>
                <a:cubicBezTo>
                  <a:pt x="211" y="167"/>
                  <a:pt x="206" y="161"/>
                  <a:pt x="199" y="157"/>
                </a:cubicBezTo>
                <a:cubicBezTo>
                  <a:pt x="192" y="153"/>
                  <a:pt x="184" y="152"/>
                  <a:pt x="176" y="154"/>
                </a:cubicBezTo>
                <a:cubicBezTo>
                  <a:pt x="183" y="175"/>
                  <a:pt x="183" y="175"/>
                  <a:pt x="183" y="175"/>
                </a:cubicBezTo>
                <a:cubicBezTo>
                  <a:pt x="182" y="175"/>
                  <a:pt x="181" y="175"/>
                  <a:pt x="180" y="176"/>
                </a:cubicBezTo>
                <a:cubicBezTo>
                  <a:pt x="174" y="155"/>
                  <a:pt x="174" y="155"/>
                  <a:pt x="174" y="155"/>
                </a:cubicBezTo>
                <a:cubicBezTo>
                  <a:pt x="167" y="157"/>
                  <a:pt x="161" y="162"/>
                  <a:pt x="157" y="169"/>
                </a:cubicBezTo>
                <a:cubicBezTo>
                  <a:pt x="153" y="176"/>
                  <a:pt x="152" y="184"/>
                  <a:pt x="154" y="191"/>
                </a:cubicBezTo>
                <a:cubicBezTo>
                  <a:pt x="175" y="185"/>
                  <a:pt x="175" y="185"/>
                  <a:pt x="175" y="185"/>
                </a:cubicBezTo>
                <a:cubicBezTo>
                  <a:pt x="175" y="186"/>
                  <a:pt x="175" y="187"/>
                  <a:pt x="176" y="188"/>
                </a:cubicBezTo>
                <a:cubicBezTo>
                  <a:pt x="155" y="194"/>
                  <a:pt x="155" y="194"/>
                  <a:pt x="155" y="194"/>
                </a:cubicBezTo>
                <a:cubicBezTo>
                  <a:pt x="157" y="201"/>
                  <a:pt x="162" y="207"/>
                  <a:pt x="168" y="211"/>
                </a:cubicBezTo>
                <a:cubicBezTo>
                  <a:pt x="175" y="215"/>
                  <a:pt x="184" y="216"/>
                  <a:pt x="191" y="214"/>
                </a:cubicBezTo>
                <a:cubicBezTo>
                  <a:pt x="185" y="193"/>
                  <a:pt x="185" y="193"/>
                  <a:pt x="185" y="193"/>
                </a:cubicBezTo>
                <a:cubicBezTo>
                  <a:pt x="186" y="193"/>
                  <a:pt x="187" y="193"/>
                  <a:pt x="187" y="192"/>
                </a:cubicBezTo>
                <a:cubicBezTo>
                  <a:pt x="193" y="213"/>
                  <a:pt x="193" y="213"/>
                  <a:pt x="193" y="213"/>
                </a:cubicBezTo>
                <a:cubicBezTo>
                  <a:pt x="200" y="211"/>
                  <a:pt x="206" y="206"/>
                  <a:pt x="210" y="199"/>
                </a:cubicBezTo>
                <a:cubicBezTo>
                  <a:pt x="214" y="192"/>
                  <a:pt x="215" y="184"/>
                  <a:pt x="214" y="177"/>
                </a:cubicBezTo>
                <a:cubicBezTo>
                  <a:pt x="193" y="183"/>
                  <a:pt x="193" y="183"/>
                  <a:pt x="193" y="183"/>
                </a:cubicBezTo>
                <a:cubicBezTo>
                  <a:pt x="193" y="182"/>
                  <a:pt x="192" y="181"/>
                  <a:pt x="192" y="180"/>
                </a:cubicBezTo>
                <a:cubicBezTo>
                  <a:pt x="213" y="174"/>
                  <a:pt x="213" y="174"/>
                  <a:pt x="213" y="174"/>
                </a:cubicBezTo>
                <a:close/>
                <a:moveTo>
                  <a:pt x="220" y="175"/>
                </a:moveTo>
                <a:cubicBezTo>
                  <a:pt x="221" y="178"/>
                  <a:pt x="225" y="180"/>
                  <a:pt x="228" y="179"/>
                </a:cubicBezTo>
                <a:cubicBezTo>
                  <a:pt x="231" y="178"/>
                  <a:pt x="233" y="175"/>
                  <a:pt x="233" y="171"/>
                </a:cubicBezTo>
                <a:cubicBezTo>
                  <a:pt x="220" y="175"/>
                  <a:pt x="220" y="175"/>
                  <a:pt x="220" y="175"/>
                </a:cubicBezTo>
                <a:close/>
                <a:moveTo>
                  <a:pt x="240" y="169"/>
                </a:moveTo>
                <a:cubicBezTo>
                  <a:pt x="244" y="183"/>
                  <a:pt x="242" y="199"/>
                  <a:pt x="234" y="213"/>
                </a:cubicBezTo>
                <a:cubicBezTo>
                  <a:pt x="226" y="226"/>
                  <a:pt x="214" y="235"/>
                  <a:pt x="201" y="239"/>
                </a:cubicBezTo>
                <a:cubicBezTo>
                  <a:pt x="216" y="290"/>
                  <a:pt x="216" y="290"/>
                  <a:pt x="216" y="290"/>
                </a:cubicBezTo>
                <a:cubicBezTo>
                  <a:pt x="273" y="272"/>
                  <a:pt x="306" y="212"/>
                  <a:pt x="290" y="155"/>
                </a:cubicBezTo>
                <a:cubicBezTo>
                  <a:pt x="240" y="169"/>
                  <a:pt x="240" y="169"/>
                  <a:pt x="240" y="169"/>
                </a:cubicBezTo>
                <a:close/>
                <a:moveTo>
                  <a:pt x="199" y="232"/>
                </a:moveTo>
                <a:cubicBezTo>
                  <a:pt x="201" y="230"/>
                  <a:pt x="202" y="228"/>
                  <a:pt x="202" y="225"/>
                </a:cubicBezTo>
                <a:cubicBezTo>
                  <a:pt x="201" y="222"/>
                  <a:pt x="198" y="220"/>
                  <a:pt x="196" y="220"/>
                </a:cubicBezTo>
                <a:cubicBezTo>
                  <a:pt x="199" y="232"/>
                  <a:pt x="199" y="232"/>
                  <a:pt x="199" y="232"/>
                </a:cubicBezTo>
                <a:close/>
                <a:moveTo>
                  <a:pt x="193" y="221"/>
                </a:moveTo>
                <a:cubicBezTo>
                  <a:pt x="190" y="222"/>
                  <a:pt x="189" y="225"/>
                  <a:pt x="189" y="228"/>
                </a:cubicBezTo>
                <a:cubicBezTo>
                  <a:pt x="190" y="231"/>
                  <a:pt x="193" y="233"/>
                  <a:pt x="196" y="233"/>
                </a:cubicBezTo>
                <a:cubicBezTo>
                  <a:pt x="193" y="221"/>
                  <a:pt x="193" y="221"/>
                  <a:pt x="193" y="221"/>
                </a:cubicBezTo>
                <a:close/>
                <a:moveTo>
                  <a:pt x="199" y="240"/>
                </a:moveTo>
                <a:cubicBezTo>
                  <a:pt x="184" y="244"/>
                  <a:pt x="168" y="242"/>
                  <a:pt x="155" y="234"/>
                </a:cubicBezTo>
                <a:cubicBezTo>
                  <a:pt x="142" y="227"/>
                  <a:pt x="132" y="215"/>
                  <a:pt x="128" y="201"/>
                </a:cubicBezTo>
                <a:cubicBezTo>
                  <a:pt x="78" y="216"/>
                  <a:pt x="78" y="216"/>
                  <a:pt x="78" y="216"/>
                </a:cubicBezTo>
                <a:cubicBezTo>
                  <a:pt x="95" y="273"/>
                  <a:pt x="155" y="306"/>
                  <a:pt x="213" y="290"/>
                </a:cubicBezTo>
                <a:cubicBezTo>
                  <a:pt x="199" y="240"/>
                  <a:pt x="199" y="240"/>
                  <a:pt x="199" y="240"/>
                </a:cubicBezTo>
                <a:close/>
                <a:moveTo>
                  <a:pt x="137" y="199"/>
                </a:moveTo>
                <a:cubicBezTo>
                  <a:pt x="138" y="201"/>
                  <a:pt x="141" y="202"/>
                  <a:pt x="143" y="202"/>
                </a:cubicBezTo>
                <a:cubicBezTo>
                  <a:pt x="146" y="201"/>
                  <a:pt x="148" y="198"/>
                  <a:pt x="148" y="196"/>
                </a:cubicBezTo>
                <a:cubicBezTo>
                  <a:pt x="137" y="199"/>
                  <a:pt x="137" y="199"/>
                  <a:pt x="137" y="199"/>
                </a:cubicBezTo>
                <a:close/>
                <a:moveTo>
                  <a:pt x="148" y="193"/>
                </a:moveTo>
                <a:cubicBezTo>
                  <a:pt x="146" y="190"/>
                  <a:pt x="143" y="189"/>
                  <a:pt x="140" y="189"/>
                </a:cubicBezTo>
                <a:cubicBezTo>
                  <a:pt x="137" y="190"/>
                  <a:pt x="135" y="193"/>
                  <a:pt x="136" y="196"/>
                </a:cubicBezTo>
                <a:cubicBezTo>
                  <a:pt x="148" y="193"/>
                  <a:pt x="148" y="193"/>
                  <a:pt x="148" y="193"/>
                </a:cubicBezTo>
                <a:close/>
                <a:moveTo>
                  <a:pt x="128" y="199"/>
                </a:moveTo>
                <a:cubicBezTo>
                  <a:pt x="124" y="184"/>
                  <a:pt x="125" y="169"/>
                  <a:pt x="133" y="155"/>
                </a:cubicBezTo>
                <a:cubicBezTo>
                  <a:pt x="141" y="142"/>
                  <a:pt x="153" y="133"/>
                  <a:pt x="166" y="129"/>
                </a:cubicBezTo>
                <a:cubicBezTo>
                  <a:pt x="152" y="78"/>
                  <a:pt x="152" y="78"/>
                  <a:pt x="152" y="78"/>
                </a:cubicBezTo>
                <a:cubicBezTo>
                  <a:pt x="94" y="96"/>
                  <a:pt x="61" y="155"/>
                  <a:pt x="77" y="213"/>
                </a:cubicBezTo>
                <a:cubicBezTo>
                  <a:pt x="128" y="199"/>
                  <a:pt x="128" y="199"/>
                  <a:pt x="128" y="199"/>
                </a:cubicBezTo>
                <a:close/>
                <a:moveTo>
                  <a:pt x="169" y="137"/>
                </a:moveTo>
                <a:cubicBezTo>
                  <a:pt x="167" y="138"/>
                  <a:pt x="166" y="141"/>
                  <a:pt x="167" y="143"/>
                </a:cubicBezTo>
                <a:cubicBezTo>
                  <a:pt x="167" y="146"/>
                  <a:pt x="170" y="148"/>
                  <a:pt x="172" y="148"/>
                </a:cubicBezTo>
                <a:cubicBezTo>
                  <a:pt x="169" y="137"/>
                  <a:pt x="169" y="137"/>
                  <a:pt x="169" y="137"/>
                </a:cubicBezTo>
                <a:close/>
                <a:moveTo>
                  <a:pt x="175" y="148"/>
                </a:moveTo>
                <a:cubicBezTo>
                  <a:pt x="178" y="147"/>
                  <a:pt x="180" y="143"/>
                  <a:pt x="179" y="140"/>
                </a:cubicBezTo>
                <a:cubicBezTo>
                  <a:pt x="178" y="137"/>
                  <a:pt x="175" y="135"/>
                  <a:pt x="171" y="136"/>
                </a:cubicBezTo>
                <a:cubicBezTo>
                  <a:pt x="175" y="148"/>
                  <a:pt x="175" y="148"/>
                  <a:pt x="175" y="148"/>
                </a:cubicBezTo>
                <a:close/>
                <a:moveTo>
                  <a:pt x="184" y="319"/>
                </a:moveTo>
                <a:cubicBezTo>
                  <a:pt x="258" y="319"/>
                  <a:pt x="318" y="258"/>
                  <a:pt x="318" y="184"/>
                </a:cubicBezTo>
                <a:cubicBezTo>
                  <a:pt x="318" y="110"/>
                  <a:pt x="258" y="49"/>
                  <a:pt x="184" y="49"/>
                </a:cubicBezTo>
                <a:cubicBezTo>
                  <a:pt x="109" y="49"/>
                  <a:pt x="49" y="110"/>
                  <a:pt x="49" y="184"/>
                </a:cubicBezTo>
                <a:cubicBezTo>
                  <a:pt x="49" y="258"/>
                  <a:pt x="109" y="319"/>
                  <a:pt x="184" y="319"/>
                </a:cubicBezTo>
                <a:close/>
                <a:moveTo>
                  <a:pt x="159" y="228"/>
                </a:moveTo>
                <a:cubicBezTo>
                  <a:pt x="162" y="229"/>
                  <a:pt x="166" y="228"/>
                  <a:pt x="168" y="225"/>
                </a:cubicBezTo>
                <a:cubicBezTo>
                  <a:pt x="169" y="222"/>
                  <a:pt x="168" y="218"/>
                  <a:pt x="165" y="217"/>
                </a:cubicBezTo>
                <a:cubicBezTo>
                  <a:pt x="162" y="215"/>
                  <a:pt x="158" y="216"/>
                  <a:pt x="157" y="219"/>
                </a:cubicBezTo>
                <a:cubicBezTo>
                  <a:pt x="155" y="222"/>
                  <a:pt x="156" y="226"/>
                  <a:pt x="159" y="228"/>
                </a:cubicBezTo>
                <a:close/>
                <a:moveTo>
                  <a:pt x="152" y="165"/>
                </a:moveTo>
                <a:cubicBezTo>
                  <a:pt x="153" y="162"/>
                  <a:pt x="152" y="159"/>
                  <a:pt x="149" y="157"/>
                </a:cubicBezTo>
                <a:cubicBezTo>
                  <a:pt x="146" y="155"/>
                  <a:pt x="142" y="156"/>
                  <a:pt x="141" y="159"/>
                </a:cubicBezTo>
                <a:cubicBezTo>
                  <a:pt x="139" y="162"/>
                  <a:pt x="140" y="166"/>
                  <a:pt x="143" y="168"/>
                </a:cubicBezTo>
                <a:cubicBezTo>
                  <a:pt x="146" y="169"/>
                  <a:pt x="150" y="168"/>
                  <a:pt x="152" y="165"/>
                </a:cubicBezTo>
                <a:close/>
                <a:moveTo>
                  <a:pt x="203" y="152"/>
                </a:moveTo>
                <a:cubicBezTo>
                  <a:pt x="206" y="153"/>
                  <a:pt x="210" y="152"/>
                  <a:pt x="211" y="149"/>
                </a:cubicBezTo>
                <a:cubicBezTo>
                  <a:pt x="213" y="146"/>
                  <a:pt x="212" y="143"/>
                  <a:pt x="209" y="141"/>
                </a:cubicBezTo>
                <a:cubicBezTo>
                  <a:pt x="206" y="139"/>
                  <a:pt x="202" y="140"/>
                  <a:pt x="201" y="143"/>
                </a:cubicBezTo>
                <a:cubicBezTo>
                  <a:pt x="199" y="146"/>
                  <a:pt x="200" y="150"/>
                  <a:pt x="203" y="152"/>
                </a:cubicBezTo>
                <a:close/>
                <a:moveTo>
                  <a:pt x="227" y="209"/>
                </a:moveTo>
                <a:cubicBezTo>
                  <a:pt x="229" y="206"/>
                  <a:pt x="228" y="202"/>
                  <a:pt x="225" y="201"/>
                </a:cubicBezTo>
                <a:cubicBezTo>
                  <a:pt x="222" y="199"/>
                  <a:pt x="218" y="200"/>
                  <a:pt x="217" y="203"/>
                </a:cubicBezTo>
                <a:cubicBezTo>
                  <a:pt x="215" y="206"/>
                  <a:pt x="216" y="210"/>
                  <a:pt x="219" y="212"/>
                </a:cubicBezTo>
                <a:cubicBezTo>
                  <a:pt x="222" y="213"/>
                  <a:pt x="226" y="212"/>
                  <a:pt x="227" y="209"/>
                </a:cubicBezTo>
                <a:close/>
                <a:moveTo>
                  <a:pt x="92" y="185"/>
                </a:moveTo>
                <a:cubicBezTo>
                  <a:pt x="92" y="191"/>
                  <a:pt x="97" y="196"/>
                  <a:pt x="104" y="196"/>
                </a:cubicBezTo>
                <a:cubicBezTo>
                  <a:pt x="110" y="196"/>
                  <a:pt x="115" y="191"/>
                  <a:pt x="115" y="185"/>
                </a:cubicBezTo>
                <a:cubicBezTo>
                  <a:pt x="115" y="178"/>
                  <a:pt x="110" y="173"/>
                  <a:pt x="104" y="173"/>
                </a:cubicBezTo>
                <a:cubicBezTo>
                  <a:pt x="97" y="173"/>
                  <a:pt x="92" y="178"/>
                  <a:pt x="92" y="185"/>
                </a:cubicBezTo>
                <a:close/>
                <a:moveTo>
                  <a:pt x="119" y="120"/>
                </a:moveTo>
                <a:cubicBezTo>
                  <a:pt x="114" y="124"/>
                  <a:pt x="114" y="132"/>
                  <a:pt x="119" y="136"/>
                </a:cubicBezTo>
                <a:cubicBezTo>
                  <a:pt x="123" y="141"/>
                  <a:pt x="131" y="141"/>
                  <a:pt x="135" y="136"/>
                </a:cubicBezTo>
                <a:cubicBezTo>
                  <a:pt x="140" y="132"/>
                  <a:pt x="140" y="124"/>
                  <a:pt x="135" y="120"/>
                </a:cubicBezTo>
                <a:cubicBezTo>
                  <a:pt x="131" y="115"/>
                  <a:pt x="123" y="115"/>
                  <a:pt x="119" y="120"/>
                </a:cubicBezTo>
                <a:close/>
                <a:moveTo>
                  <a:pt x="184" y="116"/>
                </a:moveTo>
                <a:cubicBezTo>
                  <a:pt x="190" y="116"/>
                  <a:pt x="195" y="111"/>
                  <a:pt x="195" y="105"/>
                </a:cubicBezTo>
                <a:cubicBezTo>
                  <a:pt x="195" y="98"/>
                  <a:pt x="190" y="93"/>
                  <a:pt x="184" y="93"/>
                </a:cubicBezTo>
                <a:cubicBezTo>
                  <a:pt x="177" y="93"/>
                  <a:pt x="172" y="98"/>
                  <a:pt x="172" y="105"/>
                </a:cubicBezTo>
                <a:cubicBezTo>
                  <a:pt x="172" y="111"/>
                  <a:pt x="177" y="116"/>
                  <a:pt x="184" y="116"/>
                </a:cubicBezTo>
                <a:close/>
                <a:moveTo>
                  <a:pt x="232" y="136"/>
                </a:moveTo>
                <a:cubicBezTo>
                  <a:pt x="237" y="141"/>
                  <a:pt x="244" y="141"/>
                  <a:pt x="249" y="136"/>
                </a:cubicBezTo>
                <a:cubicBezTo>
                  <a:pt x="253" y="132"/>
                  <a:pt x="253" y="124"/>
                  <a:pt x="249" y="120"/>
                </a:cubicBezTo>
                <a:cubicBezTo>
                  <a:pt x="244" y="115"/>
                  <a:pt x="237" y="115"/>
                  <a:pt x="232" y="120"/>
                </a:cubicBezTo>
                <a:cubicBezTo>
                  <a:pt x="228" y="124"/>
                  <a:pt x="228" y="132"/>
                  <a:pt x="232" y="136"/>
                </a:cubicBezTo>
                <a:close/>
                <a:moveTo>
                  <a:pt x="252" y="185"/>
                </a:moveTo>
                <a:cubicBezTo>
                  <a:pt x="252" y="191"/>
                  <a:pt x="258" y="196"/>
                  <a:pt x="264" y="196"/>
                </a:cubicBezTo>
                <a:cubicBezTo>
                  <a:pt x="270" y="196"/>
                  <a:pt x="275" y="191"/>
                  <a:pt x="275" y="185"/>
                </a:cubicBezTo>
                <a:cubicBezTo>
                  <a:pt x="275" y="178"/>
                  <a:pt x="270" y="173"/>
                  <a:pt x="264" y="173"/>
                </a:cubicBezTo>
                <a:cubicBezTo>
                  <a:pt x="258" y="173"/>
                  <a:pt x="252" y="178"/>
                  <a:pt x="252" y="185"/>
                </a:cubicBezTo>
                <a:close/>
                <a:moveTo>
                  <a:pt x="232" y="233"/>
                </a:moveTo>
                <a:cubicBezTo>
                  <a:pt x="228" y="238"/>
                  <a:pt x="228" y="245"/>
                  <a:pt x="232" y="250"/>
                </a:cubicBezTo>
                <a:cubicBezTo>
                  <a:pt x="237" y="254"/>
                  <a:pt x="244" y="254"/>
                  <a:pt x="249" y="250"/>
                </a:cubicBezTo>
                <a:cubicBezTo>
                  <a:pt x="253" y="245"/>
                  <a:pt x="253" y="238"/>
                  <a:pt x="249" y="233"/>
                </a:cubicBezTo>
                <a:cubicBezTo>
                  <a:pt x="244" y="229"/>
                  <a:pt x="237" y="229"/>
                  <a:pt x="232" y="233"/>
                </a:cubicBezTo>
                <a:close/>
                <a:moveTo>
                  <a:pt x="184" y="276"/>
                </a:moveTo>
                <a:cubicBezTo>
                  <a:pt x="190" y="276"/>
                  <a:pt x="195" y="271"/>
                  <a:pt x="195" y="265"/>
                </a:cubicBezTo>
                <a:cubicBezTo>
                  <a:pt x="195" y="259"/>
                  <a:pt x="190" y="254"/>
                  <a:pt x="184" y="254"/>
                </a:cubicBezTo>
                <a:cubicBezTo>
                  <a:pt x="177" y="254"/>
                  <a:pt x="172" y="259"/>
                  <a:pt x="172" y="265"/>
                </a:cubicBezTo>
                <a:cubicBezTo>
                  <a:pt x="172" y="271"/>
                  <a:pt x="177" y="276"/>
                  <a:pt x="184" y="276"/>
                </a:cubicBezTo>
                <a:close/>
                <a:moveTo>
                  <a:pt x="119" y="250"/>
                </a:moveTo>
                <a:cubicBezTo>
                  <a:pt x="123" y="254"/>
                  <a:pt x="131" y="254"/>
                  <a:pt x="135" y="250"/>
                </a:cubicBezTo>
                <a:cubicBezTo>
                  <a:pt x="140" y="245"/>
                  <a:pt x="140" y="238"/>
                  <a:pt x="135" y="233"/>
                </a:cubicBezTo>
                <a:cubicBezTo>
                  <a:pt x="131" y="229"/>
                  <a:pt x="123" y="229"/>
                  <a:pt x="119" y="233"/>
                </a:cubicBezTo>
                <a:cubicBezTo>
                  <a:pt x="114" y="238"/>
                  <a:pt x="114" y="245"/>
                  <a:pt x="119" y="250"/>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66" name="Freeform 74"/>
          <p:cNvSpPr>
            <a:spLocks noEditPoints="1"/>
          </p:cNvSpPr>
          <p:nvPr/>
        </p:nvSpPr>
        <p:spPr bwMode="auto">
          <a:xfrm>
            <a:off x="4285321" y="1156887"/>
            <a:ext cx="908050" cy="906463"/>
          </a:xfrm>
          <a:custGeom>
            <a:avLst/>
            <a:gdLst>
              <a:gd name="T0" fmla="*/ 33 w 242"/>
              <a:gd name="T1" fmla="*/ 204 h 242"/>
              <a:gd name="T2" fmla="*/ 18 w 242"/>
              <a:gd name="T3" fmla="*/ 98 h 242"/>
              <a:gd name="T4" fmla="*/ 64 w 242"/>
              <a:gd name="T5" fmla="*/ 15 h 242"/>
              <a:gd name="T6" fmla="*/ 170 w 242"/>
              <a:gd name="T7" fmla="*/ 28 h 242"/>
              <a:gd name="T8" fmla="*/ 239 w 242"/>
              <a:gd name="T9" fmla="*/ 93 h 242"/>
              <a:gd name="T10" fmla="*/ 199 w 242"/>
              <a:gd name="T11" fmla="*/ 192 h 242"/>
              <a:gd name="T12" fmla="*/ 143 w 242"/>
              <a:gd name="T13" fmla="*/ 194 h 242"/>
              <a:gd name="T14" fmla="*/ 155 w 242"/>
              <a:gd name="T15" fmla="*/ 191 h 242"/>
              <a:gd name="T16" fmla="*/ 168 w 242"/>
              <a:gd name="T17" fmla="*/ 189 h 242"/>
              <a:gd name="T18" fmla="*/ 172 w 242"/>
              <a:gd name="T19" fmla="*/ 177 h 242"/>
              <a:gd name="T20" fmla="*/ 182 w 242"/>
              <a:gd name="T21" fmla="*/ 169 h 242"/>
              <a:gd name="T22" fmla="*/ 192 w 242"/>
              <a:gd name="T23" fmla="*/ 163 h 242"/>
              <a:gd name="T24" fmla="*/ 191 w 242"/>
              <a:gd name="T25" fmla="*/ 150 h 242"/>
              <a:gd name="T26" fmla="*/ 196 w 242"/>
              <a:gd name="T27" fmla="*/ 139 h 242"/>
              <a:gd name="T28" fmla="*/ 203 w 242"/>
              <a:gd name="T29" fmla="*/ 128 h 242"/>
              <a:gd name="T30" fmla="*/ 197 w 242"/>
              <a:gd name="T31" fmla="*/ 118 h 242"/>
              <a:gd name="T32" fmla="*/ 197 w 242"/>
              <a:gd name="T33" fmla="*/ 105 h 242"/>
              <a:gd name="T34" fmla="*/ 198 w 242"/>
              <a:gd name="T35" fmla="*/ 93 h 242"/>
              <a:gd name="T36" fmla="*/ 188 w 242"/>
              <a:gd name="T37" fmla="*/ 86 h 242"/>
              <a:gd name="T38" fmla="*/ 182 w 242"/>
              <a:gd name="T39" fmla="*/ 74 h 242"/>
              <a:gd name="T40" fmla="*/ 179 w 242"/>
              <a:gd name="T41" fmla="*/ 62 h 242"/>
              <a:gd name="T42" fmla="*/ 166 w 242"/>
              <a:gd name="T43" fmla="*/ 60 h 242"/>
              <a:gd name="T44" fmla="*/ 156 w 242"/>
              <a:gd name="T45" fmla="*/ 52 h 242"/>
              <a:gd name="T46" fmla="*/ 148 w 242"/>
              <a:gd name="T47" fmla="*/ 43 h 242"/>
              <a:gd name="T48" fmla="*/ 136 w 242"/>
              <a:gd name="T49" fmla="*/ 47 h 242"/>
              <a:gd name="T50" fmla="*/ 123 w 242"/>
              <a:gd name="T51" fmla="*/ 44 h 242"/>
              <a:gd name="T52" fmla="*/ 112 w 242"/>
              <a:gd name="T53" fmla="*/ 39 h 242"/>
              <a:gd name="T54" fmla="*/ 103 w 242"/>
              <a:gd name="T55" fmla="*/ 48 h 242"/>
              <a:gd name="T56" fmla="*/ 91 w 242"/>
              <a:gd name="T57" fmla="*/ 52 h 242"/>
              <a:gd name="T58" fmla="*/ 78 w 242"/>
              <a:gd name="T59" fmla="*/ 51 h 242"/>
              <a:gd name="T60" fmla="*/ 72 w 242"/>
              <a:gd name="T61" fmla="*/ 61 h 242"/>
              <a:gd name="T62" fmla="*/ 64 w 242"/>
              <a:gd name="T63" fmla="*/ 71 h 242"/>
              <a:gd name="T64" fmla="*/ 52 w 242"/>
              <a:gd name="T65" fmla="*/ 76 h 242"/>
              <a:gd name="T66" fmla="*/ 51 w 242"/>
              <a:gd name="T67" fmla="*/ 88 h 242"/>
              <a:gd name="T68" fmla="*/ 48 w 242"/>
              <a:gd name="T69" fmla="*/ 100 h 242"/>
              <a:gd name="T70" fmla="*/ 40 w 242"/>
              <a:gd name="T71" fmla="*/ 109 h 242"/>
              <a:gd name="T72" fmla="*/ 44 w 242"/>
              <a:gd name="T73" fmla="*/ 121 h 242"/>
              <a:gd name="T74" fmla="*/ 46 w 242"/>
              <a:gd name="T75" fmla="*/ 134 h 242"/>
              <a:gd name="T76" fmla="*/ 47 w 242"/>
              <a:gd name="T77" fmla="*/ 144 h 242"/>
              <a:gd name="T78" fmla="*/ 46 w 242"/>
              <a:gd name="T79" fmla="*/ 156 h 242"/>
              <a:gd name="T80" fmla="*/ 57 w 242"/>
              <a:gd name="T81" fmla="*/ 162 h 242"/>
              <a:gd name="T82" fmla="*/ 64 w 242"/>
              <a:gd name="T83" fmla="*/ 173 h 242"/>
              <a:gd name="T84" fmla="*/ 68 w 242"/>
              <a:gd name="T85" fmla="*/ 184 h 242"/>
              <a:gd name="T86" fmla="*/ 81 w 242"/>
              <a:gd name="T87" fmla="*/ 185 h 242"/>
              <a:gd name="T88" fmla="*/ 91 w 242"/>
              <a:gd name="T89" fmla="*/ 193 h 242"/>
              <a:gd name="T90" fmla="*/ 101 w 242"/>
              <a:gd name="T91" fmla="*/ 201 h 242"/>
              <a:gd name="T92" fmla="*/ 112 w 242"/>
              <a:gd name="T93" fmla="*/ 196 h 242"/>
              <a:gd name="T94" fmla="*/ 125 w 242"/>
              <a:gd name="T95" fmla="*/ 199 h 242"/>
              <a:gd name="T96" fmla="*/ 136 w 242"/>
              <a:gd name="T97" fmla="*/ 202 h 242"/>
              <a:gd name="T98" fmla="*/ 143 w 242"/>
              <a:gd name="T99" fmla="*/ 194 h 242"/>
              <a:gd name="T100" fmla="*/ 120 w 242"/>
              <a:gd name="T101" fmla="*/ 115 h 242"/>
              <a:gd name="T102" fmla="*/ 141 w 242"/>
              <a:gd name="T103" fmla="*/ 116 h 242"/>
              <a:gd name="T104" fmla="*/ 131 w 242"/>
              <a:gd name="T105" fmla="*/ 153 h 242"/>
              <a:gd name="T106" fmla="*/ 90 w 242"/>
              <a:gd name="T107" fmla="*/ 131 h 242"/>
              <a:gd name="T108" fmla="*/ 111 w 242"/>
              <a:gd name="T109" fmla="*/ 90 h 242"/>
              <a:gd name="T110" fmla="*/ 111 w 242"/>
              <a:gd name="T111" fmla="*/ 148 h 242"/>
              <a:gd name="T112" fmla="*/ 150 w 242"/>
              <a:gd name="T113" fmla="*/ 138 h 242"/>
              <a:gd name="T114" fmla="*/ 79 w 242"/>
              <a:gd name="T115" fmla="*/ 79 h 242"/>
              <a:gd name="T116" fmla="*/ 174 w 242"/>
              <a:gd name="T117" fmla="*/ 114 h 242"/>
              <a:gd name="T118" fmla="*/ 89 w 242"/>
              <a:gd name="T119" fmla="*/ 15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2" h="242">
                <a:moveTo>
                  <a:pt x="125" y="242"/>
                </a:moveTo>
                <a:cubicBezTo>
                  <a:pt x="123" y="242"/>
                  <a:pt x="120" y="242"/>
                  <a:pt x="117" y="242"/>
                </a:cubicBezTo>
                <a:cubicBezTo>
                  <a:pt x="118" y="237"/>
                  <a:pt x="117" y="232"/>
                  <a:pt x="117" y="226"/>
                </a:cubicBezTo>
                <a:cubicBezTo>
                  <a:pt x="110" y="226"/>
                  <a:pt x="104" y="225"/>
                  <a:pt x="98" y="224"/>
                </a:cubicBezTo>
                <a:cubicBezTo>
                  <a:pt x="96" y="229"/>
                  <a:pt x="95" y="234"/>
                  <a:pt x="94" y="239"/>
                </a:cubicBezTo>
                <a:cubicBezTo>
                  <a:pt x="91" y="238"/>
                  <a:pt x="89" y="238"/>
                  <a:pt x="86" y="237"/>
                </a:cubicBezTo>
                <a:cubicBezTo>
                  <a:pt x="88" y="232"/>
                  <a:pt x="89" y="227"/>
                  <a:pt x="90" y="222"/>
                </a:cubicBezTo>
                <a:cubicBezTo>
                  <a:pt x="84" y="220"/>
                  <a:pt x="78" y="217"/>
                  <a:pt x="73" y="215"/>
                </a:cubicBezTo>
                <a:cubicBezTo>
                  <a:pt x="69" y="219"/>
                  <a:pt x="67" y="223"/>
                  <a:pt x="64" y="228"/>
                </a:cubicBezTo>
                <a:cubicBezTo>
                  <a:pt x="62" y="227"/>
                  <a:pt x="60" y="225"/>
                  <a:pt x="58" y="224"/>
                </a:cubicBezTo>
                <a:cubicBezTo>
                  <a:pt x="60" y="220"/>
                  <a:pt x="63" y="215"/>
                  <a:pt x="65" y="210"/>
                </a:cubicBezTo>
                <a:cubicBezTo>
                  <a:pt x="60" y="207"/>
                  <a:pt x="55" y="203"/>
                  <a:pt x="50" y="199"/>
                </a:cubicBezTo>
                <a:cubicBezTo>
                  <a:pt x="46" y="202"/>
                  <a:pt x="42" y="206"/>
                  <a:pt x="39" y="210"/>
                </a:cubicBezTo>
                <a:cubicBezTo>
                  <a:pt x="37" y="208"/>
                  <a:pt x="35" y="206"/>
                  <a:pt x="33" y="204"/>
                </a:cubicBezTo>
                <a:cubicBezTo>
                  <a:pt x="37" y="201"/>
                  <a:pt x="41" y="197"/>
                  <a:pt x="44" y="192"/>
                </a:cubicBezTo>
                <a:cubicBezTo>
                  <a:pt x="40" y="188"/>
                  <a:pt x="36" y="183"/>
                  <a:pt x="32" y="178"/>
                </a:cubicBezTo>
                <a:cubicBezTo>
                  <a:pt x="28" y="180"/>
                  <a:pt x="23" y="182"/>
                  <a:pt x="19" y="185"/>
                </a:cubicBezTo>
                <a:cubicBezTo>
                  <a:pt x="17" y="183"/>
                  <a:pt x="16" y="181"/>
                  <a:pt x="15" y="178"/>
                </a:cubicBezTo>
                <a:cubicBezTo>
                  <a:pt x="19" y="176"/>
                  <a:pt x="24" y="173"/>
                  <a:pt x="28" y="170"/>
                </a:cubicBezTo>
                <a:cubicBezTo>
                  <a:pt x="25" y="165"/>
                  <a:pt x="23" y="159"/>
                  <a:pt x="21" y="153"/>
                </a:cubicBezTo>
                <a:cubicBezTo>
                  <a:pt x="16" y="154"/>
                  <a:pt x="10" y="155"/>
                  <a:pt x="5" y="156"/>
                </a:cubicBezTo>
                <a:cubicBezTo>
                  <a:pt x="5" y="154"/>
                  <a:pt x="4" y="151"/>
                  <a:pt x="3" y="149"/>
                </a:cubicBezTo>
                <a:cubicBezTo>
                  <a:pt x="9" y="148"/>
                  <a:pt x="14" y="146"/>
                  <a:pt x="18" y="144"/>
                </a:cubicBezTo>
                <a:cubicBezTo>
                  <a:pt x="17" y="138"/>
                  <a:pt x="16" y="132"/>
                  <a:pt x="16" y="126"/>
                </a:cubicBezTo>
                <a:cubicBezTo>
                  <a:pt x="11" y="125"/>
                  <a:pt x="6" y="125"/>
                  <a:pt x="0" y="125"/>
                </a:cubicBezTo>
                <a:cubicBezTo>
                  <a:pt x="0" y="123"/>
                  <a:pt x="0" y="120"/>
                  <a:pt x="0" y="118"/>
                </a:cubicBezTo>
                <a:cubicBezTo>
                  <a:pt x="6" y="118"/>
                  <a:pt x="11" y="118"/>
                  <a:pt x="16" y="117"/>
                </a:cubicBezTo>
                <a:cubicBezTo>
                  <a:pt x="16" y="111"/>
                  <a:pt x="17" y="104"/>
                  <a:pt x="18" y="98"/>
                </a:cubicBezTo>
                <a:cubicBezTo>
                  <a:pt x="13" y="97"/>
                  <a:pt x="8" y="95"/>
                  <a:pt x="3" y="94"/>
                </a:cubicBezTo>
                <a:cubicBezTo>
                  <a:pt x="4" y="91"/>
                  <a:pt x="5" y="89"/>
                  <a:pt x="5" y="86"/>
                </a:cubicBezTo>
                <a:cubicBezTo>
                  <a:pt x="10" y="88"/>
                  <a:pt x="15" y="89"/>
                  <a:pt x="21" y="90"/>
                </a:cubicBezTo>
                <a:cubicBezTo>
                  <a:pt x="22" y="84"/>
                  <a:pt x="25" y="78"/>
                  <a:pt x="28" y="73"/>
                </a:cubicBezTo>
                <a:cubicBezTo>
                  <a:pt x="23" y="70"/>
                  <a:pt x="19" y="67"/>
                  <a:pt x="14" y="64"/>
                </a:cubicBezTo>
                <a:cubicBezTo>
                  <a:pt x="16" y="62"/>
                  <a:pt x="17" y="60"/>
                  <a:pt x="18" y="58"/>
                </a:cubicBezTo>
                <a:cubicBezTo>
                  <a:pt x="23" y="60"/>
                  <a:pt x="27" y="63"/>
                  <a:pt x="32" y="65"/>
                </a:cubicBezTo>
                <a:cubicBezTo>
                  <a:pt x="35" y="60"/>
                  <a:pt x="39" y="55"/>
                  <a:pt x="43" y="50"/>
                </a:cubicBezTo>
                <a:cubicBezTo>
                  <a:pt x="40" y="46"/>
                  <a:pt x="37" y="42"/>
                  <a:pt x="33" y="39"/>
                </a:cubicBezTo>
                <a:cubicBezTo>
                  <a:pt x="35" y="37"/>
                  <a:pt x="36" y="35"/>
                  <a:pt x="38" y="33"/>
                </a:cubicBezTo>
                <a:cubicBezTo>
                  <a:pt x="42" y="37"/>
                  <a:pt x="46" y="41"/>
                  <a:pt x="50" y="44"/>
                </a:cubicBezTo>
                <a:cubicBezTo>
                  <a:pt x="54" y="40"/>
                  <a:pt x="59" y="36"/>
                  <a:pt x="64" y="32"/>
                </a:cubicBezTo>
                <a:cubicBezTo>
                  <a:pt x="62" y="28"/>
                  <a:pt x="60" y="23"/>
                  <a:pt x="57" y="19"/>
                </a:cubicBezTo>
                <a:cubicBezTo>
                  <a:pt x="59" y="17"/>
                  <a:pt x="62" y="16"/>
                  <a:pt x="64" y="15"/>
                </a:cubicBezTo>
                <a:cubicBezTo>
                  <a:pt x="66" y="19"/>
                  <a:pt x="69" y="24"/>
                  <a:pt x="72" y="28"/>
                </a:cubicBezTo>
                <a:cubicBezTo>
                  <a:pt x="78" y="25"/>
                  <a:pt x="83" y="23"/>
                  <a:pt x="89" y="21"/>
                </a:cubicBezTo>
                <a:cubicBezTo>
                  <a:pt x="89" y="16"/>
                  <a:pt x="87" y="11"/>
                  <a:pt x="86" y="6"/>
                </a:cubicBezTo>
                <a:cubicBezTo>
                  <a:pt x="88" y="5"/>
                  <a:pt x="91" y="4"/>
                  <a:pt x="93" y="4"/>
                </a:cubicBezTo>
                <a:cubicBezTo>
                  <a:pt x="94" y="9"/>
                  <a:pt x="96" y="14"/>
                  <a:pt x="98" y="19"/>
                </a:cubicBezTo>
                <a:cubicBezTo>
                  <a:pt x="104" y="17"/>
                  <a:pt x="110" y="16"/>
                  <a:pt x="116" y="16"/>
                </a:cubicBezTo>
                <a:cubicBezTo>
                  <a:pt x="117" y="11"/>
                  <a:pt x="117" y="6"/>
                  <a:pt x="117" y="0"/>
                </a:cubicBezTo>
                <a:cubicBezTo>
                  <a:pt x="120" y="0"/>
                  <a:pt x="122" y="0"/>
                  <a:pt x="125" y="0"/>
                </a:cubicBezTo>
                <a:cubicBezTo>
                  <a:pt x="124" y="6"/>
                  <a:pt x="125" y="11"/>
                  <a:pt x="125" y="16"/>
                </a:cubicBezTo>
                <a:cubicBezTo>
                  <a:pt x="132" y="16"/>
                  <a:pt x="138" y="17"/>
                  <a:pt x="144" y="18"/>
                </a:cubicBezTo>
                <a:cubicBezTo>
                  <a:pt x="146" y="14"/>
                  <a:pt x="147" y="9"/>
                  <a:pt x="148" y="3"/>
                </a:cubicBezTo>
                <a:cubicBezTo>
                  <a:pt x="151" y="4"/>
                  <a:pt x="153" y="5"/>
                  <a:pt x="156" y="5"/>
                </a:cubicBezTo>
                <a:cubicBezTo>
                  <a:pt x="154" y="10"/>
                  <a:pt x="153" y="16"/>
                  <a:pt x="152" y="21"/>
                </a:cubicBezTo>
                <a:cubicBezTo>
                  <a:pt x="158" y="23"/>
                  <a:pt x="164" y="25"/>
                  <a:pt x="170" y="28"/>
                </a:cubicBezTo>
                <a:cubicBezTo>
                  <a:pt x="173" y="24"/>
                  <a:pt x="175" y="19"/>
                  <a:pt x="178" y="15"/>
                </a:cubicBezTo>
                <a:cubicBezTo>
                  <a:pt x="180" y="16"/>
                  <a:pt x="182" y="17"/>
                  <a:pt x="185" y="18"/>
                </a:cubicBezTo>
                <a:cubicBezTo>
                  <a:pt x="182" y="23"/>
                  <a:pt x="179" y="27"/>
                  <a:pt x="177" y="32"/>
                </a:cubicBezTo>
                <a:cubicBezTo>
                  <a:pt x="183" y="36"/>
                  <a:pt x="188" y="39"/>
                  <a:pt x="192" y="44"/>
                </a:cubicBezTo>
                <a:cubicBezTo>
                  <a:pt x="196" y="40"/>
                  <a:pt x="200" y="37"/>
                  <a:pt x="204" y="33"/>
                </a:cubicBezTo>
                <a:cubicBezTo>
                  <a:pt x="205" y="35"/>
                  <a:pt x="207" y="37"/>
                  <a:pt x="209" y="38"/>
                </a:cubicBezTo>
                <a:cubicBezTo>
                  <a:pt x="205" y="42"/>
                  <a:pt x="202" y="46"/>
                  <a:pt x="198" y="50"/>
                </a:cubicBezTo>
                <a:cubicBezTo>
                  <a:pt x="203" y="54"/>
                  <a:pt x="206" y="59"/>
                  <a:pt x="210" y="65"/>
                </a:cubicBezTo>
                <a:cubicBezTo>
                  <a:pt x="215" y="62"/>
                  <a:pt x="219" y="60"/>
                  <a:pt x="224" y="57"/>
                </a:cubicBezTo>
                <a:cubicBezTo>
                  <a:pt x="225" y="59"/>
                  <a:pt x="226" y="62"/>
                  <a:pt x="227" y="64"/>
                </a:cubicBezTo>
                <a:cubicBezTo>
                  <a:pt x="223" y="66"/>
                  <a:pt x="218" y="69"/>
                  <a:pt x="214" y="72"/>
                </a:cubicBezTo>
                <a:cubicBezTo>
                  <a:pt x="217" y="78"/>
                  <a:pt x="220" y="84"/>
                  <a:pt x="221" y="89"/>
                </a:cubicBezTo>
                <a:cubicBezTo>
                  <a:pt x="227" y="89"/>
                  <a:pt x="232" y="87"/>
                  <a:pt x="237" y="86"/>
                </a:cubicBezTo>
                <a:cubicBezTo>
                  <a:pt x="237" y="88"/>
                  <a:pt x="238" y="91"/>
                  <a:pt x="239" y="93"/>
                </a:cubicBezTo>
                <a:cubicBezTo>
                  <a:pt x="234" y="95"/>
                  <a:pt x="229" y="96"/>
                  <a:pt x="224" y="98"/>
                </a:cubicBezTo>
                <a:cubicBezTo>
                  <a:pt x="225" y="104"/>
                  <a:pt x="226" y="110"/>
                  <a:pt x="226" y="117"/>
                </a:cubicBezTo>
                <a:cubicBezTo>
                  <a:pt x="231" y="117"/>
                  <a:pt x="237" y="117"/>
                  <a:pt x="242" y="117"/>
                </a:cubicBezTo>
                <a:cubicBezTo>
                  <a:pt x="242" y="120"/>
                  <a:pt x="242" y="122"/>
                  <a:pt x="242" y="125"/>
                </a:cubicBezTo>
                <a:cubicBezTo>
                  <a:pt x="237" y="125"/>
                  <a:pt x="231" y="125"/>
                  <a:pt x="226" y="125"/>
                </a:cubicBezTo>
                <a:cubicBezTo>
                  <a:pt x="226" y="132"/>
                  <a:pt x="225" y="138"/>
                  <a:pt x="224" y="144"/>
                </a:cubicBezTo>
                <a:cubicBezTo>
                  <a:pt x="229" y="146"/>
                  <a:pt x="234" y="147"/>
                  <a:pt x="239" y="148"/>
                </a:cubicBezTo>
                <a:cubicBezTo>
                  <a:pt x="238" y="151"/>
                  <a:pt x="237" y="153"/>
                  <a:pt x="237" y="156"/>
                </a:cubicBezTo>
                <a:cubicBezTo>
                  <a:pt x="232" y="154"/>
                  <a:pt x="227" y="153"/>
                  <a:pt x="222" y="153"/>
                </a:cubicBezTo>
                <a:cubicBezTo>
                  <a:pt x="220" y="158"/>
                  <a:pt x="217" y="164"/>
                  <a:pt x="214" y="170"/>
                </a:cubicBezTo>
                <a:cubicBezTo>
                  <a:pt x="219" y="173"/>
                  <a:pt x="223" y="176"/>
                  <a:pt x="228" y="178"/>
                </a:cubicBezTo>
                <a:cubicBezTo>
                  <a:pt x="226" y="180"/>
                  <a:pt x="225" y="182"/>
                  <a:pt x="224" y="185"/>
                </a:cubicBezTo>
                <a:cubicBezTo>
                  <a:pt x="219" y="182"/>
                  <a:pt x="215" y="179"/>
                  <a:pt x="210" y="177"/>
                </a:cubicBezTo>
                <a:cubicBezTo>
                  <a:pt x="207" y="183"/>
                  <a:pt x="203" y="188"/>
                  <a:pt x="199" y="192"/>
                </a:cubicBezTo>
                <a:cubicBezTo>
                  <a:pt x="202" y="196"/>
                  <a:pt x="206" y="200"/>
                  <a:pt x="209" y="204"/>
                </a:cubicBezTo>
                <a:cubicBezTo>
                  <a:pt x="208" y="205"/>
                  <a:pt x="206" y="207"/>
                  <a:pt x="204" y="209"/>
                </a:cubicBezTo>
                <a:cubicBezTo>
                  <a:pt x="200" y="205"/>
                  <a:pt x="197" y="202"/>
                  <a:pt x="192" y="199"/>
                </a:cubicBezTo>
                <a:cubicBezTo>
                  <a:pt x="188" y="203"/>
                  <a:pt x="183" y="207"/>
                  <a:pt x="178" y="210"/>
                </a:cubicBezTo>
                <a:cubicBezTo>
                  <a:pt x="180" y="215"/>
                  <a:pt x="182" y="219"/>
                  <a:pt x="185" y="224"/>
                </a:cubicBezTo>
                <a:cubicBezTo>
                  <a:pt x="183" y="225"/>
                  <a:pt x="181" y="226"/>
                  <a:pt x="178" y="228"/>
                </a:cubicBezTo>
                <a:cubicBezTo>
                  <a:pt x="176" y="223"/>
                  <a:pt x="173" y="219"/>
                  <a:pt x="170" y="214"/>
                </a:cubicBezTo>
                <a:cubicBezTo>
                  <a:pt x="164" y="217"/>
                  <a:pt x="159" y="220"/>
                  <a:pt x="153" y="222"/>
                </a:cubicBezTo>
                <a:cubicBezTo>
                  <a:pt x="154" y="227"/>
                  <a:pt x="155" y="232"/>
                  <a:pt x="156" y="237"/>
                </a:cubicBezTo>
                <a:cubicBezTo>
                  <a:pt x="154" y="237"/>
                  <a:pt x="151" y="238"/>
                  <a:pt x="149" y="239"/>
                </a:cubicBezTo>
                <a:cubicBezTo>
                  <a:pt x="148" y="234"/>
                  <a:pt x="146" y="229"/>
                  <a:pt x="144" y="224"/>
                </a:cubicBezTo>
                <a:cubicBezTo>
                  <a:pt x="138" y="225"/>
                  <a:pt x="132" y="226"/>
                  <a:pt x="126" y="226"/>
                </a:cubicBezTo>
                <a:cubicBezTo>
                  <a:pt x="125" y="232"/>
                  <a:pt x="125" y="237"/>
                  <a:pt x="125" y="242"/>
                </a:cubicBezTo>
                <a:close/>
                <a:moveTo>
                  <a:pt x="143" y="194"/>
                </a:moveTo>
                <a:cubicBezTo>
                  <a:pt x="144" y="193"/>
                  <a:pt x="145" y="193"/>
                  <a:pt x="146" y="193"/>
                </a:cubicBezTo>
                <a:cubicBezTo>
                  <a:pt x="146" y="194"/>
                  <a:pt x="146" y="194"/>
                  <a:pt x="146" y="194"/>
                </a:cubicBezTo>
                <a:cubicBezTo>
                  <a:pt x="147" y="196"/>
                  <a:pt x="148" y="197"/>
                  <a:pt x="148" y="199"/>
                </a:cubicBezTo>
                <a:cubicBezTo>
                  <a:pt x="149" y="199"/>
                  <a:pt x="149" y="199"/>
                  <a:pt x="149" y="198"/>
                </a:cubicBezTo>
                <a:cubicBezTo>
                  <a:pt x="148" y="194"/>
                  <a:pt x="148" y="194"/>
                  <a:pt x="148" y="194"/>
                </a:cubicBezTo>
                <a:cubicBezTo>
                  <a:pt x="147" y="192"/>
                  <a:pt x="147" y="192"/>
                  <a:pt x="147" y="192"/>
                </a:cubicBezTo>
                <a:cubicBezTo>
                  <a:pt x="148" y="192"/>
                  <a:pt x="149" y="191"/>
                  <a:pt x="150" y="191"/>
                </a:cubicBezTo>
                <a:cubicBezTo>
                  <a:pt x="151" y="193"/>
                  <a:pt x="151" y="193"/>
                  <a:pt x="151" y="193"/>
                </a:cubicBezTo>
                <a:cubicBezTo>
                  <a:pt x="152" y="194"/>
                  <a:pt x="153" y="195"/>
                  <a:pt x="153" y="197"/>
                </a:cubicBezTo>
                <a:cubicBezTo>
                  <a:pt x="153" y="197"/>
                  <a:pt x="154" y="197"/>
                  <a:pt x="154" y="197"/>
                </a:cubicBezTo>
                <a:cubicBezTo>
                  <a:pt x="152" y="192"/>
                  <a:pt x="152" y="192"/>
                  <a:pt x="152" y="192"/>
                </a:cubicBezTo>
                <a:cubicBezTo>
                  <a:pt x="152" y="190"/>
                  <a:pt x="152" y="190"/>
                  <a:pt x="152" y="190"/>
                </a:cubicBezTo>
                <a:cubicBezTo>
                  <a:pt x="153" y="190"/>
                  <a:pt x="154" y="189"/>
                  <a:pt x="154" y="189"/>
                </a:cubicBezTo>
                <a:cubicBezTo>
                  <a:pt x="155" y="191"/>
                  <a:pt x="155" y="191"/>
                  <a:pt x="155" y="191"/>
                </a:cubicBezTo>
                <a:cubicBezTo>
                  <a:pt x="156" y="192"/>
                  <a:pt x="157" y="193"/>
                  <a:pt x="158" y="195"/>
                </a:cubicBezTo>
                <a:cubicBezTo>
                  <a:pt x="158" y="195"/>
                  <a:pt x="159" y="195"/>
                  <a:pt x="159" y="194"/>
                </a:cubicBezTo>
                <a:cubicBezTo>
                  <a:pt x="157" y="190"/>
                  <a:pt x="157" y="190"/>
                  <a:pt x="157" y="190"/>
                </a:cubicBezTo>
                <a:cubicBezTo>
                  <a:pt x="156" y="188"/>
                  <a:pt x="156" y="188"/>
                  <a:pt x="156" y="188"/>
                </a:cubicBezTo>
                <a:cubicBezTo>
                  <a:pt x="157" y="188"/>
                  <a:pt x="158" y="187"/>
                  <a:pt x="159" y="187"/>
                </a:cubicBezTo>
                <a:cubicBezTo>
                  <a:pt x="160" y="188"/>
                  <a:pt x="160" y="188"/>
                  <a:pt x="160" y="188"/>
                </a:cubicBezTo>
                <a:cubicBezTo>
                  <a:pt x="161" y="190"/>
                  <a:pt x="162" y="191"/>
                  <a:pt x="163" y="192"/>
                </a:cubicBezTo>
                <a:cubicBezTo>
                  <a:pt x="163" y="192"/>
                  <a:pt x="163" y="192"/>
                  <a:pt x="163" y="192"/>
                </a:cubicBezTo>
                <a:cubicBezTo>
                  <a:pt x="161" y="187"/>
                  <a:pt x="161" y="187"/>
                  <a:pt x="161" y="187"/>
                </a:cubicBezTo>
                <a:cubicBezTo>
                  <a:pt x="160" y="186"/>
                  <a:pt x="160" y="186"/>
                  <a:pt x="160" y="186"/>
                </a:cubicBezTo>
                <a:cubicBezTo>
                  <a:pt x="161" y="185"/>
                  <a:pt x="162" y="185"/>
                  <a:pt x="163" y="184"/>
                </a:cubicBezTo>
                <a:cubicBezTo>
                  <a:pt x="164" y="186"/>
                  <a:pt x="164" y="186"/>
                  <a:pt x="164" y="186"/>
                </a:cubicBezTo>
                <a:cubicBezTo>
                  <a:pt x="165" y="187"/>
                  <a:pt x="166" y="188"/>
                  <a:pt x="167" y="189"/>
                </a:cubicBezTo>
                <a:cubicBezTo>
                  <a:pt x="167" y="190"/>
                  <a:pt x="168" y="189"/>
                  <a:pt x="168" y="189"/>
                </a:cubicBezTo>
                <a:cubicBezTo>
                  <a:pt x="165" y="185"/>
                  <a:pt x="165" y="185"/>
                  <a:pt x="165" y="185"/>
                </a:cubicBezTo>
                <a:cubicBezTo>
                  <a:pt x="164" y="183"/>
                  <a:pt x="164" y="183"/>
                  <a:pt x="164" y="183"/>
                </a:cubicBezTo>
                <a:cubicBezTo>
                  <a:pt x="165" y="183"/>
                  <a:pt x="166" y="182"/>
                  <a:pt x="167" y="182"/>
                </a:cubicBezTo>
                <a:cubicBezTo>
                  <a:pt x="168" y="183"/>
                  <a:pt x="168" y="183"/>
                  <a:pt x="168" y="183"/>
                </a:cubicBezTo>
                <a:cubicBezTo>
                  <a:pt x="169" y="184"/>
                  <a:pt x="170" y="185"/>
                  <a:pt x="171" y="186"/>
                </a:cubicBezTo>
                <a:cubicBezTo>
                  <a:pt x="171" y="187"/>
                  <a:pt x="172" y="186"/>
                  <a:pt x="172" y="186"/>
                </a:cubicBezTo>
                <a:cubicBezTo>
                  <a:pt x="169" y="182"/>
                  <a:pt x="169" y="182"/>
                  <a:pt x="169" y="182"/>
                </a:cubicBezTo>
                <a:cubicBezTo>
                  <a:pt x="168" y="180"/>
                  <a:pt x="168" y="180"/>
                  <a:pt x="168" y="180"/>
                </a:cubicBezTo>
                <a:cubicBezTo>
                  <a:pt x="169" y="180"/>
                  <a:pt x="170" y="179"/>
                  <a:pt x="170" y="179"/>
                </a:cubicBezTo>
                <a:cubicBezTo>
                  <a:pt x="172" y="180"/>
                  <a:pt x="172" y="180"/>
                  <a:pt x="172" y="180"/>
                </a:cubicBezTo>
                <a:cubicBezTo>
                  <a:pt x="173" y="181"/>
                  <a:pt x="174" y="182"/>
                  <a:pt x="175" y="183"/>
                </a:cubicBezTo>
                <a:cubicBezTo>
                  <a:pt x="175" y="183"/>
                  <a:pt x="176" y="183"/>
                  <a:pt x="176" y="183"/>
                </a:cubicBezTo>
                <a:cubicBezTo>
                  <a:pt x="173" y="179"/>
                  <a:pt x="173" y="179"/>
                  <a:pt x="173" y="179"/>
                </a:cubicBezTo>
                <a:cubicBezTo>
                  <a:pt x="172" y="177"/>
                  <a:pt x="172" y="177"/>
                  <a:pt x="172" y="177"/>
                </a:cubicBezTo>
                <a:cubicBezTo>
                  <a:pt x="173" y="177"/>
                  <a:pt x="173" y="176"/>
                  <a:pt x="174" y="175"/>
                </a:cubicBezTo>
                <a:cubicBezTo>
                  <a:pt x="175" y="176"/>
                  <a:pt x="175" y="176"/>
                  <a:pt x="175" y="176"/>
                </a:cubicBezTo>
                <a:cubicBezTo>
                  <a:pt x="176" y="178"/>
                  <a:pt x="178" y="179"/>
                  <a:pt x="179" y="180"/>
                </a:cubicBezTo>
                <a:cubicBezTo>
                  <a:pt x="179" y="180"/>
                  <a:pt x="180" y="179"/>
                  <a:pt x="179" y="179"/>
                </a:cubicBezTo>
                <a:cubicBezTo>
                  <a:pt x="176" y="175"/>
                  <a:pt x="176" y="175"/>
                  <a:pt x="176" y="175"/>
                </a:cubicBezTo>
                <a:cubicBezTo>
                  <a:pt x="175" y="174"/>
                  <a:pt x="175" y="174"/>
                  <a:pt x="175" y="174"/>
                </a:cubicBezTo>
                <a:cubicBezTo>
                  <a:pt x="176" y="173"/>
                  <a:pt x="177" y="173"/>
                  <a:pt x="177" y="172"/>
                </a:cubicBezTo>
                <a:cubicBezTo>
                  <a:pt x="179" y="173"/>
                  <a:pt x="179" y="173"/>
                  <a:pt x="179" y="173"/>
                </a:cubicBezTo>
                <a:cubicBezTo>
                  <a:pt x="180" y="174"/>
                  <a:pt x="181" y="175"/>
                  <a:pt x="183" y="176"/>
                </a:cubicBezTo>
                <a:cubicBezTo>
                  <a:pt x="183" y="176"/>
                  <a:pt x="183" y="176"/>
                  <a:pt x="183" y="175"/>
                </a:cubicBezTo>
                <a:cubicBezTo>
                  <a:pt x="180" y="172"/>
                  <a:pt x="180" y="172"/>
                  <a:pt x="180" y="172"/>
                </a:cubicBezTo>
                <a:cubicBezTo>
                  <a:pt x="178" y="170"/>
                  <a:pt x="178" y="170"/>
                  <a:pt x="178" y="170"/>
                </a:cubicBezTo>
                <a:cubicBezTo>
                  <a:pt x="179" y="170"/>
                  <a:pt x="180" y="169"/>
                  <a:pt x="180" y="168"/>
                </a:cubicBezTo>
                <a:cubicBezTo>
                  <a:pt x="182" y="169"/>
                  <a:pt x="182" y="169"/>
                  <a:pt x="182" y="169"/>
                </a:cubicBezTo>
                <a:cubicBezTo>
                  <a:pt x="183" y="170"/>
                  <a:pt x="185" y="171"/>
                  <a:pt x="186" y="172"/>
                </a:cubicBezTo>
                <a:cubicBezTo>
                  <a:pt x="186" y="172"/>
                  <a:pt x="187" y="171"/>
                  <a:pt x="186" y="171"/>
                </a:cubicBezTo>
                <a:cubicBezTo>
                  <a:pt x="183" y="168"/>
                  <a:pt x="183" y="168"/>
                  <a:pt x="183" y="168"/>
                </a:cubicBezTo>
                <a:cubicBezTo>
                  <a:pt x="181" y="167"/>
                  <a:pt x="181" y="167"/>
                  <a:pt x="181" y="167"/>
                </a:cubicBezTo>
                <a:cubicBezTo>
                  <a:pt x="182" y="166"/>
                  <a:pt x="183" y="165"/>
                  <a:pt x="183" y="164"/>
                </a:cubicBezTo>
                <a:cubicBezTo>
                  <a:pt x="185" y="165"/>
                  <a:pt x="185" y="165"/>
                  <a:pt x="185" y="165"/>
                </a:cubicBezTo>
                <a:cubicBezTo>
                  <a:pt x="186" y="166"/>
                  <a:pt x="188" y="167"/>
                  <a:pt x="189" y="168"/>
                </a:cubicBezTo>
                <a:cubicBezTo>
                  <a:pt x="189" y="168"/>
                  <a:pt x="190" y="167"/>
                  <a:pt x="189" y="167"/>
                </a:cubicBezTo>
                <a:cubicBezTo>
                  <a:pt x="186" y="164"/>
                  <a:pt x="186" y="164"/>
                  <a:pt x="186" y="164"/>
                </a:cubicBezTo>
                <a:cubicBezTo>
                  <a:pt x="184" y="163"/>
                  <a:pt x="184" y="163"/>
                  <a:pt x="184" y="163"/>
                </a:cubicBezTo>
                <a:cubicBezTo>
                  <a:pt x="185" y="162"/>
                  <a:pt x="185" y="161"/>
                  <a:pt x="186" y="160"/>
                </a:cubicBezTo>
                <a:cubicBezTo>
                  <a:pt x="187" y="161"/>
                  <a:pt x="187" y="161"/>
                  <a:pt x="187" y="161"/>
                </a:cubicBezTo>
                <a:cubicBezTo>
                  <a:pt x="189" y="162"/>
                  <a:pt x="190" y="163"/>
                  <a:pt x="192" y="163"/>
                </a:cubicBezTo>
                <a:cubicBezTo>
                  <a:pt x="192" y="163"/>
                  <a:pt x="192" y="163"/>
                  <a:pt x="192" y="163"/>
                </a:cubicBezTo>
                <a:cubicBezTo>
                  <a:pt x="188" y="160"/>
                  <a:pt x="188" y="160"/>
                  <a:pt x="188" y="160"/>
                </a:cubicBezTo>
                <a:cubicBezTo>
                  <a:pt x="187" y="159"/>
                  <a:pt x="187" y="159"/>
                  <a:pt x="187" y="159"/>
                </a:cubicBezTo>
                <a:cubicBezTo>
                  <a:pt x="187" y="158"/>
                  <a:pt x="188" y="157"/>
                  <a:pt x="188" y="156"/>
                </a:cubicBezTo>
                <a:cubicBezTo>
                  <a:pt x="190" y="157"/>
                  <a:pt x="190" y="157"/>
                  <a:pt x="190" y="157"/>
                </a:cubicBezTo>
                <a:cubicBezTo>
                  <a:pt x="191" y="158"/>
                  <a:pt x="193" y="158"/>
                  <a:pt x="194" y="159"/>
                </a:cubicBezTo>
                <a:cubicBezTo>
                  <a:pt x="195" y="159"/>
                  <a:pt x="195" y="158"/>
                  <a:pt x="195" y="158"/>
                </a:cubicBezTo>
                <a:cubicBezTo>
                  <a:pt x="190" y="155"/>
                  <a:pt x="190" y="155"/>
                  <a:pt x="190" y="155"/>
                </a:cubicBezTo>
                <a:cubicBezTo>
                  <a:pt x="189" y="155"/>
                  <a:pt x="189" y="155"/>
                  <a:pt x="189" y="155"/>
                </a:cubicBezTo>
                <a:cubicBezTo>
                  <a:pt x="189" y="154"/>
                  <a:pt x="190" y="153"/>
                  <a:pt x="190" y="152"/>
                </a:cubicBezTo>
                <a:cubicBezTo>
                  <a:pt x="192" y="153"/>
                  <a:pt x="192" y="153"/>
                  <a:pt x="192" y="153"/>
                </a:cubicBezTo>
                <a:cubicBezTo>
                  <a:pt x="193" y="153"/>
                  <a:pt x="195" y="154"/>
                  <a:pt x="196" y="154"/>
                </a:cubicBezTo>
                <a:cubicBezTo>
                  <a:pt x="197" y="154"/>
                  <a:pt x="197" y="154"/>
                  <a:pt x="197" y="153"/>
                </a:cubicBezTo>
                <a:cubicBezTo>
                  <a:pt x="192" y="151"/>
                  <a:pt x="192" y="151"/>
                  <a:pt x="192" y="151"/>
                </a:cubicBezTo>
                <a:cubicBezTo>
                  <a:pt x="191" y="150"/>
                  <a:pt x="191" y="150"/>
                  <a:pt x="191" y="150"/>
                </a:cubicBezTo>
                <a:cubicBezTo>
                  <a:pt x="191" y="149"/>
                  <a:pt x="192" y="148"/>
                  <a:pt x="192" y="148"/>
                </a:cubicBezTo>
                <a:cubicBezTo>
                  <a:pt x="194" y="148"/>
                  <a:pt x="194" y="148"/>
                  <a:pt x="194" y="148"/>
                </a:cubicBezTo>
                <a:cubicBezTo>
                  <a:pt x="195" y="148"/>
                  <a:pt x="197" y="149"/>
                  <a:pt x="198" y="149"/>
                </a:cubicBezTo>
                <a:cubicBezTo>
                  <a:pt x="199" y="149"/>
                  <a:pt x="199" y="149"/>
                  <a:pt x="199" y="149"/>
                </a:cubicBezTo>
                <a:cubicBezTo>
                  <a:pt x="194" y="146"/>
                  <a:pt x="194" y="146"/>
                  <a:pt x="194" y="146"/>
                </a:cubicBezTo>
                <a:cubicBezTo>
                  <a:pt x="193" y="146"/>
                  <a:pt x="193" y="146"/>
                  <a:pt x="193" y="146"/>
                </a:cubicBezTo>
                <a:cubicBezTo>
                  <a:pt x="193" y="145"/>
                  <a:pt x="193" y="144"/>
                  <a:pt x="193" y="143"/>
                </a:cubicBezTo>
                <a:cubicBezTo>
                  <a:pt x="195" y="143"/>
                  <a:pt x="195" y="143"/>
                  <a:pt x="195" y="143"/>
                </a:cubicBezTo>
                <a:cubicBezTo>
                  <a:pt x="197" y="144"/>
                  <a:pt x="198" y="144"/>
                  <a:pt x="200" y="144"/>
                </a:cubicBezTo>
                <a:cubicBezTo>
                  <a:pt x="200" y="144"/>
                  <a:pt x="201" y="144"/>
                  <a:pt x="200" y="144"/>
                </a:cubicBezTo>
                <a:cubicBezTo>
                  <a:pt x="196" y="142"/>
                  <a:pt x="196" y="142"/>
                  <a:pt x="196" y="142"/>
                </a:cubicBezTo>
                <a:cubicBezTo>
                  <a:pt x="194" y="141"/>
                  <a:pt x="194" y="141"/>
                  <a:pt x="194" y="141"/>
                </a:cubicBezTo>
                <a:cubicBezTo>
                  <a:pt x="194" y="140"/>
                  <a:pt x="195" y="139"/>
                  <a:pt x="195" y="138"/>
                </a:cubicBezTo>
                <a:cubicBezTo>
                  <a:pt x="196" y="139"/>
                  <a:pt x="196" y="139"/>
                  <a:pt x="196" y="139"/>
                </a:cubicBezTo>
                <a:cubicBezTo>
                  <a:pt x="198" y="139"/>
                  <a:pt x="200" y="139"/>
                  <a:pt x="201" y="139"/>
                </a:cubicBezTo>
                <a:cubicBezTo>
                  <a:pt x="202" y="139"/>
                  <a:pt x="202" y="139"/>
                  <a:pt x="201" y="139"/>
                </a:cubicBezTo>
                <a:cubicBezTo>
                  <a:pt x="197" y="137"/>
                  <a:pt x="197" y="137"/>
                  <a:pt x="197" y="137"/>
                </a:cubicBezTo>
                <a:cubicBezTo>
                  <a:pt x="195" y="137"/>
                  <a:pt x="195" y="137"/>
                  <a:pt x="195" y="137"/>
                </a:cubicBezTo>
                <a:cubicBezTo>
                  <a:pt x="195" y="136"/>
                  <a:pt x="196" y="135"/>
                  <a:pt x="196" y="134"/>
                </a:cubicBezTo>
                <a:cubicBezTo>
                  <a:pt x="197" y="134"/>
                  <a:pt x="197" y="134"/>
                  <a:pt x="197" y="134"/>
                </a:cubicBezTo>
                <a:cubicBezTo>
                  <a:pt x="199" y="134"/>
                  <a:pt x="201" y="134"/>
                  <a:pt x="202" y="134"/>
                </a:cubicBezTo>
                <a:cubicBezTo>
                  <a:pt x="203" y="134"/>
                  <a:pt x="203" y="134"/>
                  <a:pt x="202" y="133"/>
                </a:cubicBezTo>
                <a:cubicBezTo>
                  <a:pt x="198" y="132"/>
                  <a:pt x="198" y="132"/>
                  <a:pt x="198" y="132"/>
                </a:cubicBezTo>
                <a:cubicBezTo>
                  <a:pt x="196" y="132"/>
                  <a:pt x="196" y="132"/>
                  <a:pt x="196" y="132"/>
                </a:cubicBezTo>
                <a:cubicBezTo>
                  <a:pt x="196" y="131"/>
                  <a:pt x="196" y="130"/>
                  <a:pt x="196" y="129"/>
                </a:cubicBezTo>
                <a:cubicBezTo>
                  <a:pt x="198" y="129"/>
                  <a:pt x="198" y="129"/>
                  <a:pt x="198" y="129"/>
                </a:cubicBezTo>
                <a:cubicBezTo>
                  <a:pt x="200" y="129"/>
                  <a:pt x="201" y="129"/>
                  <a:pt x="203" y="129"/>
                </a:cubicBezTo>
                <a:cubicBezTo>
                  <a:pt x="203" y="129"/>
                  <a:pt x="203" y="128"/>
                  <a:pt x="203" y="128"/>
                </a:cubicBezTo>
                <a:cubicBezTo>
                  <a:pt x="198" y="127"/>
                  <a:pt x="198" y="127"/>
                  <a:pt x="198" y="127"/>
                </a:cubicBezTo>
                <a:cubicBezTo>
                  <a:pt x="196" y="127"/>
                  <a:pt x="196" y="127"/>
                  <a:pt x="196" y="127"/>
                </a:cubicBezTo>
                <a:cubicBezTo>
                  <a:pt x="197" y="126"/>
                  <a:pt x="197" y="125"/>
                  <a:pt x="197" y="124"/>
                </a:cubicBezTo>
                <a:cubicBezTo>
                  <a:pt x="198" y="124"/>
                  <a:pt x="198" y="124"/>
                  <a:pt x="198" y="124"/>
                </a:cubicBezTo>
                <a:cubicBezTo>
                  <a:pt x="200" y="124"/>
                  <a:pt x="202" y="124"/>
                  <a:pt x="203" y="124"/>
                </a:cubicBezTo>
                <a:cubicBezTo>
                  <a:pt x="204" y="124"/>
                  <a:pt x="204" y="123"/>
                  <a:pt x="203" y="123"/>
                </a:cubicBezTo>
                <a:cubicBezTo>
                  <a:pt x="198" y="123"/>
                  <a:pt x="198" y="123"/>
                  <a:pt x="198" y="123"/>
                </a:cubicBezTo>
                <a:cubicBezTo>
                  <a:pt x="197" y="122"/>
                  <a:pt x="197" y="122"/>
                  <a:pt x="197" y="122"/>
                </a:cubicBezTo>
                <a:cubicBezTo>
                  <a:pt x="197" y="121"/>
                  <a:pt x="197" y="120"/>
                  <a:pt x="197" y="119"/>
                </a:cubicBezTo>
                <a:cubicBezTo>
                  <a:pt x="198" y="119"/>
                  <a:pt x="198" y="119"/>
                  <a:pt x="198" y="119"/>
                </a:cubicBezTo>
                <a:cubicBezTo>
                  <a:pt x="200" y="119"/>
                  <a:pt x="202" y="119"/>
                  <a:pt x="203" y="119"/>
                </a:cubicBezTo>
                <a:cubicBezTo>
                  <a:pt x="204" y="119"/>
                  <a:pt x="204" y="118"/>
                  <a:pt x="203" y="118"/>
                </a:cubicBezTo>
                <a:cubicBezTo>
                  <a:pt x="198" y="118"/>
                  <a:pt x="198" y="118"/>
                  <a:pt x="198" y="118"/>
                </a:cubicBezTo>
                <a:cubicBezTo>
                  <a:pt x="197" y="118"/>
                  <a:pt x="197" y="118"/>
                  <a:pt x="197" y="118"/>
                </a:cubicBezTo>
                <a:cubicBezTo>
                  <a:pt x="197" y="117"/>
                  <a:pt x="197" y="116"/>
                  <a:pt x="196" y="115"/>
                </a:cubicBezTo>
                <a:cubicBezTo>
                  <a:pt x="198" y="114"/>
                  <a:pt x="198" y="114"/>
                  <a:pt x="198" y="114"/>
                </a:cubicBezTo>
                <a:cubicBezTo>
                  <a:pt x="200" y="114"/>
                  <a:pt x="201" y="114"/>
                  <a:pt x="203" y="113"/>
                </a:cubicBezTo>
                <a:cubicBezTo>
                  <a:pt x="203" y="113"/>
                  <a:pt x="203" y="113"/>
                  <a:pt x="203" y="113"/>
                </a:cubicBezTo>
                <a:cubicBezTo>
                  <a:pt x="198" y="113"/>
                  <a:pt x="198" y="113"/>
                  <a:pt x="198" y="113"/>
                </a:cubicBezTo>
                <a:cubicBezTo>
                  <a:pt x="196" y="113"/>
                  <a:pt x="196" y="113"/>
                  <a:pt x="196" y="113"/>
                </a:cubicBezTo>
                <a:cubicBezTo>
                  <a:pt x="196" y="112"/>
                  <a:pt x="196" y="111"/>
                  <a:pt x="196" y="110"/>
                </a:cubicBezTo>
                <a:cubicBezTo>
                  <a:pt x="198" y="110"/>
                  <a:pt x="198" y="110"/>
                  <a:pt x="198" y="110"/>
                </a:cubicBezTo>
                <a:cubicBezTo>
                  <a:pt x="199" y="109"/>
                  <a:pt x="201" y="109"/>
                  <a:pt x="202" y="108"/>
                </a:cubicBezTo>
                <a:cubicBezTo>
                  <a:pt x="203" y="108"/>
                  <a:pt x="203" y="108"/>
                  <a:pt x="202" y="108"/>
                </a:cubicBezTo>
                <a:cubicBezTo>
                  <a:pt x="197" y="108"/>
                  <a:pt x="197" y="108"/>
                  <a:pt x="197" y="108"/>
                </a:cubicBezTo>
                <a:cubicBezTo>
                  <a:pt x="196" y="108"/>
                  <a:pt x="196" y="108"/>
                  <a:pt x="196" y="108"/>
                </a:cubicBezTo>
                <a:cubicBezTo>
                  <a:pt x="195" y="107"/>
                  <a:pt x="195" y="106"/>
                  <a:pt x="195" y="105"/>
                </a:cubicBezTo>
                <a:cubicBezTo>
                  <a:pt x="197" y="105"/>
                  <a:pt x="197" y="105"/>
                  <a:pt x="197" y="105"/>
                </a:cubicBezTo>
                <a:cubicBezTo>
                  <a:pt x="198" y="104"/>
                  <a:pt x="200" y="104"/>
                  <a:pt x="201" y="103"/>
                </a:cubicBezTo>
                <a:cubicBezTo>
                  <a:pt x="202" y="103"/>
                  <a:pt x="201" y="102"/>
                  <a:pt x="201" y="102"/>
                </a:cubicBezTo>
                <a:cubicBezTo>
                  <a:pt x="196" y="103"/>
                  <a:pt x="196" y="103"/>
                  <a:pt x="196" y="103"/>
                </a:cubicBezTo>
                <a:cubicBezTo>
                  <a:pt x="195" y="103"/>
                  <a:pt x="195" y="103"/>
                  <a:pt x="195" y="103"/>
                </a:cubicBezTo>
                <a:cubicBezTo>
                  <a:pt x="194" y="102"/>
                  <a:pt x="194" y="102"/>
                  <a:pt x="194" y="101"/>
                </a:cubicBezTo>
                <a:cubicBezTo>
                  <a:pt x="196" y="100"/>
                  <a:pt x="196" y="100"/>
                  <a:pt x="196" y="100"/>
                </a:cubicBezTo>
                <a:cubicBezTo>
                  <a:pt x="197" y="99"/>
                  <a:pt x="199" y="99"/>
                  <a:pt x="200" y="98"/>
                </a:cubicBezTo>
                <a:cubicBezTo>
                  <a:pt x="200" y="98"/>
                  <a:pt x="200" y="97"/>
                  <a:pt x="200" y="97"/>
                </a:cubicBezTo>
                <a:cubicBezTo>
                  <a:pt x="195" y="98"/>
                  <a:pt x="195" y="98"/>
                  <a:pt x="195" y="98"/>
                </a:cubicBezTo>
                <a:cubicBezTo>
                  <a:pt x="193" y="99"/>
                  <a:pt x="193" y="99"/>
                  <a:pt x="193" y="99"/>
                </a:cubicBezTo>
                <a:cubicBezTo>
                  <a:pt x="193" y="98"/>
                  <a:pt x="193" y="97"/>
                  <a:pt x="192" y="96"/>
                </a:cubicBezTo>
                <a:cubicBezTo>
                  <a:pt x="194" y="95"/>
                  <a:pt x="194" y="95"/>
                  <a:pt x="194" y="95"/>
                </a:cubicBezTo>
                <a:cubicBezTo>
                  <a:pt x="195" y="95"/>
                  <a:pt x="197" y="94"/>
                  <a:pt x="198" y="93"/>
                </a:cubicBezTo>
                <a:cubicBezTo>
                  <a:pt x="199" y="93"/>
                  <a:pt x="198" y="92"/>
                  <a:pt x="198" y="93"/>
                </a:cubicBezTo>
                <a:cubicBezTo>
                  <a:pt x="193" y="94"/>
                  <a:pt x="193" y="94"/>
                  <a:pt x="193" y="94"/>
                </a:cubicBezTo>
                <a:cubicBezTo>
                  <a:pt x="192" y="94"/>
                  <a:pt x="192" y="94"/>
                  <a:pt x="192" y="94"/>
                </a:cubicBezTo>
                <a:cubicBezTo>
                  <a:pt x="191" y="93"/>
                  <a:pt x="191" y="92"/>
                  <a:pt x="191" y="92"/>
                </a:cubicBezTo>
                <a:cubicBezTo>
                  <a:pt x="192" y="91"/>
                  <a:pt x="192" y="91"/>
                  <a:pt x="192" y="91"/>
                </a:cubicBezTo>
                <a:cubicBezTo>
                  <a:pt x="194" y="90"/>
                  <a:pt x="195" y="89"/>
                  <a:pt x="196" y="88"/>
                </a:cubicBezTo>
                <a:cubicBezTo>
                  <a:pt x="197" y="88"/>
                  <a:pt x="197" y="88"/>
                  <a:pt x="196" y="88"/>
                </a:cubicBezTo>
                <a:cubicBezTo>
                  <a:pt x="192" y="89"/>
                  <a:pt x="192" y="89"/>
                  <a:pt x="192" y="89"/>
                </a:cubicBezTo>
                <a:cubicBezTo>
                  <a:pt x="190" y="90"/>
                  <a:pt x="190" y="90"/>
                  <a:pt x="190" y="90"/>
                </a:cubicBezTo>
                <a:cubicBezTo>
                  <a:pt x="190" y="89"/>
                  <a:pt x="189" y="88"/>
                  <a:pt x="189" y="87"/>
                </a:cubicBezTo>
                <a:cubicBezTo>
                  <a:pt x="190" y="86"/>
                  <a:pt x="190" y="86"/>
                  <a:pt x="190" y="86"/>
                </a:cubicBezTo>
                <a:cubicBezTo>
                  <a:pt x="192" y="85"/>
                  <a:pt x="193" y="85"/>
                  <a:pt x="194" y="84"/>
                </a:cubicBezTo>
                <a:cubicBezTo>
                  <a:pt x="195" y="84"/>
                  <a:pt x="194" y="83"/>
                  <a:pt x="194" y="83"/>
                </a:cubicBezTo>
                <a:cubicBezTo>
                  <a:pt x="189" y="85"/>
                  <a:pt x="189" y="85"/>
                  <a:pt x="189" y="85"/>
                </a:cubicBezTo>
                <a:cubicBezTo>
                  <a:pt x="188" y="86"/>
                  <a:pt x="188" y="86"/>
                  <a:pt x="188" y="86"/>
                </a:cubicBezTo>
                <a:cubicBezTo>
                  <a:pt x="187" y="85"/>
                  <a:pt x="187" y="84"/>
                  <a:pt x="186" y="83"/>
                </a:cubicBezTo>
                <a:cubicBezTo>
                  <a:pt x="188" y="82"/>
                  <a:pt x="188" y="82"/>
                  <a:pt x="188" y="82"/>
                </a:cubicBezTo>
                <a:cubicBezTo>
                  <a:pt x="189" y="81"/>
                  <a:pt x="190" y="80"/>
                  <a:pt x="192" y="79"/>
                </a:cubicBezTo>
                <a:cubicBezTo>
                  <a:pt x="192" y="79"/>
                  <a:pt x="192" y="78"/>
                  <a:pt x="191" y="79"/>
                </a:cubicBezTo>
                <a:cubicBezTo>
                  <a:pt x="187" y="81"/>
                  <a:pt x="187" y="81"/>
                  <a:pt x="187" y="81"/>
                </a:cubicBezTo>
                <a:cubicBezTo>
                  <a:pt x="185" y="81"/>
                  <a:pt x="185" y="81"/>
                  <a:pt x="185" y="81"/>
                </a:cubicBezTo>
                <a:cubicBezTo>
                  <a:pt x="185" y="81"/>
                  <a:pt x="184" y="80"/>
                  <a:pt x="184" y="79"/>
                </a:cubicBezTo>
                <a:cubicBezTo>
                  <a:pt x="185" y="78"/>
                  <a:pt x="185" y="78"/>
                  <a:pt x="185" y="78"/>
                </a:cubicBezTo>
                <a:cubicBezTo>
                  <a:pt x="186" y="77"/>
                  <a:pt x="188" y="76"/>
                  <a:pt x="189" y="75"/>
                </a:cubicBezTo>
                <a:cubicBezTo>
                  <a:pt x="189" y="75"/>
                  <a:pt x="189" y="74"/>
                  <a:pt x="189" y="74"/>
                </a:cubicBezTo>
                <a:cubicBezTo>
                  <a:pt x="184" y="77"/>
                  <a:pt x="184" y="77"/>
                  <a:pt x="184" y="77"/>
                </a:cubicBezTo>
                <a:cubicBezTo>
                  <a:pt x="183" y="77"/>
                  <a:pt x="183" y="77"/>
                  <a:pt x="183" y="77"/>
                </a:cubicBezTo>
                <a:cubicBezTo>
                  <a:pt x="182" y="77"/>
                  <a:pt x="182" y="76"/>
                  <a:pt x="181" y="75"/>
                </a:cubicBezTo>
                <a:cubicBezTo>
                  <a:pt x="182" y="74"/>
                  <a:pt x="182" y="74"/>
                  <a:pt x="182" y="74"/>
                </a:cubicBezTo>
                <a:cubicBezTo>
                  <a:pt x="184" y="73"/>
                  <a:pt x="185" y="72"/>
                  <a:pt x="186" y="71"/>
                </a:cubicBezTo>
                <a:cubicBezTo>
                  <a:pt x="186" y="70"/>
                  <a:pt x="186" y="70"/>
                  <a:pt x="185" y="70"/>
                </a:cubicBezTo>
                <a:cubicBezTo>
                  <a:pt x="181" y="73"/>
                  <a:pt x="181" y="73"/>
                  <a:pt x="181" y="73"/>
                </a:cubicBezTo>
                <a:cubicBezTo>
                  <a:pt x="180" y="74"/>
                  <a:pt x="180" y="74"/>
                  <a:pt x="180" y="74"/>
                </a:cubicBezTo>
                <a:cubicBezTo>
                  <a:pt x="179" y="73"/>
                  <a:pt x="179" y="72"/>
                  <a:pt x="178" y="71"/>
                </a:cubicBezTo>
                <a:cubicBezTo>
                  <a:pt x="179" y="70"/>
                  <a:pt x="179" y="70"/>
                  <a:pt x="179" y="70"/>
                </a:cubicBezTo>
                <a:cubicBezTo>
                  <a:pt x="180" y="69"/>
                  <a:pt x="181" y="68"/>
                  <a:pt x="183" y="67"/>
                </a:cubicBezTo>
                <a:cubicBezTo>
                  <a:pt x="183" y="66"/>
                  <a:pt x="182" y="66"/>
                  <a:pt x="182" y="66"/>
                </a:cubicBezTo>
                <a:cubicBezTo>
                  <a:pt x="178" y="69"/>
                  <a:pt x="178" y="69"/>
                  <a:pt x="178" y="69"/>
                </a:cubicBezTo>
                <a:cubicBezTo>
                  <a:pt x="177" y="70"/>
                  <a:pt x="177" y="70"/>
                  <a:pt x="177" y="70"/>
                </a:cubicBezTo>
                <a:cubicBezTo>
                  <a:pt x="176" y="69"/>
                  <a:pt x="175" y="69"/>
                  <a:pt x="175" y="68"/>
                </a:cubicBezTo>
                <a:cubicBezTo>
                  <a:pt x="176" y="67"/>
                  <a:pt x="176" y="67"/>
                  <a:pt x="176" y="67"/>
                </a:cubicBezTo>
                <a:cubicBezTo>
                  <a:pt x="177" y="65"/>
                  <a:pt x="178" y="64"/>
                  <a:pt x="179" y="63"/>
                </a:cubicBezTo>
                <a:cubicBezTo>
                  <a:pt x="179" y="63"/>
                  <a:pt x="179" y="62"/>
                  <a:pt x="179" y="62"/>
                </a:cubicBezTo>
                <a:cubicBezTo>
                  <a:pt x="175" y="65"/>
                  <a:pt x="175" y="65"/>
                  <a:pt x="175" y="65"/>
                </a:cubicBezTo>
                <a:cubicBezTo>
                  <a:pt x="173" y="67"/>
                  <a:pt x="173" y="67"/>
                  <a:pt x="173" y="67"/>
                </a:cubicBezTo>
                <a:cubicBezTo>
                  <a:pt x="173" y="66"/>
                  <a:pt x="172" y="65"/>
                  <a:pt x="171" y="65"/>
                </a:cubicBezTo>
                <a:cubicBezTo>
                  <a:pt x="172" y="63"/>
                  <a:pt x="172" y="63"/>
                  <a:pt x="172" y="63"/>
                </a:cubicBezTo>
                <a:cubicBezTo>
                  <a:pt x="173" y="62"/>
                  <a:pt x="174" y="61"/>
                  <a:pt x="175" y="59"/>
                </a:cubicBezTo>
                <a:cubicBezTo>
                  <a:pt x="175" y="59"/>
                  <a:pt x="175" y="59"/>
                  <a:pt x="175" y="59"/>
                </a:cubicBezTo>
                <a:cubicBezTo>
                  <a:pt x="171" y="62"/>
                  <a:pt x="171" y="62"/>
                  <a:pt x="171" y="62"/>
                </a:cubicBezTo>
                <a:cubicBezTo>
                  <a:pt x="170" y="63"/>
                  <a:pt x="170" y="63"/>
                  <a:pt x="170" y="63"/>
                </a:cubicBezTo>
                <a:cubicBezTo>
                  <a:pt x="169" y="63"/>
                  <a:pt x="168" y="62"/>
                  <a:pt x="168" y="62"/>
                </a:cubicBezTo>
                <a:cubicBezTo>
                  <a:pt x="169" y="60"/>
                  <a:pt x="169" y="60"/>
                  <a:pt x="169" y="60"/>
                </a:cubicBezTo>
                <a:cubicBezTo>
                  <a:pt x="169" y="59"/>
                  <a:pt x="170" y="57"/>
                  <a:pt x="171" y="56"/>
                </a:cubicBezTo>
                <a:cubicBezTo>
                  <a:pt x="171" y="56"/>
                  <a:pt x="171" y="55"/>
                  <a:pt x="171" y="56"/>
                </a:cubicBezTo>
                <a:cubicBezTo>
                  <a:pt x="167" y="59"/>
                  <a:pt x="167" y="59"/>
                  <a:pt x="167" y="59"/>
                </a:cubicBezTo>
                <a:cubicBezTo>
                  <a:pt x="166" y="60"/>
                  <a:pt x="166" y="60"/>
                  <a:pt x="166" y="60"/>
                </a:cubicBezTo>
                <a:cubicBezTo>
                  <a:pt x="165" y="60"/>
                  <a:pt x="165" y="59"/>
                  <a:pt x="164" y="59"/>
                </a:cubicBezTo>
                <a:cubicBezTo>
                  <a:pt x="165" y="57"/>
                  <a:pt x="165" y="57"/>
                  <a:pt x="165" y="57"/>
                </a:cubicBezTo>
                <a:cubicBezTo>
                  <a:pt x="165" y="56"/>
                  <a:pt x="166" y="54"/>
                  <a:pt x="167" y="53"/>
                </a:cubicBezTo>
                <a:cubicBezTo>
                  <a:pt x="167" y="53"/>
                  <a:pt x="167" y="52"/>
                  <a:pt x="166" y="53"/>
                </a:cubicBezTo>
                <a:cubicBezTo>
                  <a:pt x="163" y="56"/>
                  <a:pt x="163" y="56"/>
                  <a:pt x="163" y="56"/>
                </a:cubicBezTo>
                <a:cubicBezTo>
                  <a:pt x="162" y="58"/>
                  <a:pt x="162" y="58"/>
                  <a:pt x="162" y="58"/>
                </a:cubicBezTo>
                <a:cubicBezTo>
                  <a:pt x="161" y="57"/>
                  <a:pt x="161" y="57"/>
                  <a:pt x="160" y="56"/>
                </a:cubicBezTo>
                <a:cubicBezTo>
                  <a:pt x="161" y="55"/>
                  <a:pt x="161" y="55"/>
                  <a:pt x="161" y="55"/>
                </a:cubicBezTo>
                <a:cubicBezTo>
                  <a:pt x="161" y="53"/>
                  <a:pt x="162" y="52"/>
                  <a:pt x="163" y="50"/>
                </a:cubicBezTo>
                <a:cubicBezTo>
                  <a:pt x="163" y="50"/>
                  <a:pt x="162" y="50"/>
                  <a:pt x="162" y="50"/>
                </a:cubicBezTo>
                <a:cubicBezTo>
                  <a:pt x="159" y="54"/>
                  <a:pt x="159" y="54"/>
                  <a:pt x="159" y="54"/>
                </a:cubicBezTo>
                <a:cubicBezTo>
                  <a:pt x="158" y="55"/>
                  <a:pt x="158" y="55"/>
                  <a:pt x="158" y="55"/>
                </a:cubicBezTo>
                <a:cubicBezTo>
                  <a:pt x="157" y="55"/>
                  <a:pt x="156" y="54"/>
                  <a:pt x="156" y="54"/>
                </a:cubicBezTo>
                <a:cubicBezTo>
                  <a:pt x="156" y="52"/>
                  <a:pt x="156" y="52"/>
                  <a:pt x="156" y="52"/>
                </a:cubicBezTo>
                <a:cubicBezTo>
                  <a:pt x="157" y="51"/>
                  <a:pt x="157" y="49"/>
                  <a:pt x="158" y="48"/>
                </a:cubicBezTo>
                <a:cubicBezTo>
                  <a:pt x="158" y="47"/>
                  <a:pt x="158" y="47"/>
                  <a:pt x="157" y="47"/>
                </a:cubicBezTo>
                <a:cubicBezTo>
                  <a:pt x="155" y="52"/>
                  <a:pt x="155" y="52"/>
                  <a:pt x="155" y="52"/>
                </a:cubicBezTo>
                <a:cubicBezTo>
                  <a:pt x="154" y="53"/>
                  <a:pt x="154" y="53"/>
                  <a:pt x="154" y="53"/>
                </a:cubicBezTo>
                <a:cubicBezTo>
                  <a:pt x="153" y="53"/>
                  <a:pt x="152" y="52"/>
                  <a:pt x="151" y="52"/>
                </a:cubicBezTo>
                <a:cubicBezTo>
                  <a:pt x="152" y="50"/>
                  <a:pt x="152" y="50"/>
                  <a:pt x="152" y="50"/>
                </a:cubicBezTo>
                <a:cubicBezTo>
                  <a:pt x="152" y="49"/>
                  <a:pt x="153" y="47"/>
                  <a:pt x="153" y="46"/>
                </a:cubicBezTo>
                <a:cubicBezTo>
                  <a:pt x="153" y="45"/>
                  <a:pt x="153" y="45"/>
                  <a:pt x="153" y="45"/>
                </a:cubicBezTo>
                <a:cubicBezTo>
                  <a:pt x="150" y="50"/>
                  <a:pt x="150" y="50"/>
                  <a:pt x="150" y="50"/>
                </a:cubicBezTo>
                <a:cubicBezTo>
                  <a:pt x="150" y="51"/>
                  <a:pt x="150" y="51"/>
                  <a:pt x="150" y="51"/>
                </a:cubicBezTo>
                <a:cubicBezTo>
                  <a:pt x="149" y="51"/>
                  <a:pt x="148" y="50"/>
                  <a:pt x="147" y="50"/>
                </a:cubicBezTo>
                <a:cubicBezTo>
                  <a:pt x="147" y="48"/>
                  <a:pt x="147" y="48"/>
                  <a:pt x="147" y="48"/>
                </a:cubicBezTo>
                <a:cubicBezTo>
                  <a:pt x="148" y="47"/>
                  <a:pt x="148" y="45"/>
                  <a:pt x="148" y="44"/>
                </a:cubicBezTo>
                <a:cubicBezTo>
                  <a:pt x="149" y="43"/>
                  <a:pt x="148" y="43"/>
                  <a:pt x="148" y="43"/>
                </a:cubicBezTo>
                <a:cubicBezTo>
                  <a:pt x="146" y="48"/>
                  <a:pt x="146" y="48"/>
                  <a:pt x="146" y="48"/>
                </a:cubicBezTo>
                <a:cubicBezTo>
                  <a:pt x="145" y="49"/>
                  <a:pt x="145" y="49"/>
                  <a:pt x="145" y="49"/>
                </a:cubicBezTo>
                <a:cubicBezTo>
                  <a:pt x="144" y="49"/>
                  <a:pt x="143" y="49"/>
                  <a:pt x="142" y="49"/>
                </a:cubicBezTo>
                <a:cubicBezTo>
                  <a:pt x="143" y="47"/>
                  <a:pt x="143" y="47"/>
                  <a:pt x="143" y="47"/>
                </a:cubicBezTo>
                <a:cubicBezTo>
                  <a:pt x="143" y="45"/>
                  <a:pt x="143" y="44"/>
                  <a:pt x="144" y="42"/>
                </a:cubicBezTo>
                <a:cubicBezTo>
                  <a:pt x="144" y="42"/>
                  <a:pt x="143" y="42"/>
                  <a:pt x="143" y="42"/>
                </a:cubicBezTo>
                <a:cubicBezTo>
                  <a:pt x="141" y="46"/>
                  <a:pt x="141" y="46"/>
                  <a:pt x="141" y="46"/>
                </a:cubicBezTo>
                <a:cubicBezTo>
                  <a:pt x="140" y="48"/>
                  <a:pt x="140" y="48"/>
                  <a:pt x="140" y="48"/>
                </a:cubicBezTo>
                <a:cubicBezTo>
                  <a:pt x="140" y="48"/>
                  <a:pt x="139" y="48"/>
                  <a:pt x="138" y="47"/>
                </a:cubicBezTo>
                <a:cubicBezTo>
                  <a:pt x="138" y="46"/>
                  <a:pt x="138" y="46"/>
                  <a:pt x="138" y="46"/>
                </a:cubicBezTo>
                <a:cubicBezTo>
                  <a:pt x="138" y="44"/>
                  <a:pt x="138" y="42"/>
                  <a:pt x="139" y="41"/>
                </a:cubicBezTo>
                <a:cubicBezTo>
                  <a:pt x="139" y="40"/>
                  <a:pt x="138" y="40"/>
                  <a:pt x="138" y="41"/>
                </a:cubicBezTo>
                <a:cubicBezTo>
                  <a:pt x="136" y="45"/>
                  <a:pt x="136" y="45"/>
                  <a:pt x="136" y="45"/>
                </a:cubicBezTo>
                <a:cubicBezTo>
                  <a:pt x="136" y="47"/>
                  <a:pt x="136" y="47"/>
                  <a:pt x="136" y="47"/>
                </a:cubicBezTo>
                <a:cubicBezTo>
                  <a:pt x="135" y="47"/>
                  <a:pt x="134" y="47"/>
                  <a:pt x="133" y="46"/>
                </a:cubicBezTo>
                <a:cubicBezTo>
                  <a:pt x="133" y="45"/>
                  <a:pt x="133" y="45"/>
                  <a:pt x="133" y="45"/>
                </a:cubicBezTo>
                <a:cubicBezTo>
                  <a:pt x="133" y="43"/>
                  <a:pt x="133" y="41"/>
                  <a:pt x="133" y="40"/>
                </a:cubicBezTo>
                <a:cubicBezTo>
                  <a:pt x="133" y="40"/>
                  <a:pt x="133" y="39"/>
                  <a:pt x="133" y="40"/>
                </a:cubicBezTo>
                <a:cubicBezTo>
                  <a:pt x="132" y="44"/>
                  <a:pt x="132" y="44"/>
                  <a:pt x="132" y="44"/>
                </a:cubicBezTo>
                <a:cubicBezTo>
                  <a:pt x="131" y="46"/>
                  <a:pt x="131" y="46"/>
                  <a:pt x="131" y="46"/>
                </a:cubicBezTo>
                <a:cubicBezTo>
                  <a:pt x="130" y="46"/>
                  <a:pt x="129" y="46"/>
                  <a:pt x="128" y="46"/>
                </a:cubicBezTo>
                <a:cubicBezTo>
                  <a:pt x="128" y="44"/>
                  <a:pt x="128" y="44"/>
                  <a:pt x="128" y="44"/>
                </a:cubicBezTo>
                <a:cubicBezTo>
                  <a:pt x="128" y="42"/>
                  <a:pt x="128" y="41"/>
                  <a:pt x="128" y="39"/>
                </a:cubicBezTo>
                <a:cubicBezTo>
                  <a:pt x="128" y="39"/>
                  <a:pt x="128" y="39"/>
                  <a:pt x="128" y="39"/>
                </a:cubicBezTo>
                <a:cubicBezTo>
                  <a:pt x="127" y="44"/>
                  <a:pt x="127" y="44"/>
                  <a:pt x="127" y="44"/>
                </a:cubicBezTo>
                <a:cubicBezTo>
                  <a:pt x="126" y="46"/>
                  <a:pt x="126" y="46"/>
                  <a:pt x="126" y="46"/>
                </a:cubicBezTo>
                <a:cubicBezTo>
                  <a:pt x="125" y="46"/>
                  <a:pt x="124" y="46"/>
                  <a:pt x="124" y="46"/>
                </a:cubicBezTo>
                <a:cubicBezTo>
                  <a:pt x="123" y="44"/>
                  <a:pt x="123" y="44"/>
                  <a:pt x="123" y="44"/>
                </a:cubicBezTo>
                <a:cubicBezTo>
                  <a:pt x="123" y="42"/>
                  <a:pt x="123" y="41"/>
                  <a:pt x="123" y="39"/>
                </a:cubicBezTo>
                <a:cubicBezTo>
                  <a:pt x="123" y="39"/>
                  <a:pt x="122" y="39"/>
                  <a:pt x="122" y="39"/>
                </a:cubicBezTo>
                <a:cubicBezTo>
                  <a:pt x="122" y="44"/>
                  <a:pt x="122" y="44"/>
                  <a:pt x="122" y="44"/>
                </a:cubicBezTo>
                <a:cubicBezTo>
                  <a:pt x="122" y="46"/>
                  <a:pt x="122" y="46"/>
                  <a:pt x="122" y="46"/>
                </a:cubicBezTo>
                <a:cubicBezTo>
                  <a:pt x="121" y="46"/>
                  <a:pt x="120" y="46"/>
                  <a:pt x="119" y="46"/>
                </a:cubicBezTo>
                <a:cubicBezTo>
                  <a:pt x="119" y="44"/>
                  <a:pt x="119" y="44"/>
                  <a:pt x="119" y="44"/>
                </a:cubicBezTo>
                <a:cubicBezTo>
                  <a:pt x="118" y="42"/>
                  <a:pt x="118" y="41"/>
                  <a:pt x="118" y="39"/>
                </a:cubicBezTo>
                <a:cubicBezTo>
                  <a:pt x="118" y="39"/>
                  <a:pt x="117" y="39"/>
                  <a:pt x="117" y="39"/>
                </a:cubicBezTo>
                <a:cubicBezTo>
                  <a:pt x="117" y="44"/>
                  <a:pt x="117" y="44"/>
                  <a:pt x="117" y="44"/>
                </a:cubicBezTo>
                <a:cubicBezTo>
                  <a:pt x="117" y="46"/>
                  <a:pt x="117" y="46"/>
                  <a:pt x="117" y="46"/>
                </a:cubicBezTo>
                <a:cubicBezTo>
                  <a:pt x="116" y="46"/>
                  <a:pt x="115" y="46"/>
                  <a:pt x="114" y="46"/>
                </a:cubicBezTo>
                <a:cubicBezTo>
                  <a:pt x="114" y="44"/>
                  <a:pt x="114" y="44"/>
                  <a:pt x="114" y="44"/>
                </a:cubicBezTo>
                <a:cubicBezTo>
                  <a:pt x="113" y="43"/>
                  <a:pt x="113" y="41"/>
                  <a:pt x="113" y="39"/>
                </a:cubicBezTo>
                <a:cubicBezTo>
                  <a:pt x="113" y="39"/>
                  <a:pt x="112" y="39"/>
                  <a:pt x="112" y="39"/>
                </a:cubicBezTo>
                <a:cubicBezTo>
                  <a:pt x="112" y="44"/>
                  <a:pt x="112" y="44"/>
                  <a:pt x="112" y="44"/>
                </a:cubicBezTo>
                <a:cubicBezTo>
                  <a:pt x="112" y="46"/>
                  <a:pt x="112" y="46"/>
                  <a:pt x="112" y="46"/>
                </a:cubicBezTo>
                <a:cubicBezTo>
                  <a:pt x="111" y="46"/>
                  <a:pt x="110" y="46"/>
                  <a:pt x="109" y="46"/>
                </a:cubicBezTo>
                <a:cubicBezTo>
                  <a:pt x="109" y="45"/>
                  <a:pt x="109" y="45"/>
                  <a:pt x="109" y="45"/>
                </a:cubicBezTo>
                <a:cubicBezTo>
                  <a:pt x="108" y="43"/>
                  <a:pt x="108" y="42"/>
                  <a:pt x="108" y="40"/>
                </a:cubicBezTo>
                <a:cubicBezTo>
                  <a:pt x="107" y="40"/>
                  <a:pt x="107" y="40"/>
                  <a:pt x="107" y="40"/>
                </a:cubicBezTo>
                <a:cubicBezTo>
                  <a:pt x="107" y="45"/>
                  <a:pt x="107" y="45"/>
                  <a:pt x="107" y="45"/>
                </a:cubicBezTo>
                <a:cubicBezTo>
                  <a:pt x="107" y="47"/>
                  <a:pt x="107" y="47"/>
                  <a:pt x="107" y="47"/>
                </a:cubicBezTo>
                <a:cubicBezTo>
                  <a:pt x="106" y="47"/>
                  <a:pt x="105" y="47"/>
                  <a:pt x="105" y="47"/>
                </a:cubicBezTo>
                <a:cubicBezTo>
                  <a:pt x="104" y="46"/>
                  <a:pt x="104" y="46"/>
                  <a:pt x="104" y="46"/>
                </a:cubicBezTo>
                <a:cubicBezTo>
                  <a:pt x="103" y="44"/>
                  <a:pt x="103" y="43"/>
                  <a:pt x="102" y="41"/>
                </a:cubicBezTo>
                <a:cubicBezTo>
                  <a:pt x="102" y="41"/>
                  <a:pt x="102" y="41"/>
                  <a:pt x="102" y="41"/>
                </a:cubicBezTo>
                <a:cubicBezTo>
                  <a:pt x="102" y="46"/>
                  <a:pt x="102" y="46"/>
                  <a:pt x="102" y="46"/>
                </a:cubicBezTo>
                <a:cubicBezTo>
                  <a:pt x="103" y="48"/>
                  <a:pt x="103" y="48"/>
                  <a:pt x="103" y="48"/>
                </a:cubicBezTo>
                <a:cubicBezTo>
                  <a:pt x="102" y="48"/>
                  <a:pt x="101" y="48"/>
                  <a:pt x="100" y="49"/>
                </a:cubicBezTo>
                <a:cubicBezTo>
                  <a:pt x="100" y="49"/>
                  <a:pt x="100" y="49"/>
                  <a:pt x="100" y="49"/>
                </a:cubicBezTo>
                <a:cubicBezTo>
                  <a:pt x="99" y="47"/>
                  <a:pt x="99" y="47"/>
                  <a:pt x="99" y="47"/>
                </a:cubicBezTo>
                <a:cubicBezTo>
                  <a:pt x="99" y="45"/>
                  <a:pt x="98" y="44"/>
                  <a:pt x="97" y="42"/>
                </a:cubicBezTo>
                <a:cubicBezTo>
                  <a:pt x="97" y="42"/>
                  <a:pt x="97" y="42"/>
                  <a:pt x="97" y="43"/>
                </a:cubicBezTo>
                <a:cubicBezTo>
                  <a:pt x="98" y="47"/>
                  <a:pt x="98" y="47"/>
                  <a:pt x="98" y="47"/>
                </a:cubicBezTo>
                <a:cubicBezTo>
                  <a:pt x="98" y="49"/>
                  <a:pt x="98" y="49"/>
                  <a:pt x="98" y="49"/>
                </a:cubicBezTo>
                <a:cubicBezTo>
                  <a:pt x="97" y="49"/>
                  <a:pt x="96" y="50"/>
                  <a:pt x="95" y="50"/>
                </a:cubicBezTo>
                <a:cubicBezTo>
                  <a:pt x="95" y="48"/>
                  <a:pt x="95" y="48"/>
                  <a:pt x="95" y="48"/>
                </a:cubicBezTo>
                <a:cubicBezTo>
                  <a:pt x="94" y="47"/>
                  <a:pt x="93" y="46"/>
                  <a:pt x="93" y="44"/>
                </a:cubicBezTo>
                <a:cubicBezTo>
                  <a:pt x="92" y="44"/>
                  <a:pt x="92" y="44"/>
                  <a:pt x="92" y="44"/>
                </a:cubicBezTo>
                <a:cubicBezTo>
                  <a:pt x="93" y="49"/>
                  <a:pt x="93" y="49"/>
                  <a:pt x="93" y="49"/>
                </a:cubicBezTo>
                <a:cubicBezTo>
                  <a:pt x="94" y="51"/>
                  <a:pt x="94" y="51"/>
                  <a:pt x="94" y="51"/>
                </a:cubicBezTo>
                <a:cubicBezTo>
                  <a:pt x="93" y="51"/>
                  <a:pt x="92" y="51"/>
                  <a:pt x="91" y="52"/>
                </a:cubicBezTo>
                <a:cubicBezTo>
                  <a:pt x="90" y="50"/>
                  <a:pt x="90" y="50"/>
                  <a:pt x="90" y="50"/>
                </a:cubicBezTo>
                <a:cubicBezTo>
                  <a:pt x="89" y="49"/>
                  <a:pt x="88" y="47"/>
                  <a:pt x="88" y="46"/>
                </a:cubicBezTo>
                <a:cubicBezTo>
                  <a:pt x="88" y="46"/>
                  <a:pt x="87" y="46"/>
                  <a:pt x="87" y="46"/>
                </a:cubicBezTo>
                <a:cubicBezTo>
                  <a:pt x="89" y="51"/>
                  <a:pt x="89" y="51"/>
                  <a:pt x="89" y="51"/>
                </a:cubicBezTo>
                <a:cubicBezTo>
                  <a:pt x="89" y="53"/>
                  <a:pt x="89" y="53"/>
                  <a:pt x="89" y="53"/>
                </a:cubicBezTo>
                <a:cubicBezTo>
                  <a:pt x="88" y="53"/>
                  <a:pt x="87" y="53"/>
                  <a:pt x="87" y="54"/>
                </a:cubicBezTo>
                <a:cubicBezTo>
                  <a:pt x="86" y="52"/>
                  <a:pt x="86" y="52"/>
                  <a:pt x="86" y="52"/>
                </a:cubicBezTo>
                <a:cubicBezTo>
                  <a:pt x="85" y="51"/>
                  <a:pt x="84" y="50"/>
                  <a:pt x="83" y="48"/>
                </a:cubicBezTo>
                <a:cubicBezTo>
                  <a:pt x="83" y="48"/>
                  <a:pt x="82" y="48"/>
                  <a:pt x="82" y="49"/>
                </a:cubicBezTo>
                <a:cubicBezTo>
                  <a:pt x="84" y="53"/>
                  <a:pt x="84" y="53"/>
                  <a:pt x="84" y="53"/>
                </a:cubicBezTo>
                <a:cubicBezTo>
                  <a:pt x="85" y="55"/>
                  <a:pt x="85" y="55"/>
                  <a:pt x="85" y="55"/>
                </a:cubicBezTo>
                <a:cubicBezTo>
                  <a:pt x="84" y="55"/>
                  <a:pt x="83" y="56"/>
                  <a:pt x="82" y="56"/>
                </a:cubicBezTo>
                <a:cubicBezTo>
                  <a:pt x="81" y="55"/>
                  <a:pt x="81" y="55"/>
                  <a:pt x="81" y="55"/>
                </a:cubicBezTo>
                <a:cubicBezTo>
                  <a:pt x="80" y="53"/>
                  <a:pt x="79" y="52"/>
                  <a:pt x="78" y="51"/>
                </a:cubicBezTo>
                <a:cubicBezTo>
                  <a:pt x="78" y="51"/>
                  <a:pt x="78" y="51"/>
                  <a:pt x="78" y="51"/>
                </a:cubicBezTo>
                <a:cubicBezTo>
                  <a:pt x="80" y="56"/>
                  <a:pt x="80" y="56"/>
                  <a:pt x="80" y="56"/>
                </a:cubicBezTo>
                <a:cubicBezTo>
                  <a:pt x="81" y="57"/>
                  <a:pt x="81" y="57"/>
                  <a:pt x="81" y="57"/>
                </a:cubicBezTo>
                <a:cubicBezTo>
                  <a:pt x="80" y="58"/>
                  <a:pt x="79" y="58"/>
                  <a:pt x="78" y="59"/>
                </a:cubicBezTo>
                <a:cubicBezTo>
                  <a:pt x="77" y="57"/>
                  <a:pt x="77" y="57"/>
                  <a:pt x="77" y="57"/>
                </a:cubicBezTo>
                <a:cubicBezTo>
                  <a:pt x="76" y="56"/>
                  <a:pt x="75" y="55"/>
                  <a:pt x="74" y="54"/>
                </a:cubicBezTo>
                <a:cubicBezTo>
                  <a:pt x="74" y="53"/>
                  <a:pt x="73" y="54"/>
                  <a:pt x="74" y="54"/>
                </a:cubicBezTo>
                <a:cubicBezTo>
                  <a:pt x="76" y="58"/>
                  <a:pt x="76" y="58"/>
                  <a:pt x="76" y="58"/>
                </a:cubicBezTo>
                <a:cubicBezTo>
                  <a:pt x="77" y="60"/>
                  <a:pt x="77" y="60"/>
                  <a:pt x="77" y="60"/>
                </a:cubicBezTo>
                <a:cubicBezTo>
                  <a:pt x="76" y="60"/>
                  <a:pt x="75" y="61"/>
                  <a:pt x="75" y="62"/>
                </a:cubicBezTo>
                <a:cubicBezTo>
                  <a:pt x="73" y="60"/>
                  <a:pt x="73" y="60"/>
                  <a:pt x="73" y="60"/>
                </a:cubicBezTo>
                <a:cubicBezTo>
                  <a:pt x="72" y="59"/>
                  <a:pt x="71" y="58"/>
                  <a:pt x="70" y="57"/>
                </a:cubicBezTo>
                <a:cubicBezTo>
                  <a:pt x="70" y="56"/>
                  <a:pt x="69" y="57"/>
                  <a:pt x="69" y="57"/>
                </a:cubicBezTo>
                <a:cubicBezTo>
                  <a:pt x="72" y="61"/>
                  <a:pt x="72" y="61"/>
                  <a:pt x="72" y="61"/>
                </a:cubicBezTo>
                <a:cubicBezTo>
                  <a:pt x="73" y="63"/>
                  <a:pt x="73" y="63"/>
                  <a:pt x="73" y="63"/>
                </a:cubicBezTo>
                <a:cubicBezTo>
                  <a:pt x="72" y="63"/>
                  <a:pt x="72" y="64"/>
                  <a:pt x="71" y="65"/>
                </a:cubicBezTo>
                <a:cubicBezTo>
                  <a:pt x="70" y="63"/>
                  <a:pt x="70" y="63"/>
                  <a:pt x="70" y="63"/>
                </a:cubicBezTo>
                <a:cubicBezTo>
                  <a:pt x="68" y="62"/>
                  <a:pt x="67" y="61"/>
                  <a:pt x="66" y="60"/>
                </a:cubicBezTo>
                <a:cubicBezTo>
                  <a:pt x="66" y="60"/>
                  <a:pt x="65" y="60"/>
                  <a:pt x="65" y="61"/>
                </a:cubicBezTo>
                <a:cubicBezTo>
                  <a:pt x="68" y="64"/>
                  <a:pt x="68" y="64"/>
                  <a:pt x="68" y="64"/>
                </a:cubicBezTo>
                <a:cubicBezTo>
                  <a:pt x="69" y="66"/>
                  <a:pt x="69" y="66"/>
                  <a:pt x="69" y="66"/>
                </a:cubicBezTo>
                <a:cubicBezTo>
                  <a:pt x="69" y="67"/>
                  <a:pt x="68" y="67"/>
                  <a:pt x="67" y="68"/>
                </a:cubicBezTo>
                <a:cubicBezTo>
                  <a:pt x="66" y="67"/>
                  <a:pt x="66" y="67"/>
                  <a:pt x="66" y="67"/>
                </a:cubicBezTo>
                <a:cubicBezTo>
                  <a:pt x="65" y="66"/>
                  <a:pt x="64" y="65"/>
                  <a:pt x="62" y="64"/>
                </a:cubicBezTo>
                <a:cubicBezTo>
                  <a:pt x="62" y="63"/>
                  <a:pt x="62" y="64"/>
                  <a:pt x="62" y="64"/>
                </a:cubicBezTo>
                <a:cubicBezTo>
                  <a:pt x="65" y="68"/>
                  <a:pt x="65" y="68"/>
                  <a:pt x="65" y="68"/>
                </a:cubicBezTo>
                <a:cubicBezTo>
                  <a:pt x="66" y="69"/>
                  <a:pt x="66" y="69"/>
                  <a:pt x="66" y="69"/>
                </a:cubicBezTo>
                <a:cubicBezTo>
                  <a:pt x="65" y="70"/>
                  <a:pt x="65" y="71"/>
                  <a:pt x="64" y="71"/>
                </a:cubicBezTo>
                <a:cubicBezTo>
                  <a:pt x="63" y="70"/>
                  <a:pt x="63" y="70"/>
                  <a:pt x="63" y="70"/>
                </a:cubicBezTo>
                <a:cubicBezTo>
                  <a:pt x="61" y="69"/>
                  <a:pt x="60" y="68"/>
                  <a:pt x="59" y="68"/>
                </a:cubicBezTo>
                <a:cubicBezTo>
                  <a:pt x="58" y="67"/>
                  <a:pt x="58" y="68"/>
                  <a:pt x="58" y="68"/>
                </a:cubicBezTo>
                <a:cubicBezTo>
                  <a:pt x="62" y="72"/>
                  <a:pt x="62" y="72"/>
                  <a:pt x="62" y="72"/>
                </a:cubicBezTo>
                <a:cubicBezTo>
                  <a:pt x="63" y="73"/>
                  <a:pt x="63" y="73"/>
                  <a:pt x="63" y="73"/>
                </a:cubicBezTo>
                <a:cubicBezTo>
                  <a:pt x="62" y="74"/>
                  <a:pt x="62" y="74"/>
                  <a:pt x="61" y="75"/>
                </a:cubicBezTo>
                <a:cubicBezTo>
                  <a:pt x="60" y="74"/>
                  <a:pt x="60" y="74"/>
                  <a:pt x="60" y="74"/>
                </a:cubicBezTo>
                <a:cubicBezTo>
                  <a:pt x="58" y="73"/>
                  <a:pt x="57" y="72"/>
                  <a:pt x="55" y="72"/>
                </a:cubicBezTo>
                <a:cubicBezTo>
                  <a:pt x="55" y="71"/>
                  <a:pt x="55" y="72"/>
                  <a:pt x="55" y="72"/>
                </a:cubicBezTo>
                <a:cubicBezTo>
                  <a:pt x="59" y="75"/>
                  <a:pt x="59" y="75"/>
                  <a:pt x="59" y="75"/>
                </a:cubicBezTo>
                <a:cubicBezTo>
                  <a:pt x="60" y="77"/>
                  <a:pt x="60" y="77"/>
                  <a:pt x="60" y="77"/>
                </a:cubicBezTo>
                <a:cubicBezTo>
                  <a:pt x="59" y="77"/>
                  <a:pt x="59" y="78"/>
                  <a:pt x="58" y="79"/>
                </a:cubicBezTo>
                <a:cubicBezTo>
                  <a:pt x="57" y="78"/>
                  <a:pt x="57" y="78"/>
                  <a:pt x="57" y="78"/>
                </a:cubicBezTo>
                <a:cubicBezTo>
                  <a:pt x="55" y="77"/>
                  <a:pt x="54" y="77"/>
                  <a:pt x="52" y="76"/>
                </a:cubicBezTo>
                <a:cubicBezTo>
                  <a:pt x="52" y="76"/>
                  <a:pt x="52" y="76"/>
                  <a:pt x="52" y="76"/>
                </a:cubicBezTo>
                <a:cubicBezTo>
                  <a:pt x="56" y="79"/>
                  <a:pt x="56" y="79"/>
                  <a:pt x="56" y="79"/>
                </a:cubicBezTo>
                <a:cubicBezTo>
                  <a:pt x="57" y="81"/>
                  <a:pt x="57" y="81"/>
                  <a:pt x="57" y="81"/>
                </a:cubicBezTo>
                <a:cubicBezTo>
                  <a:pt x="57" y="81"/>
                  <a:pt x="56" y="82"/>
                  <a:pt x="56" y="83"/>
                </a:cubicBezTo>
                <a:cubicBezTo>
                  <a:pt x="54" y="82"/>
                  <a:pt x="54" y="82"/>
                  <a:pt x="54" y="82"/>
                </a:cubicBezTo>
                <a:cubicBezTo>
                  <a:pt x="53" y="82"/>
                  <a:pt x="51" y="81"/>
                  <a:pt x="50" y="80"/>
                </a:cubicBezTo>
                <a:cubicBezTo>
                  <a:pt x="49" y="80"/>
                  <a:pt x="49" y="81"/>
                  <a:pt x="49" y="81"/>
                </a:cubicBezTo>
                <a:cubicBezTo>
                  <a:pt x="53" y="84"/>
                  <a:pt x="53" y="84"/>
                  <a:pt x="53" y="84"/>
                </a:cubicBezTo>
                <a:cubicBezTo>
                  <a:pt x="55" y="85"/>
                  <a:pt x="55" y="85"/>
                  <a:pt x="55" y="85"/>
                </a:cubicBezTo>
                <a:cubicBezTo>
                  <a:pt x="54" y="85"/>
                  <a:pt x="54" y="86"/>
                  <a:pt x="54" y="87"/>
                </a:cubicBezTo>
                <a:cubicBezTo>
                  <a:pt x="52" y="86"/>
                  <a:pt x="52" y="86"/>
                  <a:pt x="52" y="86"/>
                </a:cubicBezTo>
                <a:cubicBezTo>
                  <a:pt x="50" y="86"/>
                  <a:pt x="49" y="85"/>
                  <a:pt x="47" y="85"/>
                </a:cubicBezTo>
                <a:cubicBezTo>
                  <a:pt x="47" y="85"/>
                  <a:pt x="47" y="85"/>
                  <a:pt x="47" y="85"/>
                </a:cubicBezTo>
                <a:cubicBezTo>
                  <a:pt x="51" y="88"/>
                  <a:pt x="51" y="88"/>
                  <a:pt x="51" y="88"/>
                </a:cubicBezTo>
                <a:cubicBezTo>
                  <a:pt x="53" y="89"/>
                  <a:pt x="53" y="89"/>
                  <a:pt x="53" y="89"/>
                </a:cubicBezTo>
                <a:cubicBezTo>
                  <a:pt x="52" y="90"/>
                  <a:pt x="52" y="91"/>
                  <a:pt x="52" y="91"/>
                </a:cubicBezTo>
                <a:cubicBezTo>
                  <a:pt x="50" y="91"/>
                  <a:pt x="50" y="91"/>
                  <a:pt x="50" y="91"/>
                </a:cubicBezTo>
                <a:cubicBezTo>
                  <a:pt x="48" y="90"/>
                  <a:pt x="47" y="90"/>
                  <a:pt x="45" y="90"/>
                </a:cubicBezTo>
                <a:cubicBezTo>
                  <a:pt x="45" y="89"/>
                  <a:pt x="45" y="90"/>
                  <a:pt x="45" y="90"/>
                </a:cubicBezTo>
                <a:cubicBezTo>
                  <a:pt x="49" y="92"/>
                  <a:pt x="49" y="92"/>
                  <a:pt x="49" y="92"/>
                </a:cubicBezTo>
                <a:cubicBezTo>
                  <a:pt x="51" y="93"/>
                  <a:pt x="51" y="93"/>
                  <a:pt x="51" y="93"/>
                </a:cubicBezTo>
                <a:cubicBezTo>
                  <a:pt x="50" y="94"/>
                  <a:pt x="50" y="95"/>
                  <a:pt x="50" y="96"/>
                </a:cubicBezTo>
                <a:cubicBezTo>
                  <a:pt x="48" y="95"/>
                  <a:pt x="48" y="95"/>
                  <a:pt x="48" y="95"/>
                </a:cubicBezTo>
                <a:cubicBezTo>
                  <a:pt x="46" y="95"/>
                  <a:pt x="45" y="95"/>
                  <a:pt x="43" y="94"/>
                </a:cubicBezTo>
                <a:cubicBezTo>
                  <a:pt x="43" y="94"/>
                  <a:pt x="43" y="95"/>
                  <a:pt x="43" y="95"/>
                </a:cubicBezTo>
                <a:cubicBezTo>
                  <a:pt x="48" y="97"/>
                  <a:pt x="48" y="97"/>
                  <a:pt x="48" y="97"/>
                </a:cubicBezTo>
                <a:cubicBezTo>
                  <a:pt x="49" y="98"/>
                  <a:pt x="49" y="98"/>
                  <a:pt x="49" y="98"/>
                </a:cubicBezTo>
                <a:cubicBezTo>
                  <a:pt x="49" y="99"/>
                  <a:pt x="49" y="100"/>
                  <a:pt x="48" y="100"/>
                </a:cubicBezTo>
                <a:cubicBezTo>
                  <a:pt x="47" y="100"/>
                  <a:pt x="47" y="100"/>
                  <a:pt x="47" y="100"/>
                </a:cubicBezTo>
                <a:cubicBezTo>
                  <a:pt x="45" y="100"/>
                  <a:pt x="43" y="100"/>
                  <a:pt x="42" y="99"/>
                </a:cubicBezTo>
                <a:cubicBezTo>
                  <a:pt x="41" y="99"/>
                  <a:pt x="41" y="100"/>
                  <a:pt x="42" y="100"/>
                </a:cubicBezTo>
                <a:cubicBezTo>
                  <a:pt x="46" y="102"/>
                  <a:pt x="46" y="102"/>
                  <a:pt x="46" y="102"/>
                </a:cubicBezTo>
                <a:cubicBezTo>
                  <a:pt x="48" y="102"/>
                  <a:pt x="48" y="102"/>
                  <a:pt x="48" y="102"/>
                </a:cubicBezTo>
                <a:cubicBezTo>
                  <a:pt x="48" y="103"/>
                  <a:pt x="47" y="104"/>
                  <a:pt x="47" y="105"/>
                </a:cubicBezTo>
                <a:cubicBezTo>
                  <a:pt x="45" y="105"/>
                  <a:pt x="45" y="105"/>
                  <a:pt x="45" y="105"/>
                </a:cubicBezTo>
                <a:cubicBezTo>
                  <a:pt x="44" y="105"/>
                  <a:pt x="42" y="105"/>
                  <a:pt x="41" y="104"/>
                </a:cubicBezTo>
                <a:cubicBezTo>
                  <a:pt x="40" y="104"/>
                  <a:pt x="40" y="105"/>
                  <a:pt x="40" y="105"/>
                </a:cubicBezTo>
                <a:cubicBezTo>
                  <a:pt x="45" y="106"/>
                  <a:pt x="45" y="106"/>
                  <a:pt x="45" y="106"/>
                </a:cubicBezTo>
                <a:cubicBezTo>
                  <a:pt x="47" y="107"/>
                  <a:pt x="47" y="107"/>
                  <a:pt x="47" y="107"/>
                </a:cubicBezTo>
                <a:cubicBezTo>
                  <a:pt x="47" y="108"/>
                  <a:pt x="46" y="109"/>
                  <a:pt x="46" y="110"/>
                </a:cubicBezTo>
                <a:cubicBezTo>
                  <a:pt x="45" y="110"/>
                  <a:pt x="45" y="110"/>
                  <a:pt x="45" y="110"/>
                </a:cubicBezTo>
                <a:cubicBezTo>
                  <a:pt x="43" y="110"/>
                  <a:pt x="41" y="110"/>
                  <a:pt x="40" y="109"/>
                </a:cubicBezTo>
                <a:cubicBezTo>
                  <a:pt x="39" y="109"/>
                  <a:pt x="39" y="110"/>
                  <a:pt x="40" y="110"/>
                </a:cubicBezTo>
                <a:cubicBezTo>
                  <a:pt x="44" y="111"/>
                  <a:pt x="44" y="111"/>
                  <a:pt x="44" y="111"/>
                </a:cubicBezTo>
                <a:cubicBezTo>
                  <a:pt x="46" y="112"/>
                  <a:pt x="46" y="112"/>
                  <a:pt x="46" y="112"/>
                </a:cubicBezTo>
                <a:cubicBezTo>
                  <a:pt x="46" y="113"/>
                  <a:pt x="46" y="114"/>
                  <a:pt x="46" y="115"/>
                </a:cubicBezTo>
                <a:cubicBezTo>
                  <a:pt x="44" y="115"/>
                  <a:pt x="44" y="115"/>
                  <a:pt x="44" y="115"/>
                </a:cubicBezTo>
                <a:cubicBezTo>
                  <a:pt x="42" y="115"/>
                  <a:pt x="41" y="115"/>
                  <a:pt x="39" y="115"/>
                </a:cubicBezTo>
                <a:cubicBezTo>
                  <a:pt x="39" y="115"/>
                  <a:pt x="39" y="115"/>
                  <a:pt x="39" y="115"/>
                </a:cubicBezTo>
                <a:cubicBezTo>
                  <a:pt x="44" y="116"/>
                  <a:pt x="44" y="116"/>
                  <a:pt x="44" y="116"/>
                </a:cubicBezTo>
                <a:cubicBezTo>
                  <a:pt x="46" y="116"/>
                  <a:pt x="46" y="116"/>
                  <a:pt x="46" y="116"/>
                </a:cubicBezTo>
                <a:cubicBezTo>
                  <a:pt x="46" y="117"/>
                  <a:pt x="45" y="118"/>
                  <a:pt x="45" y="119"/>
                </a:cubicBezTo>
                <a:cubicBezTo>
                  <a:pt x="44" y="119"/>
                  <a:pt x="44" y="119"/>
                  <a:pt x="44" y="119"/>
                </a:cubicBezTo>
                <a:cubicBezTo>
                  <a:pt x="42" y="120"/>
                  <a:pt x="40" y="120"/>
                  <a:pt x="39" y="120"/>
                </a:cubicBezTo>
                <a:cubicBezTo>
                  <a:pt x="39" y="120"/>
                  <a:pt x="39" y="121"/>
                  <a:pt x="39" y="121"/>
                </a:cubicBezTo>
                <a:cubicBezTo>
                  <a:pt x="44" y="121"/>
                  <a:pt x="44" y="121"/>
                  <a:pt x="44" y="121"/>
                </a:cubicBezTo>
                <a:cubicBezTo>
                  <a:pt x="45" y="121"/>
                  <a:pt x="45" y="121"/>
                  <a:pt x="45" y="121"/>
                </a:cubicBezTo>
                <a:cubicBezTo>
                  <a:pt x="45" y="122"/>
                  <a:pt x="45" y="123"/>
                  <a:pt x="45" y="124"/>
                </a:cubicBezTo>
                <a:cubicBezTo>
                  <a:pt x="44" y="124"/>
                  <a:pt x="44" y="124"/>
                  <a:pt x="44" y="124"/>
                </a:cubicBezTo>
                <a:cubicBezTo>
                  <a:pt x="42" y="125"/>
                  <a:pt x="41" y="125"/>
                  <a:pt x="39" y="125"/>
                </a:cubicBezTo>
                <a:cubicBezTo>
                  <a:pt x="39" y="125"/>
                  <a:pt x="39" y="126"/>
                  <a:pt x="39" y="126"/>
                </a:cubicBezTo>
                <a:cubicBezTo>
                  <a:pt x="44" y="126"/>
                  <a:pt x="44" y="126"/>
                  <a:pt x="44" y="126"/>
                </a:cubicBezTo>
                <a:cubicBezTo>
                  <a:pt x="46" y="126"/>
                  <a:pt x="46" y="126"/>
                  <a:pt x="46" y="126"/>
                </a:cubicBezTo>
                <a:cubicBezTo>
                  <a:pt x="46" y="127"/>
                  <a:pt x="46" y="128"/>
                  <a:pt x="46" y="129"/>
                </a:cubicBezTo>
                <a:cubicBezTo>
                  <a:pt x="44" y="129"/>
                  <a:pt x="44" y="129"/>
                  <a:pt x="44" y="129"/>
                </a:cubicBezTo>
                <a:cubicBezTo>
                  <a:pt x="42" y="130"/>
                  <a:pt x="41" y="130"/>
                  <a:pt x="39" y="130"/>
                </a:cubicBezTo>
                <a:cubicBezTo>
                  <a:pt x="39" y="130"/>
                  <a:pt x="39" y="131"/>
                  <a:pt x="39" y="131"/>
                </a:cubicBezTo>
                <a:cubicBezTo>
                  <a:pt x="44" y="131"/>
                  <a:pt x="44" y="131"/>
                  <a:pt x="44" y="131"/>
                </a:cubicBezTo>
                <a:cubicBezTo>
                  <a:pt x="46" y="131"/>
                  <a:pt x="46" y="131"/>
                  <a:pt x="46" y="131"/>
                </a:cubicBezTo>
                <a:cubicBezTo>
                  <a:pt x="46" y="132"/>
                  <a:pt x="46" y="133"/>
                  <a:pt x="46" y="134"/>
                </a:cubicBezTo>
                <a:cubicBezTo>
                  <a:pt x="45" y="134"/>
                  <a:pt x="45" y="134"/>
                  <a:pt x="45" y="134"/>
                </a:cubicBezTo>
                <a:cubicBezTo>
                  <a:pt x="43" y="134"/>
                  <a:pt x="42" y="135"/>
                  <a:pt x="40" y="135"/>
                </a:cubicBezTo>
                <a:cubicBezTo>
                  <a:pt x="40" y="135"/>
                  <a:pt x="40" y="136"/>
                  <a:pt x="40" y="136"/>
                </a:cubicBezTo>
                <a:cubicBezTo>
                  <a:pt x="45" y="136"/>
                  <a:pt x="45" y="136"/>
                  <a:pt x="45" y="136"/>
                </a:cubicBezTo>
                <a:cubicBezTo>
                  <a:pt x="47" y="135"/>
                  <a:pt x="47" y="135"/>
                  <a:pt x="47" y="135"/>
                </a:cubicBezTo>
                <a:cubicBezTo>
                  <a:pt x="47" y="136"/>
                  <a:pt x="47" y="137"/>
                  <a:pt x="47" y="138"/>
                </a:cubicBezTo>
                <a:cubicBezTo>
                  <a:pt x="46" y="139"/>
                  <a:pt x="46" y="139"/>
                  <a:pt x="46" y="139"/>
                </a:cubicBezTo>
                <a:cubicBezTo>
                  <a:pt x="44" y="139"/>
                  <a:pt x="43" y="140"/>
                  <a:pt x="41" y="140"/>
                </a:cubicBezTo>
                <a:cubicBezTo>
                  <a:pt x="41" y="141"/>
                  <a:pt x="41" y="141"/>
                  <a:pt x="41" y="141"/>
                </a:cubicBezTo>
                <a:cubicBezTo>
                  <a:pt x="46" y="140"/>
                  <a:pt x="46" y="140"/>
                  <a:pt x="46" y="140"/>
                </a:cubicBezTo>
                <a:cubicBezTo>
                  <a:pt x="48" y="140"/>
                  <a:pt x="48" y="140"/>
                  <a:pt x="48" y="140"/>
                </a:cubicBezTo>
                <a:cubicBezTo>
                  <a:pt x="48" y="141"/>
                  <a:pt x="48" y="141"/>
                  <a:pt x="48" y="142"/>
                </a:cubicBezTo>
                <a:cubicBezTo>
                  <a:pt x="48" y="142"/>
                  <a:pt x="49" y="143"/>
                  <a:pt x="49" y="143"/>
                </a:cubicBezTo>
                <a:cubicBezTo>
                  <a:pt x="47" y="144"/>
                  <a:pt x="47" y="144"/>
                  <a:pt x="47" y="144"/>
                </a:cubicBezTo>
                <a:cubicBezTo>
                  <a:pt x="45" y="144"/>
                  <a:pt x="44" y="145"/>
                  <a:pt x="42" y="145"/>
                </a:cubicBezTo>
                <a:cubicBezTo>
                  <a:pt x="42" y="146"/>
                  <a:pt x="42" y="146"/>
                  <a:pt x="43" y="146"/>
                </a:cubicBezTo>
                <a:cubicBezTo>
                  <a:pt x="47" y="145"/>
                  <a:pt x="47" y="145"/>
                  <a:pt x="47" y="145"/>
                </a:cubicBezTo>
                <a:cubicBezTo>
                  <a:pt x="49" y="145"/>
                  <a:pt x="49" y="145"/>
                  <a:pt x="49" y="145"/>
                </a:cubicBezTo>
                <a:cubicBezTo>
                  <a:pt x="49" y="146"/>
                  <a:pt x="50" y="147"/>
                  <a:pt x="50" y="147"/>
                </a:cubicBezTo>
                <a:cubicBezTo>
                  <a:pt x="49" y="148"/>
                  <a:pt x="49" y="148"/>
                  <a:pt x="49" y="148"/>
                </a:cubicBezTo>
                <a:cubicBezTo>
                  <a:pt x="47" y="149"/>
                  <a:pt x="46" y="150"/>
                  <a:pt x="44" y="150"/>
                </a:cubicBezTo>
                <a:cubicBezTo>
                  <a:pt x="44" y="150"/>
                  <a:pt x="44" y="151"/>
                  <a:pt x="44" y="151"/>
                </a:cubicBezTo>
                <a:cubicBezTo>
                  <a:pt x="49" y="150"/>
                  <a:pt x="49" y="150"/>
                  <a:pt x="49" y="150"/>
                </a:cubicBezTo>
                <a:cubicBezTo>
                  <a:pt x="51" y="149"/>
                  <a:pt x="51" y="149"/>
                  <a:pt x="51" y="149"/>
                </a:cubicBezTo>
                <a:cubicBezTo>
                  <a:pt x="51" y="150"/>
                  <a:pt x="52" y="151"/>
                  <a:pt x="52" y="152"/>
                </a:cubicBezTo>
                <a:cubicBezTo>
                  <a:pt x="50" y="153"/>
                  <a:pt x="50" y="153"/>
                  <a:pt x="50" y="153"/>
                </a:cubicBezTo>
                <a:cubicBezTo>
                  <a:pt x="49" y="154"/>
                  <a:pt x="48" y="154"/>
                  <a:pt x="46" y="155"/>
                </a:cubicBezTo>
                <a:cubicBezTo>
                  <a:pt x="46" y="155"/>
                  <a:pt x="46" y="156"/>
                  <a:pt x="46" y="156"/>
                </a:cubicBezTo>
                <a:cubicBezTo>
                  <a:pt x="51" y="154"/>
                  <a:pt x="51" y="154"/>
                  <a:pt x="51" y="154"/>
                </a:cubicBezTo>
                <a:cubicBezTo>
                  <a:pt x="53" y="154"/>
                  <a:pt x="53" y="154"/>
                  <a:pt x="53" y="154"/>
                </a:cubicBezTo>
                <a:cubicBezTo>
                  <a:pt x="53" y="154"/>
                  <a:pt x="54" y="155"/>
                  <a:pt x="54" y="156"/>
                </a:cubicBezTo>
                <a:cubicBezTo>
                  <a:pt x="52" y="157"/>
                  <a:pt x="52" y="157"/>
                  <a:pt x="52" y="157"/>
                </a:cubicBezTo>
                <a:cubicBezTo>
                  <a:pt x="51" y="158"/>
                  <a:pt x="50" y="159"/>
                  <a:pt x="48" y="160"/>
                </a:cubicBezTo>
                <a:cubicBezTo>
                  <a:pt x="48" y="160"/>
                  <a:pt x="48" y="161"/>
                  <a:pt x="49" y="160"/>
                </a:cubicBezTo>
                <a:cubicBezTo>
                  <a:pt x="53" y="159"/>
                  <a:pt x="53" y="159"/>
                  <a:pt x="53" y="159"/>
                </a:cubicBezTo>
                <a:cubicBezTo>
                  <a:pt x="55" y="158"/>
                  <a:pt x="55" y="158"/>
                  <a:pt x="55" y="158"/>
                </a:cubicBezTo>
                <a:cubicBezTo>
                  <a:pt x="55" y="159"/>
                  <a:pt x="56" y="159"/>
                  <a:pt x="56" y="160"/>
                </a:cubicBezTo>
                <a:cubicBezTo>
                  <a:pt x="55" y="161"/>
                  <a:pt x="55" y="161"/>
                  <a:pt x="55" y="161"/>
                </a:cubicBezTo>
                <a:cubicBezTo>
                  <a:pt x="54" y="162"/>
                  <a:pt x="52" y="163"/>
                  <a:pt x="51" y="164"/>
                </a:cubicBezTo>
                <a:cubicBezTo>
                  <a:pt x="51" y="164"/>
                  <a:pt x="51" y="165"/>
                  <a:pt x="51" y="165"/>
                </a:cubicBezTo>
                <a:cubicBezTo>
                  <a:pt x="56" y="163"/>
                  <a:pt x="56" y="163"/>
                  <a:pt x="56" y="163"/>
                </a:cubicBezTo>
                <a:cubicBezTo>
                  <a:pt x="57" y="162"/>
                  <a:pt x="57" y="162"/>
                  <a:pt x="57" y="162"/>
                </a:cubicBezTo>
                <a:cubicBezTo>
                  <a:pt x="58" y="163"/>
                  <a:pt x="58" y="164"/>
                  <a:pt x="59" y="164"/>
                </a:cubicBezTo>
                <a:cubicBezTo>
                  <a:pt x="58" y="165"/>
                  <a:pt x="58" y="165"/>
                  <a:pt x="58" y="165"/>
                </a:cubicBezTo>
                <a:cubicBezTo>
                  <a:pt x="56" y="167"/>
                  <a:pt x="55" y="168"/>
                  <a:pt x="54" y="169"/>
                </a:cubicBezTo>
                <a:cubicBezTo>
                  <a:pt x="54" y="169"/>
                  <a:pt x="54" y="169"/>
                  <a:pt x="54" y="169"/>
                </a:cubicBezTo>
                <a:cubicBezTo>
                  <a:pt x="58" y="167"/>
                  <a:pt x="58" y="167"/>
                  <a:pt x="58" y="167"/>
                </a:cubicBezTo>
                <a:cubicBezTo>
                  <a:pt x="60" y="166"/>
                  <a:pt x="60" y="166"/>
                  <a:pt x="60" y="166"/>
                </a:cubicBezTo>
                <a:cubicBezTo>
                  <a:pt x="61" y="167"/>
                  <a:pt x="61" y="167"/>
                  <a:pt x="62" y="168"/>
                </a:cubicBezTo>
                <a:cubicBezTo>
                  <a:pt x="60" y="169"/>
                  <a:pt x="60" y="169"/>
                  <a:pt x="60" y="169"/>
                </a:cubicBezTo>
                <a:cubicBezTo>
                  <a:pt x="59" y="171"/>
                  <a:pt x="58" y="172"/>
                  <a:pt x="57" y="173"/>
                </a:cubicBezTo>
                <a:cubicBezTo>
                  <a:pt x="57" y="173"/>
                  <a:pt x="57" y="174"/>
                  <a:pt x="57" y="173"/>
                </a:cubicBezTo>
                <a:cubicBezTo>
                  <a:pt x="61" y="171"/>
                  <a:pt x="61" y="171"/>
                  <a:pt x="61" y="171"/>
                </a:cubicBezTo>
                <a:cubicBezTo>
                  <a:pt x="63" y="170"/>
                  <a:pt x="63" y="170"/>
                  <a:pt x="63" y="170"/>
                </a:cubicBezTo>
                <a:cubicBezTo>
                  <a:pt x="64" y="170"/>
                  <a:pt x="64" y="171"/>
                  <a:pt x="65" y="172"/>
                </a:cubicBezTo>
                <a:cubicBezTo>
                  <a:pt x="64" y="173"/>
                  <a:pt x="64" y="173"/>
                  <a:pt x="64" y="173"/>
                </a:cubicBezTo>
                <a:cubicBezTo>
                  <a:pt x="63" y="174"/>
                  <a:pt x="61" y="176"/>
                  <a:pt x="60" y="177"/>
                </a:cubicBezTo>
                <a:cubicBezTo>
                  <a:pt x="60" y="177"/>
                  <a:pt x="61" y="177"/>
                  <a:pt x="61" y="177"/>
                </a:cubicBezTo>
                <a:cubicBezTo>
                  <a:pt x="65" y="174"/>
                  <a:pt x="65" y="174"/>
                  <a:pt x="65" y="174"/>
                </a:cubicBezTo>
                <a:cubicBezTo>
                  <a:pt x="66" y="173"/>
                  <a:pt x="66" y="173"/>
                  <a:pt x="66" y="173"/>
                </a:cubicBezTo>
                <a:cubicBezTo>
                  <a:pt x="67" y="174"/>
                  <a:pt x="67" y="175"/>
                  <a:pt x="68" y="175"/>
                </a:cubicBezTo>
                <a:cubicBezTo>
                  <a:pt x="67" y="177"/>
                  <a:pt x="67" y="177"/>
                  <a:pt x="67" y="177"/>
                </a:cubicBezTo>
                <a:cubicBezTo>
                  <a:pt x="66" y="178"/>
                  <a:pt x="65" y="179"/>
                  <a:pt x="64" y="180"/>
                </a:cubicBezTo>
                <a:cubicBezTo>
                  <a:pt x="64" y="181"/>
                  <a:pt x="64" y="181"/>
                  <a:pt x="65" y="181"/>
                </a:cubicBezTo>
                <a:cubicBezTo>
                  <a:pt x="68" y="178"/>
                  <a:pt x="68" y="178"/>
                  <a:pt x="68" y="178"/>
                </a:cubicBezTo>
                <a:cubicBezTo>
                  <a:pt x="70" y="177"/>
                  <a:pt x="70" y="177"/>
                  <a:pt x="70" y="177"/>
                </a:cubicBezTo>
                <a:cubicBezTo>
                  <a:pt x="70" y="177"/>
                  <a:pt x="71" y="178"/>
                  <a:pt x="72" y="178"/>
                </a:cubicBezTo>
                <a:cubicBezTo>
                  <a:pt x="71" y="180"/>
                  <a:pt x="71" y="180"/>
                  <a:pt x="71" y="180"/>
                </a:cubicBezTo>
                <a:cubicBezTo>
                  <a:pt x="70" y="181"/>
                  <a:pt x="69" y="183"/>
                  <a:pt x="68" y="184"/>
                </a:cubicBezTo>
                <a:cubicBezTo>
                  <a:pt x="68" y="184"/>
                  <a:pt x="68" y="185"/>
                  <a:pt x="68" y="184"/>
                </a:cubicBezTo>
                <a:cubicBezTo>
                  <a:pt x="72" y="181"/>
                  <a:pt x="72" y="181"/>
                  <a:pt x="72" y="181"/>
                </a:cubicBezTo>
                <a:cubicBezTo>
                  <a:pt x="73" y="180"/>
                  <a:pt x="73" y="180"/>
                  <a:pt x="73" y="180"/>
                </a:cubicBezTo>
                <a:cubicBezTo>
                  <a:pt x="74" y="180"/>
                  <a:pt x="75" y="181"/>
                  <a:pt x="75" y="181"/>
                </a:cubicBezTo>
                <a:cubicBezTo>
                  <a:pt x="74" y="183"/>
                  <a:pt x="74" y="183"/>
                  <a:pt x="74" y="183"/>
                </a:cubicBezTo>
                <a:cubicBezTo>
                  <a:pt x="74" y="184"/>
                  <a:pt x="73" y="186"/>
                  <a:pt x="72" y="187"/>
                </a:cubicBezTo>
                <a:cubicBezTo>
                  <a:pt x="72" y="187"/>
                  <a:pt x="72" y="188"/>
                  <a:pt x="73" y="188"/>
                </a:cubicBezTo>
                <a:cubicBezTo>
                  <a:pt x="76" y="184"/>
                  <a:pt x="76" y="184"/>
                  <a:pt x="76" y="184"/>
                </a:cubicBezTo>
                <a:cubicBezTo>
                  <a:pt x="77" y="183"/>
                  <a:pt x="77" y="183"/>
                  <a:pt x="77" y="183"/>
                </a:cubicBezTo>
                <a:cubicBezTo>
                  <a:pt x="78" y="183"/>
                  <a:pt x="78" y="184"/>
                  <a:pt x="79" y="184"/>
                </a:cubicBezTo>
                <a:cubicBezTo>
                  <a:pt x="78" y="186"/>
                  <a:pt x="78" y="186"/>
                  <a:pt x="78" y="186"/>
                </a:cubicBezTo>
                <a:cubicBezTo>
                  <a:pt x="78" y="187"/>
                  <a:pt x="77" y="189"/>
                  <a:pt x="76" y="190"/>
                </a:cubicBezTo>
                <a:cubicBezTo>
                  <a:pt x="76" y="190"/>
                  <a:pt x="77" y="191"/>
                  <a:pt x="77" y="190"/>
                </a:cubicBezTo>
                <a:cubicBezTo>
                  <a:pt x="80" y="187"/>
                  <a:pt x="80" y="187"/>
                  <a:pt x="80" y="187"/>
                </a:cubicBezTo>
                <a:cubicBezTo>
                  <a:pt x="81" y="185"/>
                  <a:pt x="81" y="185"/>
                  <a:pt x="81" y="185"/>
                </a:cubicBezTo>
                <a:cubicBezTo>
                  <a:pt x="82" y="186"/>
                  <a:pt x="83" y="186"/>
                  <a:pt x="83" y="187"/>
                </a:cubicBezTo>
                <a:cubicBezTo>
                  <a:pt x="83" y="188"/>
                  <a:pt x="83" y="188"/>
                  <a:pt x="83" y="188"/>
                </a:cubicBezTo>
                <a:cubicBezTo>
                  <a:pt x="82" y="190"/>
                  <a:pt x="81" y="191"/>
                  <a:pt x="81" y="193"/>
                </a:cubicBezTo>
                <a:cubicBezTo>
                  <a:pt x="80" y="193"/>
                  <a:pt x="81" y="193"/>
                  <a:pt x="81" y="193"/>
                </a:cubicBezTo>
                <a:cubicBezTo>
                  <a:pt x="84" y="189"/>
                  <a:pt x="84" y="189"/>
                  <a:pt x="84" y="189"/>
                </a:cubicBezTo>
                <a:cubicBezTo>
                  <a:pt x="85" y="188"/>
                  <a:pt x="85" y="188"/>
                  <a:pt x="85" y="188"/>
                </a:cubicBezTo>
                <a:cubicBezTo>
                  <a:pt x="86" y="188"/>
                  <a:pt x="87" y="189"/>
                  <a:pt x="88" y="189"/>
                </a:cubicBezTo>
                <a:cubicBezTo>
                  <a:pt x="87" y="191"/>
                  <a:pt x="87" y="191"/>
                  <a:pt x="87" y="191"/>
                </a:cubicBezTo>
                <a:cubicBezTo>
                  <a:pt x="86" y="192"/>
                  <a:pt x="86" y="194"/>
                  <a:pt x="85" y="195"/>
                </a:cubicBezTo>
                <a:cubicBezTo>
                  <a:pt x="85" y="196"/>
                  <a:pt x="86" y="196"/>
                  <a:pt x="86" y="196"/>
                </a:cubicBezTo>
                <a:cubicBezTo>
                  <a:pt x="88" y="191"/>
                  <a:pt x="88" y="191"/>
                  <a:pt x="88" y="191"/>
                </a:cubicBezTo>
                <a:cubicBezTo>
                  <a:pt x="89" y="190"/>
                  <a:pt x="89" y="190"/>
                  <a:pt x="89" y="190"/>
                </a:cubicBezTo>
                <a:cubicBezTo>
                  <a:pt x="90" y="190"/>
                  <a:pt x="91" y="191"/>
                  <a:pt x="92" y="191"/>
                </a:cubicBezTo>
                <a:cubicBezTo>
                  <a:pt x="91" y="193"/>
                  <a:pt x="91" y="193"/>
                  <a:pt x="91" y="193"/>
                </a:cubicBezTo>
                <a:cubicBezTo>
                  <a:pt x="91" y="194"/>
                  <a:pt x="90" y="196"/>
                  <a:pt x="90" y="197"/>
                </a:cubicBezTo>
                <a:cubicBezTo>
                  <a:pt x="90" y="198"/>
                  <a:pt x="90" y="198"/>
                  <a:pt x="91" y="198"/>
                </a:cubicBezTo>
                <a:cubicBezTo>
                  <a:pt x="93" y="193"/>
                  <a:pt x="93" y="193"/>
                  <a:pt x="93" y="193"/>
                </a:cubicBezTo>
                <a:cubicBezTo>
                  <a:pt x="94" y="192"/>
                  <a:pt x="94" y="192"/>
                  <a:pt x="94" y="192"/>
                </a:cubicBezTo>
                <a:cubicBezTo>
                  <a:pt x="95" y="192"/>
                  <a:pt x="95" y="192"/>
                  <a:pt x="96" y="193"/>
                </a:cubicBezTo>
                <a:cubicBezTo>
                  <a:pt x="96" y="194"/>
                  <a:pt x="96" y="194"/>
                  <a:pt x="96" y="194"/>
                </a:cubicBezTo>
                <a:cubicBezTo>
                  <a:pt x="96" y="196"/>
                  <a:pt x="95" y="198"/>
                  <a:pt x="95" y="199"/>
                </a:cubicBezTo>
                <a:cubicBezTo>
                  <a:pt x="95" y="199"/>
                  <a:pt x="95" y="200"/>
                  <a:pt x="96" y="199"/>
                </a:cubicBezTo>
                <a:cubicBezTo>
                  <a:pt x="97" y="195"/>
                  <a:pt x="97" y="195"/>
                  <a:pt x="97" y="195"/>
                </a:cubicBezTo>
                <a:cubicBezTo>
                  <a:pt x="98" y="193"/>
                  <a:pt x="98" y="193"/>
                  <a:pt x="98" y="193"/>
                </a:cubicBezTo>
                <a:cubicBezTo>
                  <a:pt x="99" y="194"/>
                  <a:pt x="100" y="194"/>
                  <a:pt x="101" y="194"/>
                </a:cubicBezTo>
                <a:cubicBezTo>
                  <a:pt x="101" y="196"/>
                  <a:pt x="101" y="196"/>
                  <a:pt x="101" y="196"/>
                </a:cubicBezTo>
                <a:cubicBezTo>
                  <a:pt x="100" y="197"/>
                  <a:pt x="100" y="199"/>
                  <a:pt x="100" y="201"/>
                </a:cubicBezTo>
                <a:cubicBezTo>
                  <a:pt x="100" y="201"/>
                  <a:pt x="100" y="201"/>
                  <a:pt x="101" y="201"/>
                </a:cubicBezTo>
                <a:cubicBezTo>
                  <a:pt x="102" y="196"/>
                  <a:pt x="102" y="196"/>
                  <a:pt x="102" y="196"/>
                </a:cubicBezTo>
                <a:cubicBezTo>
                  <a:pt x="103" y="195"/>
                  <a:pt x="103" y="195"/>
                  <a:pt x="103" y="195"/>
                </a:cubicBezTo>
                <a:cubicBezTo>
                  <a:pt x="104" y="195"/>
                  <a:pt x="105" y="195"/>
                  <a:pt x="106" y="195"/>
                </a:cubicBezTo>
                <a:cubicBezTo>
                  <a:pt x="105" y="197"/>
                  <a:pt x="105" y="197"/>
                  <a:pt x="105" y="197"/>
                </a:cubicBezTo>
                <a:cubicBezTo>
                  <a:pt x="105" y="199"/>
                  <a:pt x="105" y="200"/>
                  <a:pt x="105" y="202"/>
                </a:cubicBezTo>
                <a:cubicBezTo>
                  <a:pt x="105" y="202"/>
                  <a:pt x="105" y="202"/>
                  <a:pt x="106" y="202"/>
                </a:cubicBezTo>
                <a:cubicBezTo>
                  <a:pt x="107" y="197"/>
                  <a:pt x="107" y="197"/>
                  <a:pt x="107" y="197"/>
                </a:cubicBezTo>
                <a:cubicBezTo>
                  <a:pt x="107" y="196"/>
                  <a:pt x="107" y="196"/>
                  <a:pt x="107" y="196"/>
                </a:cubicBezTo>
                <a:cubicBezTo>
                  <a:pt x="108" y="196"/>
                  <a:pt x="109" y="196"/>
                  <a:pt x="110" y="196"/>
                </a:cubicBezTo>
                <a:cubicBezTo>
                  <a:pt x="110" y="198"/>
                  <a:pt x="110" y="198"/>
                  <a:pt x="110" y="198"/>
                </a:cubicBezTo>
                <a:cubicBezTo>
                  <a:pt x="110" y="199"/>
                  <a:pt x="110" y="201"/>
                  <a:pt x="110" y="203"/>
                </a:cubicBezTo>
                <a:cubicBezTo>
                  <a:pt x="110" y="203"/>
                  <a:pt x="111" y="203"/>
                  <a:pt x="111" y="203"/>
                </a:cubicBezTo>
                <a:cubicBezTo>
                  <a:pt x="112" y="198"/>
                  <a:pt x="112" y="198"/>
                  <a:pt x="112" y="198"/>
                </a:cubicBezTo>
                <a:cubicBezTo>
                  <a:pt x="112" y="196"/>
                  <a:pt x="112" y="196"/>
                  <a:pt x="112" y="196"/>
                </a:cubicBezTo>
                <a:cubicBezTo>
                  <a:pt x="113" y="196"/>
                  <a:pt x="114" y="197"/>
                  <a:pt x="115" y="197"/>
                </a:cubicBezTo>
                <a:cubicBezTo>
                  <a:pt x="115" y="198"/>
                  <a:pt x="115" y="198"/>
                  <a:pt x="115" y="198"/>
                </a:cubicBezTo>
                <a:cubicBezTo>
                  <a:pt x="115" y="200"/>
                  <a:pt x="115" y="202"/>
                  <a:pt x="115" y="203"/>
                </a:cubicBezTo>
                <a:cubicBezTo>
                  <a:pt x="115" y="204"/>
                  <a:pt x="116" y="204"/>
                  <a:pt x="116" y="203"/>
                </a:cubicBezTo>
                <a:cubicBezTo>
                  <a:pt x="117" y="198"/>
                  <a:pt x="117" y="198"/>
                  <a:pt x="117" y="198"/>
                </a:cubicBezTo>
                <a:cubicBezTo>
                  <a:pt x="117" y="197"/>
                  <a:pt x="117" y="197"/>
                  <a:pt x="117" y="197"/>
                </a:cubicBezTo>
                <a:cubicBezTo>
                  <a:pt x="118" y="197"/>
                  <a:pt x="119" y="197"/>
                  <a:pt x="120" y="197"/>
                </a:cubicBezTo>
                <a:cubicBezTo>
                  <a:pt x="120" y="199"/>
                  <a:pt x="120" y="199"/>
                  <a:pt x="120" y="199"/>
                </a:cubicBezTo>
                <a:cubicBezTo>
                  <a:pt x="120" y="200"/>
                  <a:pt x="120" y="202"/>
                  <a:pt x="120" y="203"/>
                </a:cubicBezTo>
                <a:cubicBezTo>
                  <a:pt x="120" y="204"/>
                  <a:pt x="121" y="204"/>
                  <a:pt x="121" y="203"/>
                </a:cubicBezTo>
                <a:cubicBezTo>
                  <a:pt x="122" y="199"/>
                  <a:pt x="122" y="199"/>
                  <a:pt x="122" y="199"/>
                </a:cubicBezTo>
                <a:cubicBezTo>
                  <a:pt x="122" y="197"/>
                  <a:pt x="122" y="197"/>
                  <a:pt x="122" y="197"/>
                </a:cubicBezTo>
                <a:cubicBezTo>
                  <a:pt x="123" y="197"/>
                  <a:pt x="124" y="197"/>
                  <a:pt x="125" y="197"/>
                </a:cubicBezTo>
                <a:cubicBezTo>
                  <a:pt x="125" y="199"/>
                  <a:pt x="125" y="199"/>
                  <a:pt x="125" y="199"/>
                </a:cubicBezTo>
                <a:cubicBezTo>
                  <a:pt x="125" y="200"/>
                  <a:pt x="125" y="202"/>
                  <a:pt x="126" y="203"/>
                </a:cubicBezTo>
                <a:cubicBezTo>
                  <a:pt x="126" y="204"/>
                  <a:pt x="126" y="204"/>
                  <a:pt x="126" y="203"/>
                </a:cubicBezTo>
                <a:cubicBezTo>
                  <a:pt x="126" y="198"/>
                  <a:pt x="126" y="198"/>
                  <a:pt x="126" y="198"/>
                </a:cubicBezTo>
                <a:cubicBezTo>
                  <a:pt x="126" y="197"/>
                  <a:pt x="126" y="197"/>
                  <a:pt x="126" y="197"/>
                </a:cubicBezTo>
                <a:cubicBezTo>
                  <a:pt x="127" y="197"/>
                  <a:pt x="128" y="197"/>
                  <a:pt x="129" y="196"/>
                </a:cubicBezTo>
                <a:cubicBezTo>
                  <a:pt x="129" y="198"/>
                  <a:pt x="129" y="198"/>
                  <a:pt x="129" y="198"/>
                </a:cubicBezTo>
                <a:cubicBezTo>
                  <a:pt x="130" y="200"/>
                  <a:pt x="130" y="201"/>
                  <a:pt x="130" y="203"/>
                </a:cubicBezTo>
                <a:cubicBezTo>
                  <a:pt x="130" y="203"/>
                  <a:pt x="131" y="203"/>
                  <a:pt x="131" y="203"/>
                </a:cubicBezTo>
                <a:cubicBezTo>
                  <a:pt x="131" y="198"/>
                  <a:pt x="131" y="198"/>
                  <a:pt x="131" y="198"/>
                </a:cubicBezTo>
                <a:cubicBezTo>
                  <a:pt x="131" y="196"/>
                  <a:pt x="131" y="196"/>
                  <a:pt x="131" y="196"/>
                </a:cubicBezTo>
                <a:cubicBezTo>
                  <a:pt x="132" y="196"/>
                  <a:pt x="132" y="196"/>
                  <a:pt x="133" y="196"/>
                </a:cubicBezTo>
                <a:cubicBezTo>
                  <a:pt x="134" y="198"/>
                  <a:pt x="134" y="198"/>
                  <a:pt x="134" y="198"/>
                </a:cubicBezTo>
                <a:cubicBezTo>
                  <a:pt x="134" y="199"/>
                  <a:pt x="134" y="201"/>
                  <a:pt x="135" y="202"/>
                </a:cubicBezTo>
                <a:cubicBezTo>
                  <a:pt x="135" y="203"/>
                  <a:pt x="136" y="202"/>
                  <a:pt x="136" y="202"/>
                </a:cubicBezTo>
                <a:cubicBezTo>
                  <a:pt x="135" y="197"/>
                  <a:pt x="135" y="197"/>
                  <a:pt x="135" y="197"/>
                </a:cubicBezTo>
                <a:cubicBezTo>
                  <a:pt x="135" y="196"/>
                  <a:pt x="135" y="196"/>
                  <a:pt x="135" y="196"/>
                </a:cubicBezTo>
                <a:cubicBezTo>
                  <a:pt x="136" y="195"/>
                  <a:pt x="137" y="195"/>
                  <a:pt x="137" y="195"/>
                </a:cubicBezTo>
                <a:cubicBezTo>
                  <a:pt x="138" y="197"/>
                  <a:pt x="138" y="197"/>
                  <a:pt x="138" y="197"/>
                </a:cubicBezTo>
                <a:cubicBezTo>
                  <a:pt x="138" y="198"/>
                  <a:pt x="139" y="200"/>
                  <a:pt x="139" y="201"/>
                </a:cubicBezTo>
                <a:cubicBezTo>
                  <a:pt x="140" y="202"/>
                  <a:pt x="140" y="202"/>
                  <a:pt x="140" y="201"/>
                </a:cubicBezTo>
                <a:cubicBezTo>
                  <a:pt x="139" y="196"/>
                  <a:pt x="139" y="196"/>
                  <a:pt x="139" y="196"/>
                </a:cubicBezTo>
                <a:cubicBezTo>
                  <a:pt x="139" y="195"/>
                  <a:pt x="139" y="195"/>
                  <a:pt x="139" y="195"/>
                </a:cubicBezTo>
                <a:cubicBezTo>
                  <a:pt x="140" y="194"/>
                  <a:pt x="140" y="194"/>
                  <a:pt x="141" y="194"/>
                </a:cubicBezTo>
                <a:cubicBezTo>
                  <a:pt x="142" y="196"/>
                  <a:pt x="142" y="196"/>
                  <a:pt x="142" y="196"/>
                </a:cubicBezTo>
                <a:cubicBezTo>
                  <a:pt x="142" y="197"/>
                  <a:pt x="143" y="199"/>
                  <a:pt x="143" y="200"/>
                </a:cubicBezTo>
                <a:cubicBezTo>
                  <a:pt x="144" y="201"/>
                  <a:pt x="144" y="200"/>
                  <a:pt x="144" y="200"/>
                </a:cubicBezTo>
                <a:cubicBezTo>
                  <a:pt x="143" y="195"/>
                  <a:pt x="143" y="195"/>
                  <a:pt x="143" y="195"/>
                </a:cubicBezTo>
                <a:cubicBezTo>
                  <a:pt x="143" y="194"/>
                  <a:pt x="143" y="194"/>
                  <a:pt x="143" y="194"/>
                </a:cubicBezTo>
                <a:close/>
                <a:moveTo>
                  <a:pt x="190" y="100"/>
                </a:moveTo>
                <a:cubicBezTo>
                  <a:pt x="179" y="63"/>
                  <a:pt x="140" y="41"/>
                  <a:pt x="102" y="51"/>
                </a:cubicBezTo>
                <a:cubicBezTo>
                  <a:pt x="111" y="84"/>
                  <a:pt x="111" y="84"/>
                  <a:pt x="111" y="84"/>
                </a:cubicBezTo>
                <a:cubicBezTo>
                  <a:pt x="121" y="82"/>
                  <a:pt x="131" y="83"/>
                  <a:pt x="140" y="88"/>
                </a:cubicBezTo>
                <a:cubicBezTo>
                  <a:pt x="149" y="93"/>
                  <a:pt x="155" y="101"/>
                  <a:pt x="157" y="110"/>
                </a:cubicBezTo>
                <a:cubicBezTo>
                  <a:pt x="190" y="100"/>
                  <a:pt x="190" y="100"/>
                  <a:pt x="190" y="100"/>
                </a:cubicBezTo>
                <a:close/>
                <a:moveTo>
                  <a:pt x="152" y="111"/>
                </a:moveTo>
                <a:cubicBezTo>
                  <a:pt x="151" y="110"/>
                  <a:pt x="150" y="109"/>
                  <a:pt x="148" y="110"/>
                </a:cubicBezTo>
                <a:cubicBezTo>
                  <a:pt x="146" y="110"/>
                  <a:pt x="145" y="112"/>
                  <a:pt x="145" y="113"/>
                </a:cubicBezTo>
                <a:cubicBezTo>
                  <a:pt x="152" y="111"/>
                  <a:pt x="152" y="111"/>
                  <a:pt x="152" y="111"/>
                </a:cubicBezTo>
                <a:close/>
                <a:moveTo>
                  <a:pt x="140" y="115"/>
                </a:moveTo>
                <a:cubicBezTo>
                  <a:pt x="139" y="110"/>
                  <a:pt x="136" y="106"/>
                  <a:pt x="131" y="104"/>
                </a:cubicBezTo>
                <a:cubicBezTo>
                  <a:pt x="126" y="101"/>
                  <a:pt x="121" y="100"/>
                  <a:pt x="116" y="102"/>
                </a:cubicBezTo>
                <a:cubicBezTo>
                  <a:pt x="120" y="115"/>
                  <a:pt x="120" y="115"/>
                  <a:pt x="120" y="115"/>
                </a:cubicBezTo>
                <a:cubicBezTo>
                  <a:pt x="120" y="115"/>
                  <a:pt x="119" y="116"/>
                  <a:pt x="119" y="116"/>
                </a:cubicBezTo>
                <a:cubicBezTo>
                  <a:pt x="115" y="102"/>
                  <a:pt x="115" y="102"/>
                  <a:pt x="115" y="102"/>
                </a:cubicBezTo>
                <a:cubicBezTo>
                  <a:pt x="110" y="104"/>
                  <a:pt x="106" y="107"/>
                  <a:pt x="104" y="111"/>
                </a:cubicBezTo>
                <a:cubicBezTo>
                  <a:pt x="101" y="116"/>
                  <a:pt x="100" y="121"/>
                  <a:pt x="101" y="126"/>
                </a:cubicBezTo>
                <a:cubicBezTo>
                  <a:pt x="115" y="122"/>
                  <a:pt x="115" y="122"/>
                  <a:pt x="115" y="122"/>
                </a:cubicBezTo>
                <a:cubicBezTo>
                  <a:pt x="115" y="123"/>
                  <a:pt x="115" y="123"/>
                  <a:pt x="116" y="124"/>
                </a:cubicBezTo>
                <a:cubicBezTo>
                  <a:pt x="102" y="128"/>
                  <a:pt x="102" y="128"/>
                  <a:pt x="102" y="128"/>
                </a:cubicBezTo>
                <a:cubicBezTo>
                  <a:pt x="103" y="132"/>
                  <a:pt x="107" y="136"/>
                  <a:pt x="111" y="139"/>
                </a:cubicBezTo>
                <a:cubicBezTo>
                  <a:pt x="116" y="141"/>
                  <a:pt x="121" y="142"/>
                  <a:pt x="126" y="141"/>
                </a:cubicBezTo>
                <a:cubicBezTo>
                  <a:pt x="122" y="127"/>
                  <a:pt x="122" y="127"/>
                  <a:pt x="122" y="127"/>
                </a:cubicBezTo>
                <a:cubicBezTo>
                  <a:pt x="122" y="127"/>
                  <a:pt x="123" y="127"/>
                  <a:pt x="124" y="127"/>
                </a:cubicBezTo>
                <a:cubicBezTo>
                  <a:pt x="127" y="140"/>
                  <a:pt x="127" y="140"/>
                  <a:pt x="127" y="140"/>
                </a:cubicBezTo>
                <a:cubicBezTo>
                  <a:pt x="132" y="139"/>
                  <a:pt x="136" y="136"/>
                  <a:pt x="139" y="131"/>
                </a:cubicBezTo>
                <a:cubicBezTo>
                  <a:pt x="141" y="127"/>
                  <a:pt x="142" y="121"/>
                  <a:pt x="141" y="116"/>
                </a:cubicBezTo>
                <a:cubicBezTo>
                  <a:pt x="127" y="120"/>
                  <a:pt x="127" y="120"/>
                  <a:pt x="127" y="120"/>
                </a:cubicBezTo>
                <a:cubicBezTo>
                  <a:pt x="127" y="120"/>
                  <a:pt x="127" y="119"/>
                  <a:pt x="126" y="119"/>
                </a:cubicBezTo>
                <a:cubicBezTo>
                  <a:pt x="140" y="115"/>
                  <a:pt x="140" y="115"/>
                  <a:pt x="140" y="115"/>
                </a:cubicBezTo>
                <a:close/>
                <a:moveTo>
                  <a:pt x="145" y="115"/>
                </a:moveTo>
                <a:cubicBezTo>
                  <a:pt x="146" y="117"/>
                  <a:pt x="148" y="118"/>
                  <a:pt x="150" y="118"/>
                </a:cubicBezTo>
                <a:cubicBezTo>
                  <a:pt x="152" y="117"/>
                  <a:pt x="154" y="115"/>
                  <a:pt x="153" y="113"/>
                </a:cubicBezTo>
                <a:cubicBezTo>
                  <a:pt x="145" y="115"/>
                  <a:pt x="145" y="115"/>
                  <a:pt x="145" y="115"/>
                </a:cubicBezTo>
                <a:close/>
                <a:moveTo>
                  <a:pt x="158" y="111"/>
                </a:moveTo>
                <a:cubicBezTo>
                  <a:pt x="160" y="121"/>
                  <a:pt x="159" y="131"/>
                  <a:pt x="154" y="140"/>
                </a:cubicBezTo>
                <a:cubicBezTo>
                  <a:pt x="149" y="149"/>
                  <a:pt x="141" y="155"/>
                  <a:pt x="132" y="158"/>
                </a:cubicBezTo>
                <a:cubicBezTo>
                  <a:pt x="142" y="191"/>
                  <a:pt x="142" y="191"/>
                  <a:pt x="142" y="191"/>
                </a:cubicBezTo>
                <a:cubicBezTo>
                  <a:pt x="180" y="179"/>
                  <a:pt x="201" y="140"/>
                  <a:pt x="191" y="102"/>
                </a:cubicBezTo>
                <a:cubicBezTo>
                  <a:pt x="158" y="111"/>
                  <a:pt x="158" y="111"/>
                  <a:pt x="158" y="111"/>
                </a:cubicBezTo>
                <a:close/>
                <a:moveTo>
                  <a:pt x="131" y="153"/>
                </a:moveTo>
                <a:cubicBezTo>
                  <a:pt x="132" y="152"/>
                  <a:pt x="133" y="150"/>
                  <a:pt x="133" y="148"/>
                </a:cubicBezTo>
                <a:cubicBezTo>
                  <a:pt x="132" y="146"/>
                  <a:pt x="131" y="145"/>
                  <a:pt x="129" y="145"/>
                </a:cubicBezTo>
                <a:cubicBezTo>
                  <a:pt x="131" y="153"/>
                  <a:pt x="131" y="153"/>
                  <a:pt x="131" y="153"/>
                </a:cubicBezTo>
                <a:close/>
                <a:moveTo>
                  <a:pt x="127" y="145"/>
                </a:moveTo>
                <a:cubicBezTo>
                  <a:pt x="125" y="146"/>
                  <a:pt x="124" y="148"/>
                  <a:pt x="125" y="150"/>
                </a:cubicBezTo>
                <a:cubicBezTo>
                  <a:pt x="125" y="152"/>
                  <a:pt x="127" y="153"/>
                  <a:pt x="129" y="153"/>
                </a:cubicBezTo>
                <a:cubicBezTo>
                  <a:pt x="127" y="145"/>
                  <a:pt x="127" y="145"/>
                  <a:pt x="127" y="145"/>
                </a:cubicBezTo>
                <a:close/>
                <a:moveTo>
                  <a:pt x="131" y="158"/>
                </a:moveTo>
                <a:cubicBezTo>
                  <a:pt x="121" y="161"/>
                  <a:pt x="111" y="159"/>
                  <a:pt x="102" y="154"/>
                </a:cubicBezTo>
                <a:cubicBezTo>
                  <a:pt x="93" y="149"/>
                  <a:pt x="87" y="141"/>
                  <a:pt x="85" y="133"/>
                </a:cubicBezTo>
                <a:cubicBezTo>
                  <a:pt x="52" y="142"/>
                  <a:pt x="52" y="142"/>
                  <a:pt x="52" y="142"/>
                </a:cubicBezTo>
                <a:cubicBezTo>
                  <a:pt x="63" y="180"/>
                  <a:pt x="102" y="201"/>
                  <a:pt x="140" y="191"/>
                </a:cubicBezTo>
                <a:cubicBezTo>
                  <a:pt x="131" y="158"/>
                  <a:pt x="131" y="158"/>
                  <a:pt x="131" y="158"/>
                </a:cubicBezTo>
                <a:close/>
                <a:moveTo>
                  <a:pt x="90" y="131"/>
                </a:moveTo>
                <a:cubicBezTo>
                  <a:pt x="91" y="132"/>
                  <a:pt x="93" y="133"/>
                  <a:pt x="95" y="133"/>
                </a:cubicBezTo>
                <a:cubicBezTo>
                  <a:pt x="96" y="132"/>
                  <a:pt x="98" y="131"/>
                  <a:pt x="98" y="129"/>
                </a:cubicBezTo>
                <a:cubicBezTo>
                  <a:pt x="90" y="131"/>
                  <a:pt x="90" y="131"/>
                  <a:pt x="90" y="131"/>
                </a:cubicBezTo>
                <a:close/>
                <a:moveTo>
                  <a:pt x="97" y="127"/>
                </a:moveTo>
                <a:cubicBezTo>
                  <a:pt x="97" y="125"/>
                  <a:pt x="94" y="124"/>
                  <a:pt x="92" y="125"/>
                </a:cubicBezTo>
                <a:cubicBezTo>
                  <a:pt x="90" y="125"/>
                  <a:pt x="89" y="127"/>
                  <a:pt x="89" y="129"/>
                </a:cubicBezTo>
                <a:cubicBezTo>
                  <a:pt x="97" y="127"/>
                  <a:pt x="97" y="127"/>
                  <a:pt x="97" y="127"/>
                </a:cubicBezTo>
                <a:close/>
                <a:moveTo>
                  <a:pt x="84" y="131"/>
                </a:moveTo>
                <a:cubicBezTo>
                  <a:pt x="82" y="122"/>
                  <a:pt x="83" y="111"/>
                  <a:pt x="88" y="102"/>
                </a:cubicBezTo>
                <a:cubicBezTo>
                  <a:pt x="93" y="93"/>
                  <a:pt x="101" y="88"/>
                  <a:pt x="110" y="85"/>
                </a:cubicBezTo>
                <a:cubicBezTo>
                  <a:pt x="100" y="52"/>
                  <a:pt x="100" y="52"/>
                  <a:pt x="100" y="52"/>
                </a:cubicBezTo>
                <a:cubicBezTo>
                  <a:pt x="63" y="63"/>
                  <a:pt x="41" y="103"/>
                  <a:pt x="51" y="140"/>
                </a:cubicBezTo>
                <a:cubicBezTo>
                  <a:pt x="84" y="131"/>
                  <a:pt x="84" y="131"/>
                  <a:pt x="84" y="131"/>
                </a:cubicBezTo>
                <a:close/>
                <a:moveTo>
                  <a:pt x="111" y="90"/>
                </a:moveTo>
                <a:cubicBezTo>
                  <a:pt x="110" y="91"/>
                  <a:pt x="109" y="93"/>
                  <a:pt x="110" y="95"/>
                </a:cubicBezTo>
                <a:cubicBezTo>
                  <a:pt x="110" y="96"/>
                  <a:pt x="112" y="97"/>
                  <a:pt x="113" y="98"/>
                </a:cubicBezTo>
                <a:cubicBezTo>
                  <a:pt x="111" y="90"/>
                  <a:pt x="111" y="90"/>
                  <a:pt x="111" y="90"/>
                </a:cubicBezTo>
                <a:close/>
                <a:moveTo>
                  <a:pt x="115" y="97"/>
                </a:moveTo>
                <a:cubicBezTo>
                  <a:pt x="117" y="97"/>
                  <a:pt x="118" y="95"/>
                  <a:pt x="118" y="92"/>
                </a:cubicBezTo>
                <a:cubicBezTo>
                  <a:pt x="117" y="90"/>
                  <a:pt x="115" y="89"/>
                  <a:pt x="113" y="90"/>
                </a:cubicBezTo>
                <a:cubicBezTo>
                  <a:pt x="115" y="97"/>
                  <a:pt x="115" y="97"/>
                  <a:pt x="115" y="97"/>
                </a:cubicBezTo>
                <a:close/>
                <a:moveTo>
                  <a:pt x="121" y="210"/>
                </a:moveTo>
                <a:cubicBezTo>
                  <a:pt x="170" y="210"/>
                  <a:pt x="209" y="170"/>
                  <a:pt x="209" y="121"/>
                </a:cubicBezTo>
                <a:cubicBezTo>
                  <a:pt x="209" y="72"/>
                  <a:pt x="170" y="33"/>
                  <a:pt x="121" y="33"/>
                </a:cubicBezTo>
                <a:cubicBezTo>
                  <a:pt x="72" y="33"/>
                  <a:pt x="33" y="72"/>
                  <a:pt x="33" y="121"/>
                </a:cubicBezTo>
                <a:cubicBezTo>
                  <a:pt x="33" y="170"/>
                  <a:pt x="72" y="210"/>
                  <a:pt x="121" y="210"/>
                </a:cubicBezTo>
                <a:close/>
                <a:moveTo>
                  <a:pt x="105" y="150"/>
                </a:moveTo>
                <a:cubicBezTo>
                  <a:pt x="107" y="151"/>
                  <a:pt x="109" y="150"/>
                  <a:pt x="111" y="148"/>
                </a:cubicBezTo>
                <a:cubicBezTo>
                  <a:pt x="112" y="146"/>
                  <a:pt x="111" y="144"/>
                  <a:pt x="109" y="143"/>
                </a:cubicBezTo>
                <a:cubicBezTo>
                  <a:pt x="107" y="142"/>
                  <a:pt x="105" y="142"/>
                  <a:pt x="103" y="144"/>
                </a:cubicBezTo>
                <a:cubicBezTo>
                  <a:pt x="102" y="146"/>
                  <a:pt x="103" y="149"/>
                  <a:pt x="105" y="150"/>
                </a:cubicBezTo>
                <a:close/>
                <a:moveTo>
                  <a:pt x="100" y="109"/>
                </a:moveTo>
                <a:cubicBezTo>
                  <a:pt x="101" y="107"/>
                  <a:pt x="100" y="105"/>
                  <a:pt x="98" y="103"/>
                </a:cubicBezTo>
                <a:cubicBezTo>
                  <a:pt x="97" y="102"/>
                  <a:pt x="94" y="103"/>
                  <a:pt x="93" y="105"/>
                </a:cubicBezTo>
                <a:cubicBezTo>
                  <a:pt x="92" y="107"/>
                  <a:pt x="92" y="109"/>
                  <a:pt x="94" y="111"/>
                </a:cubicBezTo>
                <a:cubicBezTo>
                  <a:pt x="96" y="112"/>
                  <a:pt x="99" y="111"/>
                  <a:pt x="100" y="109"/>
                </a:cubicBezTo>
                <a:close/>
                <a:moveTo>
                  <a:pt x="134" y="100"/>
                </a:moveTo>
                <a:cubicBezTo>
                  <a:pt x="136" y="101"/>
                  <a:pt x="138" y="100"/>
                  <a:pt x="139" y="98"/>
                </a:cubicBezTo>
                <a:cubicBezTo>
                  <a:pt x="140" y="97"/>
                  <a:pt x="140" y="94"/>
                  <a:pt x="138" y="93"/>
                </a:cubicBezTo>
                <a:cubicBezTo>
                  <a:pt x="136" y="92"/>
                  <a:pt x="133" y="92"/>
                  <a:pt x="132" y="94"/>
                </a:cubicBezTo>
                <a:cubicBezTo>
                  <a:pt x="131" y="96"/>
                  <a:pt x="132" y="99"/>
                  <a:pt x="134" y="100"/>
                </a:cubicBezTo>
                <a:close/>
                <a:moveTo>
                  <a:pt x="150" y="138"/>
                </a:moveTo>
                <a:cubicBezTo>
                  <a:pt x="151" y="136"/>
                  <a:pt x="150" y="133"/>
                  <a:pt x="148" y="132"/>
                </a:cubicBezTo>
                <a:cubicBezTo>
                  <a:pt x="146" y="131"/>
                  <a:pt x="144" y="132"/>
                  <a:pt x="143" y="134"/>
                </a:cubicBezTo>
                <a:cubicBezTo>
                  <a:pt x="142" y="136"/>
                  <a:pt x="142" y="138"/>
                  <a:pt x="144" y="139"/>
                </a:cubicBezTo>
                <a:cubicBezTo>
                  <a:pt x="146" y="140"/>
                  <a:pt x="149" y="140"/>
                  <a:pt x="150" y="138"/>
                </a:cubicBezTo>
                <a:close/>
                <a:moveTo>
                  <a:pt x="61" y="122"/>
                </a:moveTo>
                <a:cubicBezTo>
                  <a:pt x="61" y="126"/>
                  <a:pt x="64" y="129"/>
                  <a:pt x="68" y="129"/>
                </a:cubicBezTo>
                <a:cubicBezTo>
                  <a:pt x="73" y="129"/>
                  <a:pt x="76" y="126"/>
                  <a:pt x="76" y="122"/>
                </a:cubicBezTo>
                <a:cubicBezTo>
                  <a:pt x="76" y="118"/>
                  <a:pt x="73" y="114"/>
                  <a:pt x="68" y="114"/>
                </a:cubicBezTo>
                <a:cubicBezTo>
                  <a:pt x="64" y="114"/>
                  <a:pt x="61" y="118"/>
                  <a:pt x="61" y="122"/>
                </a:cubicBezTo>
                <a:close/>
                <a:moveTo>
                  <a:pt x="79" y="79"/>
                </a:moveTo>
                <a:cubicBezTo>
                  <a:pt x="76" y="82"/>
                  <a:pt x="76" y="87"/>
                  <a:pt x="79" y="90"/>
                </a:cubicBezTo>
                <a:cubicBezTo>
                  <a:pt x="81" y="93"/>
                  <a:pt x="86" y="93"/>
                  <a:pt x="89" y="90"/>
                </a:cubicBezTo>
                <a:cubicBezTo>
                  <a:pt x="92" y="87"/>
                  <a:pt x="92" y="82"/>
                  <a:pt x="89" y="79"/>
                </a:cubicBezTo>
                <a:cubicBezTo>
                  <a:pt x="86" y="76"/>
                  <a:pt x="81" y="76"/>
                  <a:pt x="79" y="79"/>
                </a:cubicBezTo>
                <a:close/>
                <a:moveTo>
                  <a:pt x="121" y="77"/>
                </a:moveTo>
                <a:cubicBezTo>
                  <a:pt x="125" y="77"/>
                  <a:pt x="129" y="73"/>
                  <a:pt x="129" y="69"/>
                </a:cubicBezTo>
                <a:cubicBezTo>
                  <a:pt x="129" y="65"/>
                  <a:pt x="125" y="62"/>
                  <a:pt x="121" y="62"/>
                </a:cubicBezTo>
                <a:cubicBezTo>
                  <a:pt x="117" y="62"/>
                  <a:pt x="114" y="65"/>
                  <a:pt x="114" y="69"/>
                </a:cubicBezTo>
                <a:cubicBezTo>
                  <a:pt x="114" y="73"/>
                  <a:pt x="117" y="77"/>
                  <a:pt x="121" y="77"/>
                </a:cubicBezTo>
                <a:close/>
                <a:moveTo>
                  <a:pt x="153" y="90"/>
                </a:moveTo>
                <a:cubicBezTo>
                  <a:pt x="156" y="93"/>
                  <a:pt x="161" y="93"/>
                  <a:pt x="164" y="90"/>
                </a:cubicBezTo>
                <a:cubicBezTo>
                  <a:pt x="167" y="87"/>
                  <a:pt x="167" y="82"/>
                  <a:pt x="164" y="79"/>
                </a:cubicBezTo>
                <a:cubicBezTo>
                  <a:pt x="161" y="76"/>
                  <a:pt x="156" y="76"/>
                  <a:pt x="153" y="79"/>
                </a:cubicBezTo>
                <a:cubicBezTo>
                  <a:pt x="150" y="82"/>
                  <a:pt x="150" y="87"/>
                  <a:pt x="153" y="90"/>
                </a:cubicBezTo>
                <a:close/>
                <a:moveTo>
                  <a:pt x="166" y="122"/>
                </a:moveTo>
                <a:cubicBezTo>
                  <a:pt x="166" y="126"/>
                  <a:pt x="170" y="129"/>
                  <a:pt x="174" y="129"/>
                </a:cubicBezTo>
                <a:cubicBezTo>
                  <a:pt x="178" y="129"/>
                  <a:pt x="181" y="126"/>
                  <a:pt x="181" y="122"/>
                </a:cubicBezTo>
                <a:cubicBezTo>
                  <a:pt x="181" y="118"/>
                  <a:pt x="178" y="114"/>
                  <a:pt x="174" y="114"/>
                </a:cubicBezTo>
                <a:cubicBezTo>
                  <a:pt x="170" y="114"/>
                  <a:pt x="166" y="118"/>
                  <a:pt x="166" y="122"/>
                </a:cubicBezTo>
                <a:close/>
                <a:moveTo>
                  <a:pt x="153" y="154"/>
                </a:moveTo>
                <a:cubicBezTo>
                  <a:pt x="150" y="157"/>
                  <a:pt x="150" y="161"/>
                  <a:pt x="153" y="164"/>
                </a:cubicBezTo>
                <a:cubicBezTo>
                  <a:pt x="156" y="167"/>
                  <a:pt x="161" y="167"/>
                  <a:pt x="164" y="164"/>
                </a:cubicBezTo>
                <a:cubicBezTo>
                  <a:pt x="167" y="161"/>
                  <a:pt x="167" y="157"/>
                  <a:pt x="164" y="154"/>
                </a:cubicBezTo>
                <a:cubicBezTo>
                  <a:pt x="161" y="151"/>
                  <a:pt x="156" y="151"/>
                  <a:pt x="153" y="154"/>
                </a:cubicBezTo>
                <a:close/>
                <a:moveTo>
                  <a:pt x="121" y="182"/>
                </a:moveTo>
                <a:cubicBezTo>
                  <a:pt x="125" y="182"/>
                  <a:pt x="129" y="178"/>
                  <a:pt x="129" y="174"/>
                </a:cubicBezTo>
                <a:cubicBezTo>
                  <a:pt x="129" y="170"/>
                  <a:pt x="125" y="167"/>
                  <a:pt x="121" y="167"/>
                </a:cubicBezTo>
                <a:cubicBezTo>
                  <a:pt x="117" y="167"/>
                  <a:pt x="114" y="170"/>
                  <a:pt x="114" y="174"/>
                </a:cubicBezTo>
                <a:cubicBezTo>
                  <a:pt x="114" y="178"/>
                  <a:pt x="117" y="182"/>
                  <a:pt x="121" y="182"/>
                </a:cubicBezTo>
                <a:close/>
                <a:moveTo>
                  <a:pt x="79" y="164"/>
                </a:moveTo>
                <a:cubicBezTo>
                  <a:pt x="81" y="167"/>
                  <a:pt x="86" y="167"/>
                  <a:pt x="89" y="164"/>
                </a:cubicBezTo>
                <a:cubicBezTo>
                  <a:pt x="92" y="161"/>
                  <a:pt x="92" y="157"/>
                  <a:pt x="89" y="154"/>
                </a:cubicBezTo>
                <a:cubicBezTo>
                  <a:pt x="86" y="151"/>
                  <a:pt x="81" y="151"/>
                  <a:pt x="79" y="154"/>
                </a:cubicBezTo>
                <a:cubicBezTo>
                  <a:pt x="76" y="157"/>
                  <a:pt x="76" y="161"/>
                  <a:pt x="79" y="164"/>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p>
        </p:txBody>
      </p:sp>
      <p:grpSp>
        <p:nvGrpSpPr>
          <p:cNvPr id="67" name="组合 66"/>
          <p:cNvGrpSpPr/>
          <p:nvPr/>
        </p:nvGrpSpPr>
        <p:grpSpPr>
          <a:xfrm>
            <a:off x="3214537" y="2660459"/>
            <a:ext cx="1871574" cy="1869899"/>
            <a:chOff x="2498341" y="1347614"/>
            <a:chExt cx="3549650" cy="3546475"/>
          </a:xfrm>
        </p:grpSpPr>
        <p:sp>
          <p:nvSpPr>
            <p:cNvPr id="68" name="椭圆 67"/>
            <p:cNvSpPr/>
            <p:nvPr/>
          </p:nvSpPr>
          <p:spPr>
            <a:xfrm>
              <a:off x="2694227" y="1541912"/>
              <a:ext cx="3157878" cy="3157878"/>
            </a:xfrm>
            <a:prstGeom prst="ellipse">
              <a:avLst/>
            </a:prstGeom>
            <a:solidFill>
              <a:schemeClr val="bg1"/>
            </a:solidFill>
            <a:ln w="1270">
              <a:noFill/>
              <a:prstDash val="dash"/>
            </a:ln>
            <a:effectLst>
              <a:innerShdw blurRad="266700" dist="139700" dir="112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Freeform 54"/>
            <p:cNvSpPr>
              <a:spLocks noEditPoints="1"/>
            </p:cNvSpPr>
            <p:nvPr/>
          </p:nvSpPr>
          <p:spPr bwMode="auto">
            <a:xfrm>
              <a:off x="2498341" y="1347614"/>
              <a:ext cx="3549650" cy="3546475"/>
            </a:xfrm>
            <a:custGeom>
              <a:avLst/>
              <a:gdLst>
                <a:gd name="T0" fmla="*/ 724 w 947"/>
                <a:gd name="T1" fmla="*/ 71 h 946"/>
                <a:gd name="T2" fmla="*/ 633 w 947"/>
                <a:gd name="T3" fmla="*/ 73 h 946"/>
                <a:gd name="T4" fmla="*/ 573 w 947"/>
                <a:gd name="T5" fmla="*/ 55 h 946"/>
                <a:gd name="T6" fmla="*/ 501 w 947"/>
                <a:gd name="T7" fmla="*/ 0 h 946"/>
                <a:gd name="T8" fmla="*/ 440 w 947"/>
                <a:gd name="T9" fmla="*/ 1 h 946"/>
                <a:gd name="T10" fmla="*/ 368 w 947"/>
                <a:gd name="T11" fmla="*/ 56 h 946"/>
                <a:gd name="T12" fmla="*/ 309 w 947"/>
                <a:gd name="T13" fmla="*/ 75 h 946"/>
                <a:gd name="T14" fmla="*/ 218 w 947"/>
                <a:gd name="T15" fmla="*/ 74 h 946"/>
                <a:gd name="T16" fmla="*/ 169 w 947"/>
                <a:gd name="T17" fmla="*/ 110 h 946"/>
                <a:gd name="T18" fmla="*/ 151 w 947"/>
                <a:gd name="T19" fmla="*/ 188 h 946"/>
                <a:gd name="T20" fmla="*/ 78 w 947"/>
                <a:gd name="T21" fmla="*/ 212 h 946"/>
                <a:gd name="T22" fmla="*/ 48 w 947"/>
                <a:gd name="T23" fmla="*/ 265 h 946"/>
                <a:gd name="T24" fmla="*/ 59 w 947"/>
                <a:gd name="T25" fmla="*/ 355 h 946"/>
                <a:gd name="T26" fmla="*/ 47 w 947"/>
                <a:gd name="T27" fmla="*/ 416 h 946"/>
                <a:gd name="T28" fmla="*/ 0 w 947"/>
                <a:gd name="T29" fmla="*/ 494 h 946"/>
                <a:gd name="T30" fmla="*/ 6 w 947"/>
                <a:gd name="T31" fmla="*/ 554 h 946"/>
                <a:gd name="T32" fmla="*/ 69 w 947"/>
                <a:gd name="T33" fmla="*/ 621 h 946"/>
                <a:gd name="T34" fmla="*/ 94 w 947"/>
                <a:gd name="T35" fmla="*/ 677 h 946"/>
                <a:gd name="T36" fmla="*/ 102 w 947"/>
                <a:gd name="T37" fmla="*/ 767 h 946"/>
                <a:gd name="T38" fmla="*/ 142 w 947"/>
                <a:gd name="T39" fmla="*/ 812 h 946"/>
                <a:gd name="T40" fmla="*/ 232 w 947"/>
                <a:gd name="T41" fmla="*/ 830 h 946"/>
                <a:gd name="T42" fmla="*/ 286 w 947"/>
                <a:gd name="T43" fmla="*/ 861 h 946"/>
                <a:gd name="T44" fmla="*/ 345 w 947"/>
                <a:gd name="T45" fmla="*/ 929 h 946"/>
                <a:gd name="T46" fmla="*/ 404 w 947"/>
                <a:gd name="T47" fmla="*/ 942 h 946"/>
                <a:gd name="T48" fmla="*/ 487 w 947"/>
                <a:gd name="T49" fmla="*/ 904 h 946"/>
                <a:gd name="T50" fmla="*/ 549 w 947"/>
                <a:gd name="T51" fmla="*/ 897 h 946"/>
                <a:gd name="T52" fmla="*/ 637 w 947"/>
                <a:gd name="T53" fmla="*/ 918 h 946"/>
                <a:gd name="T54" fmla="*/ 692 w 947"/>
                <a:gd name="T55" fmla="*/ 893 h 946"/>
                <a:gd name="T56" fmla="*/ 737 w 947"/>
                <a:gd name="T57" fmla="*/ 814 h 946"/>
                <a:gd name="T58" fmla="*/ 783 w 947"/>
                <a:gd name="T59" fmla="*/ 772 h 946"/>
                <a:gd name="T60" fmla="*/ 844 w 947"/>
                <a:gd name="T61" fmla="*/ 768 h 946"/>
                <a:gd name="T62" fmla="*/ 853 w 947"/>
                <a:gd name="T63" fmla="*/ 677 h 946"/>
                <a:gd name="T64" fmla="*/ 878 w 947"/>
                <a:gd name="T65" fmla="*/ 621 h 946"/>
                <a:gd name="T66" fmla="*/ 940 w 947"/>
                <a:gd name="T67" fmla="*/ 555 h 946"/>
                <a:gd name="T68" fmla="*/ 947 w 947"/>
                <a:gd name="T69" fmla="*/ 495 h 946"/>
                <a:gd name="T70" fmla="*/ 900 w 947"/>
                <a:gd name="T71" fmla="*/ 416 h 946"/>
                <a:gd name="T72" fmla="*/ 887 w 947"/>
                <a:gd name="T73" fmla="*/ 355 h 946"/>
                <a:gd name="T74" fmla="*/ 899 w 947"/>
                <a:gd name="T75" fmla="*/ 266 h 946"/>
                <a:gd name="T76" fmla="*/ 869 w 947"/>
                <a:gd name="T77" fmla="*/ 213 h 946"/>
                <a:gd name="T78" fmla="*/ 781 w 947"/>
                <a:gd name="T79" fmla="*/ 173 h 946"/>
                <a:gd name="T80" fmla="*/ 735 w 947"/>
                <a:gd name="T81" fmla="*/ 131 h 946"/>
                <a:gd name="T82" fmla="*/ 473 w 947"/>
                <a:gd name="T83" fmla="*/ 888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7" h="946">
                  <a:moveTo>
                    <a:pt x="735" y="131"/>
                  </a:moveTo>
                  <a:cubicBezTo>
                    <a:pt x="727" y="126"/>
                    <a:pt x="720" y="120"/>
                    <a:pt x="712" y="115"/>
                  </a:cubicBezTo>
                  <a:cubicBezTo>
                    <a:pt x="724" y="71"/>
                    <a:pt x="724" y="71"/>
                    <a:pt x="724" y="71"/>
                  </a:cubicBezTo>
                  <a:cubicBezTo>
                    <a:pt x="690" y="52"/>
                    <a:pt x="690" y="52"/>
                    <a:pt x="690" y="52"/>
                  </a:cubicBezTo>
                  <a:cubicBezTo>
                    <a:pt x="658" y="84"/>
                    <a:pt x="658" y="84"/>
                    <a:pt x="658" y="84"/>
                  </a:cubicBezTo>
                  <a:cubicBezTo>
                    <a:pt x="650" y="80"/>
                    <a:pt x="641" y="77"/>
                    <a:pt x="633" y="73"/>
                  </a:cubicBezTo>
                  <a:cubicBezTo>
                    <a:pt x="635" y="28"/>
                    <a:pt x="635" y="28"/>
                    <a:pt x="635" y="28"/>
                  </a:cubicBezTo>
                  <a:cubicBezTo>
                    <a:pt x="598" y="16"/>
                    <a:pt x="598" y="16"/>
                    <a:pt x="598" y="16"/>
                  </a:cubicBezTo>
                  <a:cubicBezTo>
                    <a:pt x="573" y="55"/>
                    <a:pt x="573" y="55"/>
                    <a:pt x="573" y="55"/>
                  </a:cubicBezTo>
                  <a:cubicBezTo>
                    <a:pt x="564" y="52"/>
                    <a:pt x="555" y="51"/>
                    <a:pt x="546" y="49"/>
                  </a:cubicBezTo>
                  <a:cubicBezTo>
                    <a:pt x="539" y="4"/>
                    <a:pt x="539" y="4"/>
                    <a:pt x="539" y="4"/>
                  </a:cubicBezTo>
                  <a:cubicBezTo>
                    <a:pt x="501" y="0"/>
                    <a:pt x="501" y="0"/>
                    <a:pt x="501" y="0"/>
                  </a:cubicBezTo>
                  <a:cubicBezTo>
                    <a:pt x="484" y="43"/>
                    <a:pt x="484" y="43"/>
                    <a:pt x="484" y="43"/>
                  </a:cubicBezTo>
                  <a:cubicBezTo>
                    <a:pt x="475" y="43"/>
                    <a:pt x="466" y="43"/>
                    <a:pt x="457" y="43"/>
                  </a:cubicBezTo>
                  <a:cubicBezTo>
                    <a:pt x="440" y="1"/>
                    <a:pt x="440" y="1"/>
                    <a:pt x="440" y="1"/>
                  </a:cubicBezTo>
                  <a:cubicBezTo>
                    <a:pt x="402" y="5"/>
                    <a:pt x="402" y="5"/>
                    <a:pt x="402" y="5"/>
                  </a:cubicBezTo>
                  <a:cubicBezTo>
                    <a:pt x="395" y="50"/>
                    <a:pt x="395" y="50"/>
                    <a:pt x="395" y="50"/>
                  </a:cubicBezTo>
                  <a:cubicBezTo>
                    <a:pt x="386" y="52"/>
                    <a:pt x="377" y="54"/>
                    <a:pt x="368" y="56"/>
                  </a:cubicBezTo>
                  <a:cubicBezTo>
                    <a:pt x="343" y="18"/>
                    <a:pt x="343" y="18"/>
                    <a:pt x="343" y="18"/>
                  </a:cubicBezTo>
                  <a:cubicBezTo>
                    <a:pt x="307" y="30"/>
                    <a:pt x="307" y="30"/>
                    <a:pt x="307" y="30"/>
                  </a:cubicBezTo>
                  <a:cubicBezTo>
                    <a:pt x="309" y="75"/>
                    <a:pt x="309" y="75"/>
                    <a:pt x="309" y="75"/>
                  </a:cubicBezTo>
                  <a:cubicBezTo>
                    <a:pt x="300" y="79"/>
                    <a:pt x="292" y="83"/>
                    <a:pt x="283" y="87"/>
                  </a:cubicBezTo>
                  <a:cubicBezTo>
                    <a:pt x="251" y="55"/>
                    <a:pt x="251" y="55"/>
                    <a:pt x="251" y="55"/>
                  </a:cubicBezTo>
                  <a:cubicBezTo>
                    <a:pt x="218" y="74"/>
                    <a:pt x="218" y="74"/>
                    <a:pt x="218" y="74"/>
                  </a:cubicBezTo>
                  <a:cubicBezTo>
                    <a:pt x="230" y="118"/>
                    <a:pt x="230" y="118"/>
                    <a:pt x="230" y="118"/>
                  </a:cubicBezTo>
                  <a:cubicBezTo>
                    <a:pt x="222" y="123"/>
                    <a:pt x="215" y="129"/>
                    <a:pt x="207" y="135"/>
                  </a:cubicBezTo>
                  <a:cubicBezTo>
                    <a:pt x="169" y="110"/>
                    <a:pt x="169" y="110"/>
                    <a:pt x="169" y="110"/>
                  </a:cubicBezTo>
                  <a:cubicBezTo>
                    <a:pt x="141" y="136"/>
                    <a:pt x="141" y="136"/>
                    <a:pt x="141" y="136"/>
                  </a:cubicBezTo>
                  <a:cubicBezTo>
                    <a:pt x="161" y="177"/>
                    <a:pt x="161" y="177"/>
                    <a:pt x="161" y="177"/>
                  </a:cubicBezTo>
                  <a:cubicBezTo>
                    <a:pt x="158" y="180"/>
                    <a:pt x="154" y="184"/>
                    <a:pt x="151" y="188"/>
                  </a:cubicBezTo>
                  <a:cubicBezTo>
                    <a:pt x="148" y="191"/>
                    <a:pt x="146" y="194"/>
                    <a:pt x="143" y="197"/>
                  </a:cubicBezTo>
                  <a:cubicBezTo>
                    <a:pt x="101" y="181"/>
                    <a:pt x="101" y="181"/>
                    <a:pt x="101" y="181"/>
                  </a:cubicBezTo>
                  <a:cubicBezTo>
                    <a:pt x="78" y="212"/>
                    <a:pt x="78" y="212"/>
                    <a:pt x="78" y="212"/>
                  </a:cubicBezTo>
                  <a:cubicBezTo>
                    <a:pt x="107" y="248"/>
                    <a:pt x="107" y="248"/>
                    <a:pt x="107" y="248"/>
                  </a:cubicBezTo>
                  <a:cubicBezTo>
                    <a:pt x="102" y="256"/>
                    <a:pt x="97" y="264"/>
                    <a:pt x="93" y="272"/>
                  </a:cubicBezTo>
                  <a:cubicBezTo>
                    <a:pt x="48" y="265"/>
                    <a:pt x="48" y="265"/>
                    <a:pt x="48" y="265"/>
                  </a:cubicBezTo>
                  <a:cubicBezTo>
                    <a:pt x="33" y="300"/>
                    <a:pt x="33" y="300"/>
                    <a:pt x="33" y="300"/>
                  </a:cubicBezTo>
                  <a:cubicBezTo>
                    <a:pt x="68" y="329"/>
                    <a:pt x="68" y="329"/>
                    <a:pt x="68" y="329"/>
                  </a:cubicBezTo>
                  <a:cubicBezTo>
                    <a:pt x="65" y="337"/>
                    <a:pt x="62" y="346"/>
                    <a:pt x="59" y="355"/>
                  </a:cubicBezTo>
                  <a:cubicBezTo>
                    <a:pt x="14" y="357"/>
                    <a:pt x="14" y="357"/>
                    <a:pt x="14" y="357"/>
                  </a:cubicBezTo>
                  <a:cubicBezTo>
                    <a:pt x="6" y="395"/>
                    <a:pt x="6" y="395"/>
                    <a:pt x="6" y="395"/>
                  </a:cubicBezTo>
                  <a:cubicBezTo>
                    <a:pt x="47" y="416"/>
                    <a:pt x="47" y="416"/>
                    <a:pt x="47" y="416"/>
                  </a:cubicBezTo>
                  <a:cubicBezTo>
                    <a:pt x="45" y="425"/>
                    <a:pt x="44" y="434"/>
                    <a:pt x="44" y="444"/>
                  </a:cubicBezTo>
                  <a:cubicBezTo>
                    <a:pt x="0" y="455"/>
                    <a:pt x="0" y="455"/>
                    <a:pt x="0" y="455"/>
                  </a:cubicBezTo>
                  <a:cubicBezTo>
                    <a:pt x="0" y="494"/>
                    <a:pt x="0" y="494"/>
                    <a:pt x="0" y="494"/>
                  </a:cubicBezTo>
                  <a:cubicBezTo>
                    <a:pt x="44" y="506"/>
                    <a:pt x="44" y="506"/>
                    <a:pt x="44" y="506"/>
                  </a:cubicBezTo>
                  <a:cubicBezTo>
                    <a:pt x="45" y="515"/>
                    <a:pt x="46" y="524"/>
                    <a:pt x="47" y="533"/>
                  </a:cubicBezTo>
                  <a:cubicBezTo>
                    <a:pt x="6" y="554"/>
                    <a:pt x="6" y="554"/>
                    <a:pt x="6" y="554"/>
                  </a:cubicBezTo>
                  <a:cubicBezTo>
                    <a:pt x="15" y="591"/>
                    <a:pt x="15" y="591"/>
                    <a:pt x="15" y="591"/>
                  </a:cubicBezTo>
                  <a:cubicBezTo>
                    <a:pt x="60" y="594"/>
                    <a:pt x="60" y="594"/>
                    <a:pt x="60" y="594"/>
                  </a:cubicBezTo>
                  <a:cubicBezTo>
                    <a:pt x="63" y="603"/>
                    <a:pt x="65" y="612"/>
                    <a:pt x="69" y="621"/>
                  </a:cubicBezTo>
                  <a:cubicBezTo>
                    <a:pt x="33" y="649"/>
                    <a:pt x="33" y="649"/>
                    <a:pt x="33" y="649"/>
                  </a:cubicBezTo>
                  <a:cubicBezTo>
                    <a:pt x="49" y="684"/>
                    <a:pt x="49" y="684"/>
                    <a:pt x="49" y="684"/>
                  </a:cubicBezTo>
                  <a:cubicBezTo>
                    <a:pt x="94" y="677"/>
                    <a:pt x="94" y="677"/>
                    <a:pt x="94" y="677"/>
                  </a:cubicBezTo>
                  <a:cubicBezTo>
                    <a:pt x="98" y="685"/>
                    <a:pt x="103" y="693"/>
                    <a:pt x="108" y="701"/>
                  </a:cubicBezTo>
                  <a:cubicBezTo>
                    <a:pt x="79" y="736"/>
                    <a:pt x="79" y="736"/>
                    <a:pt x="79" y="736"/>
                  </a:cubicBezTo>
                  <a:cubicBezTo>
                    <a:pt x="102" y="767"/>
                    <a:pt x="102" y="767"/>
                    <a:pt x="102" y="767"/>
                  </a:cubicBezTo>
                  <a:cubicBezTo>
                    <a:pt x="145" y="751"/>
                    <a:pt x="145" y="751"/>
                    <a:pt x="145" y="751"/>
                  </a:cubicBezTo>
                  <a:cubicBezTo>
                    <a:pt x="150" y="759"/>
                    <a:pt x="157" y="765"/>
                    <a:pt x="163" y="772"/>
                  </a:cubicBezTo>
                  <a:cubicBezTo>
                    <a:pt x="142" y="812"/>
                    <a:pt x="142" y="812"/>
                    <a:pt x="142" y="812"/>
                  </a:cubicBezTo>
                  <a:cubicBezTo>
                    <a:pt x="171" y="838"/>
                    <a:pt x="171" y="838"/>
                    <a:pt x="171" y="838"/>
                  </a:cubicBezTo>
                  <a:cubicBezTo>
                    <a:pt x="209" y="814"/>
                    <a:pt x="209" y="814"/>
                    <a:pt x="209" y="814"/>
                  </a:cubicBezTo>
                  <a:cubicBezTo>
                    <a:pt x="217" y="819"/>
                    <a:pt x="224" y="825"/>
                    <a:pt x="232" y="830"/>
                  </a:cubicBezTo>
                  <a:cubicBezTo>
                    <a:pt x="220" y="874"/>
                    <a:pt x="220" y="874"/>
                    <a:pt x="220" y="874"/>
                  </a:cubicBezTo>
                  <a:cubicBezTo>
                    <a:pt x="253" y="893"/>
                    <a:pt x="253" y="893"/>
                    <a:pt x="253" y="893"/>
                  </a:cubicBezTo>
                  <a:cubicBezTo>
                    <a:pt x="286" y="861"/>
                    <a:pt x="286" y="861"/>
                    <a:pt x="286" y="861"/>
                  </a:cubicBezTo>
                  <a:cubicBezTo>
                    <a:pt x="294" y="865"/>
                    <a:pt x="303" y="869"/>
                    <a:pt x="311" y="872"/>
                  </a:cubicBezTo>
                  <a:cubicBezTo>
                    <a:pt x="308" y="917"/>
                    <a:pt x="308" y="917"/>
                    <a:pt x="308" y="917"/>
                  </a:cubicBezTo>
                  <a:cubicBezTo>
                    <a:pt x="345" y="929"/>
                    <a:pt x="345" y="929"/>
                    <a:pt x="345" y="929"/>
                  </a:cubicBezTo>
                  <a:cubicBezTo>
                    <a:pt x="370" y="892"/>
                    <a:pt x="370" y="892"/>
                    <a:pt x="370" y="892"/>
                  </a:cubicBezTo>
                  <a:cubicBezTo>
                    <a:pt x="379" y="894"/>
                    <a:pt x="388" y="896"/>
                    <a:pt x="398" y="897"/>
                  </a:cubicBezTo>
                  <a:cubicBezTo>
                    <a:pt x="404" y="942"/>
                    <a:pt x="404" y="942"/>
                    <a:pt x="404" y="942"/>
                  </a:cubicBezTo>
                  <a:cubicBezTo>
                    <a:pt x="443" y="946"/>
                    <a:pt x="443" y="946"/>
                    <a:pt x="443" y="946"/>
                  </a:cubicBezTo>
                  <a:cubicBezTo>
                    <a:pt x="459" y="904"/>
                    <a:pt x="459" y="904"/>
                    <a:pt x="459" y="904"/>
                  </a:cubicBezTo>
                  <a:cubicBezTo>
                    <a:pt x="469" y="904"/>
                    <a:pt x="478" y="904"/>
                    <a:pt x="487" y="904"/>
                  </a:cubicBezTo>
                  <a:cubicBezTo>
                    <a:pt x="503" y="946"/>
                    <a:pt x="503" y="946"/>
                    <a:pt x="503" y="946"/>
                  </a:cubicBezTo>
                  <a:cubicBezTo>
                    <a:pt x="541" y="942"/>
                    <a:pt x="541" y="942"/>
                    <a:pt x="541" y="942"/>
                  </a:cubicBezTo>
                  <a:cubicBezTo>
                    <a:pt x="549" y="897"/>
                    <a:pt x="549" y="897"/>
                    <a:pt x="549" y="897"/>
                  </a:cubicBezTo>
                  <a:cubicBezTo>
                    <a:pt x="558" y="896"/>
                    <a:pt x="567" y="894"/>
                    <a:pt x="576" y="892"/>
                  </a:cubicBezTo>
                  <a:cubicBezTo>
                    <a:pt x="600" y="930"/>
                    <a:pt x="600" y="930"/>
                    <a:pt x="600" y="930"/>
                  </a:cubicBezTo>
                  <a:cubicBezTo>
                    <a:pt x="637" y="918"/>
                    <a:pt x="637" y="918"/>
                    <a:pt x="637" y="918"/>
                  </a:cubicBezTo>
                  <a:cubicBezTo>
                    <a:pt x="635" y="872"/>
                    <a:pt x="635" y="872"/>
                    <a:pt x="635" y="872"/>
                  </a:cubicBezTo>
                  <a:cubicBezTo>
                    <a:pt x="644" y="869"/>
                    <a:pt x="652" y="865"/>
                    <a:pt x="661" y="861"/>
                  </a:cubicBezTo>
                  <a:cubicBezTo>
                    <a:pt x="692" y="893"/>
                    <a:pt x="692" y="893"/>
                    <a:pt x="692" y="893"/>
                  </a:cubicBezTo>
                  <a:cubicBezTo>
                    <a:pt x="726" y="874"/>
                    <a:pt x="726" y="874"/>
                    <a:pt x="726" y="874"/>
                  </a:cubicBezTo>
                  <a:cubicBezTo>
                    <a:pt x="714" y="830"/>
                    <a:pt x="714" y="830"/>
                    <a:pt x="714" y="830"/>
                  </a:cubicBezTo>
                  <a:cubicBezTo>
                    <a:pt x="722" y="825"/>
                    <a:pt x="730" y="820"/>
                    <a:pt x="737" y="814"/>
                  </a:cubicBezTo>
                  <a:cubicBezTo>
                    <a:pt x="775" y="839"/>
                    <a:pt x="775" y="839"/>
                    <a:pt x="775" y="839"/>
                  </a:cubicBezTo>
                  <a:cubicBezTo>
                    <a:pt x="803" y="813"/>
                    <a:pt x="803" y="813"/>
                    <a:pt x="803" y="813"/>
                  </a:cubicBezTo>
                  <a:cubicBezTo>
                    <a:pt x="783" y="772"/>
                    <a:pt x="783" y="772"/>
                    <a:pt x="783" y="772"/>
                  </a:cubicBezTo>
                  <a:cubicBezTo>
                    <a:pt x="787" y="768"/>
                    <a:pt x="792" y="763"/>
                    <a:pt x="796" y="759"/>
                  </a:cubicBezTo>
                  <a:cubicBezTo>
                    <a:pt x="798" y="756"/>
                    <a:pt x="800" y="754"/>
                    <a:pt x="802" y="752"/>
                  </a:cubicBezTo>
                  <a:cubicBezTo>
                    <a:pt x="844" y="768"/>
                    <a:pt x="844" y="768"/>
                    <a:pt x="844" y="768"/>
                  </a:cubicBezTo>
                  <a:cubicBezTo>
                    <a:pt x="867" y="737"/>
                    <a:pt x="867" y="737"/>
                    <a:pt x="867" y="737"/>
                  </a:cubicBezTo>
                  <a:cubicBezTo>
                    <a:pt x="839" y="702"/>
                    <a:pt x="839" y="702"/>
                    <a:pt x="839" y="702"/>
                  </a:cubicBezTo>
                  <a:cubicBezTo>
                    <a:pt x="844" y="694"/>
                    <a:pt x="848" y="686"/>
                    <a:pt x="853" y="677"/>
                  </a:cubicBezTo>
                  <a:cubicBezTo>
                    <a:pt x="897" y="685"/>
                    <a:pt x="897" y="685"/>
                    <a:pt x="897" y="685"/>
                  </a:cubicBezTo>
                  <a:cubicBezTo>
                    <a:pt x="913" y="650"/>
                    <a:pt x="913" y="650"/>
                    <a:pt x="913" y="650"/>
                  </a:cubicBezTo>
                  <a:cubicBezTo>
                    <a:pt x="878" y="621"/>
                    <a:pt x="878" y="621"/>
                    <a:pt x="878" y="621"/>
                  </a:cubicBezTo>
                  <a:cubicBezTo>
                    <a:pt x="881" y="612"/>
                    <a:pt x="884" y="603"/>
                    <a:pt x="887" y="594"/>
                  </a:cubicBezTo>
                  <a:cubicBezTo>
                    <a:pt x="932" y="592"/>
                    <a:pt x="932" y="592"/>
                    <a:pt x="932" y="592"/>
                  </a:cubicBezTo>
                  <a:cubicBezTo>
                    <a:pt x="940" y="555"/>
                    <a:pt x="940" y="555"/>
                    <a:pt x="940" y="555"/>
                  </a:cubicBezTo>
                  <a:cubicBezTo>
                    <a:pt x="900" y="534"/>
                    <a:pt x="900" y="534"/>
                    <a:pt x="900" y="534"/>
                  </a:cubicBezTo>
                  <a:cubicBezTo>
                    <a:pt x="901" y="524"/>
                    <a:pt x="902" y="515"/>
                    <a:pt x="903" y="506"/>
                  </a:cubicBezTo>
                  <a:cubicBezTo>
                    <a:pt x="947" y="495"/>
                    <a:pt x="947" y="495"/>
                    <a:pt x="947" y="495"/>
                  </a:cubicBezTo>
                  <a:cubicBezTo>
                    <a:pt x="947" y="456"/>
                    <a:pt x="947" y="456"/>
                    <a:pt x="947" y="456"/>
                  </a:cubicBezTo>
                  <a:cubicBezTo>
                    <a:pt x="903" y="444"/>
                    <a:pt x="903" y="444"/>
                    <a:pt x="903" y="444"/>
                  </a:cubicBezTo>
                  <a:cubicBezTo>
                    <a:pt x="902" y="435"/>
                    <a:pt x="901" y="425"/>
                    <a:pt x="900" y="416"/>
                  </a:cubicBezTo>
                  <a:cubicBezTo>
                    <a:pt x="941" y="396"/>
                    <a:pt x="941" y="396"/>
                    <a:pt x="941" y="396"/>
                  </a:cubicBezTo>
                  <a:cubicBezTo>
                    <a:pt x="933" y="358"/>
                    <a:pt x="933" y="358"/>
                    <a:pt x="933" y="358"/>
                  </a:cubicBezTo>
                  <a:cubicBezTo>
                    <a:pt x="887" y="355"/>
                    <a:pt x="887" y="355"/>
                    <a:pt x="887" y="355"/>
                  </a:cubicBezTo>
                  <a:cubicBezTo>
                    <a:pt x="885" y="346"/>
                    <a:pt x="882" y="338"/>
                    <a:pt x="879" y="329"/>
                  </a:cubicBezTo>
                  <a:cubicBezTo>
                    <a:pt x="915" y="301"/>
                    <a:pt x="915" y="301"/>
                    <a:pt x="915" y="301"/>
                  </a:cubicBezTo>
                  <a:cubicBezTo>
                    <a:pt x="899" y="266"/>
                    <a:pt x="899" y="266"/>
                    <a:pt x="899" y="266"/>
                  </a:cubicBezTo>
                  <a:cubicBezTo>
                    <a:pt x="854" y="272"/>
                    <a:pt x="854" y="272"/>
                    <a:pt x="854" y="272"/>
                  </a:cubicBezTo>
                  <a:cubicBezTo>
                    <a:pt x="850" y="264"/>
                    <a:pt x="845" y="256"/>
                    <a:pt x="840" y="248"/>
                  </a:cubicBezTo>
                  <a:cubicBezTo>
                    <a:pt x="869" y="213"/>
                    <a:pt x="869" y="213"/>
                    <a:pt x="869" y="213"/>
                  </a:cubicBezTo>
                  <a:cubicBezTo>
                    <a:pt x="847" y="182"/>
                    <a:pt x="847" y="182"/>
                    <a:pt x="847" y="182"/>
                  </a:cubicBezTo>
                  <a:cubicBezTo>
                    <a:pt x="804" y="197"/>
                    <a:pt x="804" y="197"/>
                    <a:pt x="804" y="197"/>
                  </a:cubicBezTo>
                  <a:cubicBezTo>
                    <a:pt x="797" y="189"/>
                    <a:pt x="789" y="181"/>
                    <a:pt x="781" y="173"/>
                  </a:cubicBezTo>
                  <a:cubicBezTo>
                    <a:pt x="802" y="132"/>
                    <a:pt x="802" y="132"/>
                    <a:pt x="802" y="132"/>
                  </a:cubicBezTo>
                  <a:cubicBezTo>
                    <a:pt x="773" y="107"/>
                    <a:pt x="773" y="107"/>
                    <a:pt x="773" y="107"/>
                  </a:cubicBezTo>
                  <a:cubicBezTo>
                    <a:pt x="735" y="131"/>
                    <a:pt x="735" y="131"/>
                    <a:pt x="735" y="131"/>
                  </a:cubicBezTo>
                  <a:close/>
                  <a:moveTo>
                    <a:pt x="473" y="59"/>
                  </a:moveTo>
                  <a:cubicBezTo>
                    <a:pt x="702" y="59"/>
                    <a:pt x="888" y="244"/>
                    <a:pt x="888" y="473"/>
                  </a:cubicBezTo>
                  <a:cubicBezTo>
                    <a:pt x="888" y="702"/>
                    <a:pt x="702" y="888"/>
                    <a:pt x="473" y="888"/>
                  </a:cubicBezTo>
                  <a:cubicBezTo>
                    <a:pt x="244" y="888"/>
                    <a:pt x="59" y="702"/>
                    <a:pt x="59" y="473"/>
                  </a:cubicBezTo>
                  <a:cubicBezTo>
                    <a:pt x="59" y="244"/>
                    <a:pt x="244" y="59"/>
                    <a:pt x="473" y="59"/>
                  </a:cubicBezTo>
                  <a:close/>
                </a:path>
              </a:pathLst>
            </a:custGeom>
            <a:gradFill>
              <a:gsLst>
                <a:gs pos="56000">
                  <a:schemeClr val="accent1"/>
                </a:gs>
                <a:gs pos="0">
                  <a:schemeClr val="accent2"/>
                </a:gs>
              </a:gsLst>
              <a:lin ang="7200000" scaled="0"/>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2685840" y="1533525"/>
              <a:ext cx="3157878" cy="3157878"/>
            </a:xfrm>
            <a:prstGeom prst="ellipse">
              <a:avLst/>
            </a:prstGeom>
            <a:noFill/>
            <a:ln w="127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6377852" y="2961986"/>
            <a:ext cx="1625588" cy="1624133"/>
            <a:chOff x="2498341" y="1347614"/>
            <a:chExt cx="3549650" cy="3546475"/>
          </a:xfrm>
        </p:grpSpPr>
        <p:sp>
          <p:nvSpPr>
            <p:cNvPr id="72" name="椭圆 71"/>
            <p:cNvSpPr/>
            <p:nvPr/>
          </p:nvSpPr>
          <p:spPr>
            <a:xfrm>
              <a:off x="2694227" y="1541912"/>
              <a:ext cx="3157878" cy="3157878"/>
            </a:xfrm>
            <a:prstGeom prst="ellipse">
              <a:avLst/>
            </a:prstGeom>
            <a:solidFill>
              <a:schemeClr val="bg1"/>
            </a:solidFill>
            <a:ln w="1270">
              <a:noFill/>
              <a:prstDash val="dash"/>
            </a:ln>
            <a:effectLst>
              <a:innerShdw blurRad="266700" dist="139700" dir="112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Freeform 54"/>
            <p:cNvSpPr>
              <a:spLocks noEditPoints="1"/>
            </p:cNvSpPr>
            <p:nvPr/>
          </p:nvSpPr>
          <p:spPr bwMode="auto">
            <a:xfrm>
              <a:off x="2498341" y="1347614"/>
              <a:ext cx="3549650" cy="3546475"/>
            </a:xfrm>
            <a:custGeom>
              <a:avLst/>
              <a:gdLst>
                <a:gd name="T0" fmla="*/ 724 w 947"/>
                <a:gd name="T1" fmla="*/ 71 h 946"/>
                <a:gd name="T2" fmla="*/ 633 w 947"/>
                <a:gd name="T3" fmla="*/ 73 h 946"/>
                <a:gd name="T4" fmla="*/ 573 w 947"/>
                <a:gd name="T5" fmla="*/ 55 h 946"/>
                <a:gd name="T6" fmla="*/ 501 w 947"/>
                <a:gd name="T7" fmla="*/ 0 h 946"/>
                <a:gd name="T8" fmla="*/ 440 w 947"/>
                <a:gd name="T9" fmla="*/ 1 h 946"/>
                <a:gd name="T10" fmla="*/ 368 w 947"/>
                <a:gd name="T11" fmla="*/ 56 h 946"/>
                <a:gd name="T12" fmla="*/ 309 w 947"/>
                <a:gd name="T13" fmla="*/ 75 h 946"/>
                <a:gd name="T14" fmla="*/ 218 w 947"/>
                <a:gd name="T15" fmla="*/ 74 h 946"/>
                <a:gd name="T16" fmla="*/ 169 w 947"/>
                <a:gd name="T17" fmla="*/ 110 h 946"/>
                <a:gd name="T18" fmla="*/ 151 w 947"/>
                <a:gd name="T19" fmla="*/ 188 h 946"/>
                <a:gd name="T20" fmla="*/ 78 w 947"/>
                <a:gd name="T21" fmla="*/ 212 h 946"/>
                <a:gd name="T22" fmla="*/ 48 w 947"/>
                <a:gd name="T23" fmla="*/ 265 h 946"/>
                <a:gd name="T24" fmla="*/ 59 w 947"/>
                <a:gd name="T25" fmla="*/ 355 h 946"/>
                <a:gd name="T26" fmla="*/ 47 w 947"/>
                <a:gd name="T27" fmla="*/ 416 h 946"/>
                <a:gd name="T28" fmla="*/ 0 w 947"/>
                <a:gd name="T29" fmla="*/ 494 h 946"/>
                <a:gd name="T30" fmla="*/ 6 w 947"/>
                <a:gd name="T31" fmla="*/ 554 h 946"/>
                <a:gd name="T32" fmla="*/ 69 w 947"/>
                <a:gd name="T33" fmla="*/ 621 h 946"/>
                <a:gd name="T34" fmla="*/ 94 w 947"/>
                <a:gd name="T35" fmla="*/ 677 h 946"/>
                <a:gd name="T36" fmla="*/ 102 w 947"/>
                <a:gd name="T37" fmla="*/ 767 h 946"/>
                <a:gd name="T38" fmla="*/ 142 w 947"/>
                <a:gd name="T39" fmla="*/ 812 h 946"/>
                <a:gd name="T40" fmla="*/ 232 w 947"/>
                <a:gd name="T41" fmla="*/ 830 h 946"/>
                <a:gd name="T42" fmla="*/ 286 w 947"/>
                <a:gd name="T43" fmla="*/ 861 h 946"/>
                <a:gd name="T44" fmla="*/ 345 w 947"/>
                <a:gd name="T45" fmla="*/ 929 h 946"/>
                <a:gd name="T46" fmla="*/ 404 w 947"/>
                <a:gd name="T47" fmla="*/ 942 h 946"/>
                <a:gd name="T48" fmla="*/ 487 w 947"/>
                <a:gd name="T49" fmla="*/ 904 h 946"/>
                <a:gd name="T50" fmla="*/ 549 w 947"/>
                <a:gd name="T51" fmla="*/ 897 h 946"/>
                <a:gd name="T52" fmla="*/ 637 w 947"/>
                <a:gd name="T53" fmla="*/ 918 h 946"/>
                <a:gd name="T54" fmla="*/ 692 w 947"/>
                <a:gd name="T55" fmla="*/ 893 h 946"/>
                <a:gd name="T56" fmla="*/ 737 w 947"/>
                <a:gd name="T57" fmla="*/ 814 h 946"/>
                <a:gd name="T58" fmla="*/ 783 w 947"/>
                <a:gd name="T59" fmla="*/ 772 h 946"/>
                <a:gd name="T60" fmla="*/ 844 w 947"/>
                <a:gd name="T61" fmla="*/ 768 h 946"/>
                <a:gd name="T62" fmla="*/ 853 w 947"/>
                <a:gd name="T63" fmla="*/ 677 h 946"/>
                <a:gd name="T64" fmla="*/ 878 w 947"/>
                <a:gd name="T65" fmla="*/ 621 h 946"/>
                <a:gd name="T66" fmla="*/ 940 w 947"/>
                <a:gd name="T67" fmla="*/ 555 h 946"/>
                <a:gd name="T68" fmla="*/ 947 w 947"/>
                <a:gd name="T69" fmla="*/ 495 h 946"/>
                <a:gd name="T70" fmla="*/ 900 w 947"/>
                <a:gd name="T71" fmla="*/ 416 h 946"/>
                <a:gd name="T72" fmla="*/ 887 w 947"/>
                <a:gd name="T73" fmla="*/ 355 h 946"/>
                <a:gd name="T74" fmla="*/ 899 w 947"/>
                <a:gd name="T75" fmla="*/ 266 h 946"/>
                <a:gd name="T76" fmla="*/ 869 w 947"/>
                <a:gd name="T77" fmla="*/ 213 h 946"/>
                <a:gd name="T78" fmla="*/ 781 w 947"/>
                <a:gd name="T79" fmla="*/ 173 h 946"/>
                <a:gd name="T80" fmla="*/ 735 w 947"/>
                <a:gd name="T81" fmla="*/ 131 h 946"/>
                <a:gd name="T82" fmla="*/ 473 w 947"/>
                <a:gd name="T83" fmla="*/ 888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7" h="946">
                  <a:moveTo>
                    <a:pt x="735" y="131"/>
                  </a:moveTo>
                  <a:cubicBezTo>
                    <a:pt x="727" y="126"/>
                    <a:pt x="720" y="120"/>
                    <a:pt x="712" y="115"/>
                  </a:cubicBezTo>
                  <a:cubicBezTo>
                    <a:pt x="724" y="71"/>
                    <a:pt x="724" y="71"/>
                    <a:pt x="724" y="71"/>
                  </a:cubicBezTo>
                  <a:cubicBezTo>
                    <a:pt x="690" y="52"/>
                    <a:pt x="690" y="52"/>
                    <a:pt x="690" y="52"/>
                  </a:cubicBezTo>
                  <a:cubicBezTo>
                    <a:pt x="658" y="84"/>
                    <a:pt x="658" y="84"/>
                    <a:pt x="658" y="84"/>
                  </a:cubicBezTo>
                  <a:cubicBezTo>
                    <a:pt x="650" y="80"/>
                    <a:pt x="641" y="77"/>
                    <a:pt x="633" y="73"/>
                  </a:cubicBezTo>
                  <a:cubicBezTo>
                    <a:pt x="635" y="28"/>
                    <a:pt x="635" y="28"/>
                    <a:pt x="635" y="28"/>
                  </a:cubicBezTo>
                  <a:cubicBezTo>
                    <a:pt x="598" y="16"/>
                    <a:pt x="598" y="16"/>
                    <a:pt x="598" y="16"/>
                  </a:cubicBezTo>
                  <a:cubicBezTo>
                    <a:pt x="573" y="55"/>
                    <a:pt x="573" y="55"/>
                    <a:pt x="573" y="55"/>
                  </a:cubicBezTo>
                  <a:cubicBezTo>
                    <a:pt x="564" y="52"/>
                    <a:pt x="555" y="51"/>
                    <a:pt x="546" y="49"/>
                  </a:cubicBezTo>
                  <a:cubicBezTo>
                    <a:pt x="539" y="4"/>
                    <a:pt x="539" y="4"/>
                    <a:pt x="539" y="4"/>
                  </a:cubicBezTo>
                  <a:cubicBezTo>
                    <a:pt x="501" y="0"/>
                    <a:pt x="501" y="0"/>
                    <a:pt x="501" y="0"/>
                  </a:cubicBezTo>
                  <a:cubicBezTo>
                    <a:pt x="484" y="43"/>
                    <a:pt x="484" y="43"/>
                    <a:pt x="484" y="43"/>
                  </a:cubicBezTo>
                  <a:cubicBezTo>
                    <a:pt x="475" y="43"/>
                    <a:pt x="466" y="43"/>
                    <a:pt x="457" y="43"/>
                  </a:cubicBezTo>
                  <a:cubicBezTo>
                    <a:pt x="440" y="1"/>
                    <a:pt x="440" y="1"/>
                    <a:pt x="440" y="1"/>
                  </a:cubicBezTo>
                  <a:cubicBezTo>
                    <a:pt x="402" y="5"/>
                    <a:pt x="402" y="5"/>
                    <a:pt x="402" y="5"/>
                  </a:cubicBezTo>
                  <a:cubicBezTo>
                    <a:pt x="395" y="50"/>
                    <a:pt x="395" y="50"/>
                    <a:pt x="395" y="50"/>
                  </a:cubicBezTo>
                  <a:cubicBezTo>
                    <a:pt x="386" y="52"/>
                    <a:pt x="377" y="54"/>
                    <a:pt x="368" y="56"/>
                  </a:cubicBezTo>
                  <a:cubicBezTo>
                    <a:pt x="343" y="18"/>
                    <a:pt x="343" y="18"/>
                    <a:pt x="343" y="18"/>
                  </a:cubicBezTo>
                  <a:cubicBezTo>
                    <a:pt x="307" y="30"/>
                    <a:pt x="307" y="30"/>
                    <a:pt x="307" y="30"/>
                  </a:cubicBezTo>
                  <a:cubicBezTo>
                    <a:pt x="309" y="75"/>
                    <a:pt x="309" y="75"/>
                    <a:pt x="309" y="75"/>
                  </a:cubicBezTo>
                  <a:cubicBezTo>
                    <a:pt x="300" y="79"/>
                    <a:pt x="292" y="83"/>
                    <a:pt x="283" y="87"/>
                  </a:cubicBezTo>
                  <a:cubicBezTo>
                    <a:pt x="251" y="55"/>
                    <a:pt x="251" y="55"/>
                    <a:pt x="251" y="55"/>
                  </a:cubicBezTo>
                  <a:cubicBezTo>
                    <a:pt x="218" y="74"/>
                    <a:pt x="218" y="74"/>
                    <a:pt x="218" y="74"/>
                  </a:cubicBezTo>
                  <a:cubicBezTo>
                    <a:pt x="230" y="118"/>
                    <a:pt x="230" y="118"/>
                    <a:pt x="230" y="118"/>
                  </a:cubicBezTo>
                  <a:cubicBezTo>
                    <a:pt x="222" y="123"/>
                    <a:pt x="215" y="129"/>
                    <a:pt x="207" y="135"/>
                  </a:cubicBezTo>
                  <a:cubicBezTo>
                    <a:pt x="169" y="110"/>
                    <a:pt x="169" y="110"/>
                    <a:pt x="169" y="110"/>
                  </a:cubicBezTo>
                  <a:cubicBezTo>
                    <a:pt x="141" y="136"/>
                    <a:pt x="141" y="136"/>
                    <a:pt x="141" y="136"/>
                  </a:cubicBezTo>
                  <a:cubicBezTo>
                    <a:pt x="161" y="177"/>
                    <a:pt x="161" y="177"/>
                    <a:pt x="161" y="177"/>
                  </a:cubicBezTo>
                  <a:cubicBezTo>
                    <a:pt x="158" y="180"/>
                    <a:pt x="154" y="184"/>
                    <a:pt x="151" y="188"/>
                  </a:cubicBezTo>
                  <a:cubicBezTo>
                    <a:pt x="148" y="191"/>
                    <a:pt x="146" y="194"/>
                    <a:pt x="143" y="197"/>
                  </a:cubicBezTo>
                  <a:cubicBezTo>
                    <a:pt x="101" y="181"/>
                    <a:pt x="101" y="181"/>
                    <a:pt x="101" y="181"/>
                  </a:cubicBezTo>
                  <a:cubicBezTo>
                    <a:pt x="78" y="212"/>
                    <a:pt x="78" y="212"/>
                    <a:pt x="78" y="212"/>
                  </a:cubicBezTo>
                  <a:cubicBezTo>
                    <a:pt x="107" y="248"/>
                    <a:pt x="107" y="248"/>
                    <a:pt x="107" y="248"/>
                  </a:cubicBezTo>
                  <a:cubicBezTo>
                    <a:pt x="102" y="256"/>
                    <a:pt x="97" y="264"/>
                    <a:pt x="93" y="272"/>
                  </a:cubicBezTo>
                  <a:cubicBezTo>
                    <a:pt x="48" y="265"/>
                    <a:pt x="48" y="265"/>
                    <a:pt x="48" y="265"/>
                  </a:cubicBezTo>
                  <a:cubicBezTo>
                    <a:pt x="33" y="300"/>
                    <a:pt x="33" y="300"/>
                    <a:pt x="33" y="300"/>
                  </a:cubicBezTo>
                  <a:cubicBezTo>
                    <a:pt x="68" y="329"/>
                    <a:pt x="68" y="329"/>
                    <a:pt x="68" y="329"/>
                  </a:cubicBezTo>
                  <a:cubicBezTo>
                    <a:pt x="65" y="337"/>
                    <a:pt x="62" y="346"/>
                    <a:pt x="59" y="355"/>
                  </a:cubicBezTo>
                  <a:cubicBezTo>
                    <a:pt x="14" y="357"/>
                    <a:pt x="14" y="357"/>
                    <a:pt x="14" y="357"/>
                  </a:cubicBezTo>
                  <a:cubicBezTo>
                    <a:pt x="6" y="395"/>
                    <a:pt x="6" y="395"/>
                    <a:pt x="6" y="395"/>
                  </a:cubicBezTo>
                  <a:cubicBezTo>
                    <a:pt x="47" y="416"/>
                    <a:pt x="47" y="416"/>
                    <a:pt x="47" y="416"/>
                  </a:cubicBezTo>
                  <a:cubicBezTo>
                    <a:pt x="45" y="425"/>
                    <a:pt x="44" y="434"/>
                    <a:pt x="44" y="444"/>
                  </a:cubicBezTo>
                  <a:cubicBezTo>
                    <a:pt x="0" y="455"/>
                    <a:pt x="0" y="455"/>
                    <a:pt x="0" y="455"/>
                  </a:cubicBezTo>
                  <a:cubicBezTo>
                    <a:pt x="0" y="494"/>
                    <a:pt x="0" y="494"/>
                    <a:pt x="0" y="494"/>
                  </a:cubicBezTo>
                  <a:cubicBezTo>
                    <a:pt x="44" y="506"/>
                    <a:pt x="44" y="506"/>
                    <a:pt x="44" y="506"/>
                  </a:cubicBezTo>
                  <a:cubicBezTo>
                    <a:pt x="45" y="515"/>
                    <a:pt x="46" y="524"/>
                    <a:pt x="47" y="533"/>
                  </a:cubicBezTo>
                  <a:cubicBezTo>
                    <a:pt x="6" y="554"/>
                    <a:pt x="6" y="554"/>
                    <a:pt x="6" y="554"/>
                  </a:cubicBezTo>
                  <a:cubicBezTo>
                    <a:pt x="15" y="591"/>
                    <a:pt x="15" y="591"/>
                    <a:pt x="15" y="591"/>
                  </a:cubicBezTo>
                  <a:cubicBezTo>
                    <a:pt x="60" y="594"/>
                    <a:pt x="60" y="594"/>
                    <a:pt x="60" y="594"/>
                  </a:cubicBezTo>
                  <a:cubicBezTo>
                    <a:pt x="63" y="603"/>
                    <a:pt x="65" y="612"/>
                    <a:pt x="69" y="621"/>
                  </a:cubicBezTo>
                  <a:cubicBezTo>
                    <a:pt x="33" y="649"/>
                    <a:pt x="33" y="649"/>
                    <a:pt x="33" y="649"/>
                  </a:cubicBezTo>
                  <a:cubicBezTo>
                    <a:pt x="49" y="684"/>
                    <a:pt x="49" y="684"/>
                    <a:pt x="49" y="684"/>
                  </a:cubicBezTo>
                  <a:cubicBezTo>
                    <a:pt x="94" y="677"/>
                    <a:pt x="94" y="677"/>
                    <a:pt x="94" y="677"/>
                  </a:cubicBezTo>
                  <a:cubicBezTo>
                    <a:pt x="98" y="685"/>
                    <a:pt x="103" y="693"/>
                    <a:pt x="108" y="701"/>
                  </a:cubicBezTo>
                  <a:cubicBezTo>
                    <a:pt x="79" y="736"/>
                    <a:pt x="79" y="736"/>
                    <a:pt x="79" y="736"/>
                  </a:cubicBezTo>
                  <a:cubicBezTo>
                    <a:pt x="102" y="767"/>
                    <a:pt x="102" y="767"/>
                    <a:pt x="102" y="767"/>
                  </a:cubicBezTo>
                  <a:cubicBezTo>
                    <a:pt x="145" y="751"/>
                    <a:pt x="145" y="751"/>
                    <a:pt x="145" y="751"/>
                  </a:cubicBezTo>
                  <a:cubicBezTo>
                    <a:pt x="150" y="759"/>
                    <a:pt x="157" y="765"/>
                    <a:pt x="163" y="772"/>
                  </a:cubicBezTo>
                  <a:cubicBezTo>
                    <a:pt x="142" y="812"/>
                    <a:pt x="142" y="812"/>
                    <a:pt x="142" y="812"/>
                  </a:cubicBezTo>
                  <a:cubicBezTo>
                    <a:pt x="171" y="838"/>
                    <a:pt x="171" y="838"/>
                    <a:pt x="171" y="838"/>
                  </a:cubicBezTo>
                  <a:cubicBezTo>
                    <a:pt x="209" y="814"/>
                    <a:pt x="209" y="814"/>
                    <a:pt x="209" y="814"/>
                  </a:cubicBezTo>
                  <a:cubicBezTo>
                    <a:pt x="217" y="819"/>
                    <a:pt x="224" y="825"/>
                    <a:pt x="232" y="830"/>
                  </a:cubicBezTo>
                  <a:cubicBezTo>
                    <a:pt x="220" y="874"/>
                    <a:pt x="220" y="874"/>
                    <a:pt x="220" y="874"/>
                  </a:cubicBezTo>
                  <a:cubicBezTo>
                    <a:pt x="253" y="893"/>
                    <a:pt x="253" y="893"/>
                    <a:pt x="253" y="893"/>
                  </a:cubicBezTo>
                  <a:cubicBezTo>
                    <a:pt x="286" y="861"/>
                    <a:pt x="286" y="861"/>
                    <a:pt x="286" y="861"/>
                  </a:cubicBezTo>
                  <a:cubicBezTo>
                    <a:pt x="294" y="865"/>
                    <a:pt x="303" y="869"/>
                    <a:pt x="311" y="872"/>
                  </a:cubicBezTo>
                  <a:cubicBezTo>
                    <a:pt x="308" y="917"/>
                    <a:pt x="308" y="917"/>
                    <a:pt x="308" y="917"/>
                  </a:cubicBezTo>
                  <a:cubicBezTo>
                    <a:pt x="345" y="929"/>
                    <a:pt x="345" y="929"/>
                    <a:pt x="345" y="929"/>
                  </a:cubicBezTo>
                  <a:cubicBezTo>
                    <a:pt x="370" y="892"/>
                    <a:pt x="370" y="892"/>
                    <a:pt x="370" y="892"/>
                  </a:cubicBezTo>
                  <a:cubicBezTo>
                    <a:pt x="379" y="894"/>
                    <a:pt x="388" y="896"/>
                    <a:pt x="398" y="897"/>
                  </a:cubicBezTo>
                  <a:cubicBezTo>
                    <a:pt x="404" y="942"/>
                    <a:pt x="404" y="942"/>
                    <a:pt x="404" y="942"/>
                  </a:cubicBezTo>
                  <a:cubicBezTo>
                    <a:pt x="443" y="946"/>
                    <a:pt x="443" y="946"/>
                    <a:pt x="443" y="946"/>
                  </a:cubicBezTo>
                  <a:cubicBezTo>
                    <a:pt x="459" y="904"/>
                    <a:pt x="459" y="904"/>
                    <a:pt x="459" y="904"/>
                  </a:cubicBezTo>
                  <a:cubicBezTo>
                    <a:pt x="469" y="904"/>
                    <a:pt x="478" y="904"/>
                    <a:pt x="487" y="904"/>
                  </a:cubicBezTo>
                  <a:cubicBezTo>
                    <a:pt x="503" y="946"/>
                    <a:pt x="503" y="946"/>
                    <a:pt x="503" y="946"/>
                  </a:cubicBezTo>
                  <a:cubicBezTo>
                    <a:pt x="541" y="942"/>
                    <a:pt x="541" y="942"/>
                    <a:pt x="541" y="942"/>
                  </a:cubicBezTo>
                  <a:cubicBezTo>
                    <a:pt x="549" y="897"/>
                    <a:pt x="549" y="897"/>
                    <a:pt x="549" y="897"/>
                  </a:cubicBezTo>
                  <a:cubicBezTo>
                    <a:pt x="558" y="896"/>
                    <a:pt x="567" y="894"/>
                    <a:pt x="576" y="892"/>
                  </a:cubicBezTo>
                  <a:cubicBezTo>
                    <a:pt x="600" y="930"/>
                    <a:pt x="600" y="930"/>
                    <a:pt x="600" y="930"/>
                  </a:cubicBezTo>
                  <a:cubicBezTo>
                    <a:pt x="637" y="918"/>
                    <a:pt x="637" y="918"/>
                    <a:pt x="637" y="918"/>
                  </a:cubicBezTo>
                  <a:cubicBezTo>
                    <a:pt x="635" y="872"/>
                    <a:pt x="635" y="872"/>
                    <a:pt x="635" y="872"/>
                  </a:cubicBezTo>
                  <a:cubicBezTo>
                    <a:pt x="644" y="869"/>
                    <a:pt x="652" y="865"/>
                    <a:pt x="661" y="861"/>
                  </a:cubicBezTo>
                  <a:cubicBezTo>
                    <a:pt x="692" y="893"/>
                    <a:pt x="692" y="893"/>
                    <a:pt x="692" y="893"/>
                  </a:cubicBezTo>
                  <a:cubicBezTo>
                    <a:pt x="726" y="874"/>
                    <a:pt x="726" y="874"/>
                    <a:pt x="726" y="874"/>
                  </a:cubicBezTo>
                  <a:cubicBezTo>
                    <a:pt x="714" y="830"/>
                    <a:pt x="714" y="830"/>
                    <a:pt x="714" y="830"/>
                  </a:cubicBezTo>
                  <a:cubicBezTo>
                    <a:pt x="722" y="825"/>
                    <a:pt x="730" y="820"/>
                    <a:pt x="737" y="814"/>
                  </a:cubicBezTo>
                  <a:cubicBezTo>
                    <a:pt x="775" y="839"/>
                    <a:pt x="775" y="839"/>
                    <a:pt x="775" y="839"/>
                  </a:cubicBezTo>
                  <a:cubicBezTo>
                    <a:pt x="803" y="813"/>
                    <a:pt x="803" y="813"/>
                    <a:pt x="803" y="813"/>
                  </a:cubicBezTo>
                  <a:cubicBezTo>
                    <a:pt x="783" y="772"/>
                    <a:pt x="783" y="772"/>
                    <a:pt x="783" y="772"/>
                  </a:cubicBezTo>
                  <a:cubicBezTo>
                    <a:pt x="787" y="768"/>
                    <a:pt x="792" y="763"/>
                    <a:pt x="796" y="759"/>
                  </a:cubicBezTo>
                  <a:cubicBezTo>
                    <a:pt x="798" y="756"/>
                    <a:pt x="800" y="754"/>
                    <a:pt x="802" y="752"/>
                  </a:cubicBezTo>
                  <a:cubicBezTo>
                    <a:pt x="844" y="768"/>
                    <a:pt x="844" y="768"/>
                    <a:pt x="844" y="768"/>
                  </a:cubicBezTo>
                  <a:cubicBezTo>
                    <a:pt x="867" y="737"/>
                    <a:pt x="867" y="737"/>
                    <a:pt x="867" y="737"/>
                  </a:cubicBezTo>
                  <a:cubicBezTo>
                    <a:pt x="839" y="702"/>
                    <a:pt x="839" y="702"/>
                    <a:pt x="839" y="702"/>
                  </a:cubicBezTo>
                  <a:cubicBezTo>
                    <a:pt x="844" y="694"/>
                    <a:pt x="848" y="686"/>
                    <a:pt x="853" y="677"/>
                  </a:cubicBezTo>
                  <a:cubicBezTo>
                    <a:pt x="897" y="685"/>
                    <a:pt x="897" y="685"/>
                    <a:pt x="897" y="685"/>
                  </a:cubicBezTo>
                  <a:cubicBezTo>
                    <a:pt x="913" y="650"/>
                    <a:pt x="913" y="650"/>
                    <a:pt x="913" y="650"/>
                  </a:cubicBezTo>
                  <a:cubicBezTo>
                    <a:pt x="878" y="621"/>
                    <a:pt x="878" y="621"/>
                    <a:pt x="878" y="621"/>
                  </a:cubicBezTo>
                  <a:cubicBezTo>
                    <a:pt x="881" y="612"/>
                    <a:pt x="884" y="603"/>
                    <a:pt x="887" y="594"/>
                  </a:cubicBezTo>
                  <a:cubicBezTo>
                    <a:pt x="932" y="592"/>
                    <a:pt x="932" y="592"/>
                    <a:pt x="932" y="592"/>
                  </a:cubicBezTo>
                  <a:cubicBezTo>
                    <a:pt x="940" y="555"/>
                    <a:pt x="940" y="555"/>
                    <a:pt x="940" y="555"/>
                  </a:cubicBezTo>
                  <a:cubicBezTo>
                    <a:pt x="900" y="534"/>
                    <a:pt x="900" y="534"/>
                    <a:pt x="900" y="534"/>
                  </a:cubicBezTo>
                  <a:cubicBezTo>
                    <a:pt x="901" y="524"/>
                    <a:pt x="902" y="515"/>
                    <a:pt x="903" y="506"/>
                  </a:cubicBezTo>
                  <a:cubicBezTo>
                    <a:pt x="947" y="495"/>
                    <a:pt x="947" y="495"/>
                    <a:pt x="947" y="495"/>
                  </a:cubicBezTo>
                  <a:cubicBezTo>
                    <a:pt x="947" y="456"/>
                    <a:pt x="947" y="456"/>
                    <a:pt x="947" y="456"/>
                  </a:cubicBezTo>
                  <a:cubicBezTo>
                    <a:pt x="903" y="444"/>
                    <a:pt x="903" y="444"/>
                    <a:pt x="903" y="444"/>
                  </a:cubicBezTo>
                  <a:cubicBezTo>
                    <a:pt x="902" y="435"/>
                    <a:pt x="901" y="425"/>
                    <a:pt x="900" y="416"/>
                  </a:cubicBezTo>
                  <a:cubicBezTo>
                    <a:pt x="941" y="396"/>
                    <a:pt x="941" y="396"/>
                    <a:pt x="941" y="396"/>
                  </a:cubicBezTo>
                  <a:cubicBezTo>
                    <a:pt x="933" y="358"/>
                    <a:pt x="933" y="358"/>
                    <a:pt x="933" y="358"/>
                  </a:cubicBezTo>
                  <a:cubicBezTo>
                    <a:pt x="887" y="355"/>
                    <a:pt x="887" y="355"/>
                    <a:pt x="887" y="355"/>
                  </a:cubicBezTo>
                  <a:cubicBezTo>
                    <a:pt x="885" y="346"/>
                    <a:pt x="882" y="338"/>
                    <a:pt x="879" y="329"/>
                  </a:cubicBezTo>
                  <a:cubicBezTo>
                    <a:pt x="915" y="301"/>
                    <a:pt x="915" y="301"/>
                    <a:pt x="915" y="301"/>
                  </a:cubicBezTo>
                  <a:cubicBezTo>
                    <a:pt x="899" y="266"/>
                    <a:pt x="899" y="266"/>
                    <a:pt x="899" y="266"/>
                  </a:cubicBezTo>
                  <a:cubicBezTo>
                    <a:pt x="854" y="272"/>
                    <a:pt x="854" y="272"/>
                    <a:pt x="854" y="272"/>
                  </a:cubicBezTo>
                  <a:cubicBezTo>
                    <a:pt x="850" y="264"/>
                    <a:pt x="845" y="256"/>
                    <a:pt x="840" y="248"/>
                  </a:cubicBezTo>
                  <a:cubicBezTo>
                    <a:pt x="869" y="213"/>
                    <a:pt x="869" y="213"/>
                    <a:pt x="869" y="213"/>
                  </a:cubicBezTo>
                  <a:cubicBezTo>
                    <a:pt x="847" y="182"/>
                    <a:pt x="847" y="182"/>
                    <a:pt x="847" y="182"/>
                  </a:cubicBezTo>
                  <a:cubicBezTo>
                    <a:pt x="804" y="197"/>
                    <a:pt x="804" y="197"/>
                    <a:pt x="804" y="197"/>
                  </a:cubicBezTo>
                  <a:cubicBezTo>
                    <a:pt x="797" y="189"/>
                    <a:pt x="789" y="181"/>
                    <a:pt x="781" y="173"/>
                  </a:cubicBezTo>
                  <a:cubicBezTo>
                    <a:pt x="802" y="132"/>
                    <a:pt x="802" y="132"/>
                    <a:pt x="802" y="132"/>
                  </a:cubicBezTo>
                  <a:cubicBezTo>
                    <a:pt x="773" y="107"/>
                    <a:pt x="773" y="107"/>
                    <a:pt x="773" y="107"/>
                  </a:cubicBezTo>
                  <a:cubicBezTo>
                    <a:pt x="735" y="131"/>
                    <a:pt x="735" y="131"/>
                    <a:pt x="735" y="131"/>
                  </a:cubicBezTo>
                  <a:close/>
                  <a:moveTo>
                    <a:pt x="473" y="59"/>
                  </a:moveTo>
                  <a:cubicBezTo>
                    <a:pt x="702" y="59"/>
                    <a:pt x="888" y="244"/>
                    <a:pt x="888" y="473"/>
                  </a:cubicBezTo>
                  <a:cubicBezTo>
                    <a:pt x="888" y="702"/>
                    <a:pt x="702" y="888"/>
                    <a:pt x="473" y="888"/>
                  </a:cubicBezTo>
                  <a:cubicBezTo>
                    <a:pt x="244" y="888"/>
                    <a:pt x="59" y="702"/>
                    <a:pt x="59" y="473"/>
                  </a:cubicBezTo>
                  <a:cubicBezTo>
                    <a:pt x="59" y="244"/>
                    <a:pt x="244" y="59"/>
                    <a:pt x="473" y="59"/>
                  </a:cubicBezTo>
                  <a:close/>
                </a:path>
              </a:pathLst>
            </a:custGeom>
            <a:gradFill>
              <a:gsLst>
                <a:gs pos="0">
                  <a:schemeClr val="accent6"/>
                </a:gs>
                <a:gs pos="100000">
                  <a:schemeClr val="accent5"/>
                </a:gs>
              </a:gsLst>
              <a:lin ang="5400000" scaled="0"/>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2685840" y="1533525"/>
              <a:ext cx="3157878" cy="3157878"/>
            </a:xfrm>
            <a:prstGeom prst="ellipse">
              <a:avLst/>
            </a:prstGeom>
            <a:noFill/>
            <a:ln w="127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1928794" y="2214559"/>
            <a:ext cx="1192053" cy="1199173"/>
            <a:chOff x="1927970" y="3254016"/>
            <a:chExt cx="1095083" cy="691151"/>
          </a:xfrm>
        </p:grpSpPr>
        <p:sp>
          <p:nvSpPr>
            <p:cNvPr id="76" name="矩形 75"/>
            <p:cNvSpPr/>
            <p:nvPr/>
          </p:nvSpPr>
          <p:spPr>
            <a:xfrm>
              <a:off x="1988409" y="3254016"/>
              <a:ext cx="1034644" cy="256609"/>
            </a:xfrm>
            <a:prstGeom prst="rect">
              <a:avLst/>
            </a:prstGeom>
          </p:spPr>
          <p:txBody>
            <a:bodyPr wrap="square">
              <a:spAutoFit/>
            </a:bodyPr>
            <a:lstStyle/>
            <a:p>
              <a:pPr algn="just">
                <a:lnSpc>
                  <a:spcPts val="1200"/>
                </a:lnSpc>
              </a:pPr>
              <a:r>
                <a:rPr lang="zh-CN" altLang="en-US" sz="1600" b="1" dirty="0" smtClean="0">
                  <a:latin typeface="微软雅黑" panose="020B0503020204020204" pitchFamily="34" charset="-122"/>
                  <a:ea typeface="微软雅黑" panose="020B0503020204020204" pitchFamily="34" charset="-122"/>
                </a:rPr>
                <a:t>版面处理</a:t>
              </a:r>
              <a:endParaRPr lang="en-US" altLang="zh-CN" sz="1600" b="1" dirty="0" smtClean="0">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1979712" y="3432287"/>
              <a:ext cx="9629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1927970" y="3507160"/>
              <a:ext cx="1066458" cy="215823"/>
            </a:xfrm>
            <a:prstGeom prst="rect">
              <a:avLst/>
            </a:prstGeom>
          </p:spPr>
          <p:txBody>
            <a:bodyPr wrap="square">
              <a:spAutoFit/>
            </a:bodyPr>
            <a:lstStyle/>
            <a:p>
              <a:pPr algn="just">
                <a:lnSpc>
                  <a:spcPts val="1100"/>
                </a:lnSpc>
              </a:pPr>
              <a:r>
                <a:rPr lang="zh-CN" altLang="en-US" sz="1000" dirty="0" smtClean="0">
                  <a:latin typeface="微软雅黑" panose="020B0503020204020204" pitchFamily="34" charset="-122"/>
                  <a:ea typeface="微软雅黑" panose="020B0503020204020204" pitchFamily="34" charset="-122"/>
                </a:rPr>
                <a:t>不易太过复杂和花哨</a:t>
              </a:r>
              <a:endParaRPr lang="zh-CN" altLang="en-US" sz="1000" dirty="0">
                <a:latin typeface="微软雅黑" panose="020B0503020204020204" pitchFamily="34" charset="-122"/>
                <a:ea typeface="微软雅黑" panose="020B0503020204020204" pitchFamily="34" charset="-122"/>
              </a:endParaRPr>
            </a:p>
          </p:txBody>
        </p:sp>
        <p:sp>
          <p:nvSpPr>
            <p:cNvPr id="79" name="矩形 78"/>
            <p:cNvSpPr/>
            <p:nvPr/>
          </p:nvSpPr>
          <p:spPr>
            <a:xfrm>
              <a:off x="1927970" y="3729344"/>
              <a:ext cx="1073100" cy="215823"/>
            </a:xfrm>
            <a:prstGeom prst="rect">
              <a:avLst/>
            </a:prstGeom>
          </p:spPr>
          <p:txBody>
            <a:bodyPr wrap="square">
              <a:spAutoFit/>
            </a:bodyPr>
            <a:lstStyle/>
            <a:p>
              <a:pPr algn="just">
                <a:lnSpc>
                  <a:spcPts val="1100"/>
                </a:lnSpc>
              </a:pPr>
              <a:r>
                <a:rPr lang="zh-CN" altLang="en-US" sz="1000" dirty="0" smtClean="0">
                  <a:latin typeface="微软雅黑" panose="020B0503020204020204" pitchFamily="34" charset="-122"/>
                  <a:ea typeface="微软雅黑" panose="020B0503020204020204" pitchFamily="34" charset="-122"/>
                </a:rPr>
                <a:t>少量使用字体的变化</a:t>
              </a:r>
              <a:endParaRPr lang="zh-CN" altLang="en-US" sz="1000" dirty="0">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3617569" y="3156635"/>
            <a:ext cx="1095083" cy="779996"/>
            <a:chOff x="1927970" y="3254016"/>
            <a:chExt cx="1095083" cy="779996"/>
          </a:xfrm>
        </p:grpSpPr>
        <p:sp>
          <p:nvSpPr>
            <p:cNvPr id="81" name="矩形 80"/>
            <p:cNvSpPr/>
            <p:nvPr/>
          </p:nvSpPr>
          <p:spPr>
            <a:xfrm>
              <a:off x="1988409" y="3254016"/>
              <a:ext cx="1034644" cy="256609"/>
            </a:xfrm>
            <a:prstGeom prst="rect">
              <a:avLst/>
            </a:prstGeom>
          </p:spPr>
          <p:txBody>
            <a:bodyPr wrap="square">
              <a:spAutoFit/>
            </a:bodyPr>
            <a:lstStyle/>
            <a:p>
              <a:pPr algn="just">
                <a:lnSpc>
                  <a:spcPts val="1200"/>
                </a:lnSpc>
              </a:pPr>
              <a:r>
                <a:rPr lang="zh-CN" altLang="en-US" sz="1600" b="1" dirty="0" smtClean="0">
                  <a:latin typeface="微软雅黑" panose="020B0503020204020204" pitchFamily="34" charset="-122"/>
                  <a:ea typeface="微软雅黑" panose="020B0503020204020204" pitchFamily="34" charset="-122"/>
                </a:rPr>
                <a:t>  符  号</a:t>
              </a:r>
              <a:endParaRPr lang="en-US" altLang="zh-CN" sz="1600" b="1" dirty="0" smtClean="0">
                <a:latin typeface="微软雅黑" panose="020B0503020204020204" pitchFamily="34" charset="-122"/>
                <a:ea typeface="微软雅黑" panose="020B0503020204020204" pitchFamily="34" charset="-122"/>
              </a:endParaRPr>
            </a:p>
          </p:txBody>
        </p:sp>
        <p:cxnSp>
          <p:nvCxnSpPr>
            <p:cNvPr id="85" name="直接连接符 84"/>
            <p:cNvCxnSpPr/>
            <p:nvPr/>
          </p:nvCxnSpPr>
          <p:spPr>
            <a:xfrm>
              <a:off x="1979712" y="3432287"/>
              <a:ext cx="962974" cy="0"/>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1927970" y="3507158"/>
              <a:ext cx="1066458" cy="477054"/>
            </a:xfrm>
            <a:prstGeom prst="rect">
              <a:avLst/>
            </a:prstGeom>
          </p:spPr>
          <p:txBody>
            <a:bodyPr wrap="square">
              <a:spAutoFit/>
            </a:bodyPr>
            <a:lstStyle/>
            <a:p>
              <a:pPr algn="just">
                <a:lnSpc>
                  <a:spcPts val="1000"/>
                </a:lnSpc>
              </a:pPr>
              <a:r>
                <a:rPr lang="zh-CN" altLang="en-US" sz="1000" dirty="0" smtClean="0">
                  <a:latin typeface="微软雅黑" panose="020B0503020204020204" pitchFamily="34" charset="-122"/>
                  <a:ea typeface="微软雅黑" panose="020B0503020204020204" pitchFamily="34" charset="-122"/>
                </a:rPr>
                <a:t>同一简历中不易使用三种以上的特殊符号。</a:t>
              </a:r>
              <a:endParaRPr lang="zh-CN" altLang="en-US" sz="1000" dirty="0">
                <a:latin typeface="微软雅黑" panose="020B0503020204020204" pitchFamily="34" charset="-122"/>
                <a:ea typeface="微软雅黑" panose="020B0503020204020204" pitchFamily="34" charset="-122"/>
              </a:endParaRPr>
            </a:p>
          </p:txBody>
        </p:sp>
        <p:sp>
          <p:nvSpPr>
            <p:cNvPr id="87" name="矩形 86"/>
            <p:cNvSpPr/>
            <p:nvPr/>
          </p:nvSpPr>
          <p:spPr>
            <a:xfrm>
              <a:off x="1934612" y="3821069"/>
              <a:ext cx="1066458" cy="212943"/>
            </a:xfrm>
            <a:prstGeom prst="rect">
              <a:avLst/>
            </a:prstGeom>
          </p:spPr>
          <p:txBody>
            <a:bodyPr wrap="square">
              <a:spAutoFit/>
            </a:bodyPr>
            <a:lstStyle/>
            <a:p>
              <a:pPr algn="just">
                <a:lnSpc>
                  <a:spcPts val="1000"/>
                </a:lnSpc>
              </a:pPr>
              <a:endParaRPr lang="zh-CN" altLang="en-US" sz="800" dirty="0">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5143504" y="2679542"/>
            <a:ext cx="1285884" cy="779996"/>
            <a:chOff x="1856295" y="3254016"/>
            <a:chExt cx="1285884" cy="779996"/>
          </a:xfrm>
        </p:grpSpPr>
        <p:sp>
          <p:nvSpPr>
            <p:cNvPr id="89" name="矩形 88"/>
            <p:cNvSpPr/>
            <p:nvPr/>
          </p:nvSpPr>
          <p:spPr>
            <a:xfrm>
              <a:off x="1856295" y="3254016"/>
              <a:ext cx="1285884" cy="246221"/>
            </a:xfrm>
            <a:prstGeom prst="rect">
              <a:avLst/>
            </a:prstGeom>
          </p:spPr>
          <p:txBody>
            <a:bodyPr wrap="square">
              <a:spAutoFit/>
            </a:bodyPr>
            <a:lstStyle/>
            <a:p>
              <a:pPr algn="just">
                <a:lnSpc>
                  <a:spcPts val="1200"/>
                </a:lnSpc>
              </a:pPr>
              <a:r>
                <a:rPr lang="zh-CN" altLang="en-US" sz="1600" b="1" dirty="0" smtClean="0">
                  <a:latin typeface="微软雅黑" panose="020B0503020204020204" pitchFamily="34" charset="-122"/>
                  <a:ea typeface="微软雅黑" panose="020B0503020204020204" pitchFamily="34" charset="-122"/>
                </a:rPr>
                <a:t>加粗和斜体</a:t>
              </a:r>
              <a:endParaRPr lang="en-US" altLang="zh-CN" sz="1600" b="1" dirty="0" smtClean="0">
                <a:latin typeface="微软雅黑" panose="020B0503020204020204" pitchFamily="34" charset="-122"/>
                <a:ea typeface="微软雅黑" panose="020B0503020204020204" pitchFamily="34" charset="-122"/>
              </a:endParaRPr>
            </a:p>
          </p:txBody>
        </p:sp>
        <p:cxnSp>
          <p:nvCxnSpPr>
            <p:cNvPr id="90" name="直接连接符 89"/>
            <p:cNvCxnSpPr/>
            <p:nvPr/>
          </p:nvCxnSpPr>
          <p:spPr>
            <a:xfrm>
              <a:off x="1979712" y="3432287"/>
              <a:ext cx="962974" cy="0"/>
            </a:xfrm>
            <a:prstGeom prst="line">
              <a:avLst/>
            </a:prstGeom>
            <a:ln>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91" name="矩形 90"/>
            <p:cNvSpPr/>
            <p:nvPr/>
          </p:nvSpPr>
          <p:spPr>
            <a:xfrm>
              <a:off x="1927733" y="3646290"/>
              <a:ext cx="1143007" cy="374461"/>
            </a:xfrm>
            <a:prstGeom prst="rect">
              <a:avLst/>
            </a:prstGeom>
          </p:spPr>
          <p:txBody>
            <a:bodyPr wrap="square">
              <a:spAutoFit/>
            </a:bodyPr>
            <a:lstStyle/>
            <a:p>
              <a:pPr algn="just">
                <a:lnSpc>
                  <a:spcPts val="1100"/>
                </a:lnSpc>
              </a:pPr>
              <a:r>
                <a:rPr lang="zh-CN" altLang="en-US" sz="1000" dirty="0" smtClean="0">
                  <a:latin typeface="微软雅黑" panose="020B0503020204020204" pitchFamily="34" charset="-122"/>
                  <a:ea typeface="微软雅黑" panose="020B0503020204020204" pitchFamily="34" charset="-122"/>
                </a:rPr>
                <a:t>不宜过多，会降低阅读速度。</a:t>
              </a:r>
              <a:endParaRPr lang="zh-CN" altLang="en-US" sz="1000" dirty="0">
                <a:latin typeface="微软雅黑" panose="020B0503020204020204" pitchFamily="34" charset="-122"/>
                <a:ea typeface="微软雅黑" panose="020B0503020204020204" pitchFamily="34" charset="-122"/>
              </a:endParaRPr>
            </a:p>
          </p:txBody>
        </p:sp>
        <p:sp>
          <p:nvSpPr>
            <p:cNvPr id="92" name="矩形 91"/>
            <p:cNvSpPr/>
            <p:nvPr/>
          </p:nvSpPr>
          <p:spPr>
            <a:xfrm>
              <a:off x="1934612" y="3821069"/>
              <a:ext cx="1066458" cy="212943"/>
            </a:xfrm>
            <a:prstGeom prst="rect">
              <a:avLst/>
            </a:prstGeom>
          </p:spPr>
          <p:txBody>
            <a:bodyPr wrap="square">
              <a:spAutoFit/>
            </a:bodyPr>
            <a:lstStyle/>
            <a:p>
              <a:pPr algn="just">
                <a:lnSpc>
                  <a:spcPts val="1000"/>
                </a:lnSpc>
              </a:pPr>
              <a:endParaRPr lang="zh-CN" altLang="en-US" sz="800" dirty="0">
                <a:latin typeface="微软雅黑" panose="020B0503020204020204" pitchFamily="34" charset="-122"/>
                <a:ea typeface="微软雅黑" panose="020B0503020204020204" pitchFamily="34" charset="-122"/>
              </a:endParaRPr>
            </a:p>
          </p:txBody>
        </p:sp>
      </p:grpSp>
      <p:grpSp>
        <p:nvGrpSpPr>
          <p:cNvPr id="93" name="组合 92"/>
          <p:cNvGrpSpPr/>
          <p:nvPr/>
        </p:nvGrpSpPr>
        <p:grpSpPr>
          <a:xfrm>
            <a:off x="6669005" y="3338957"/>
            <a:ext cx="1095083" cy="986676"/>
            <a:chOff x="1927970" y="3254016"/>
            <a:chExt cx="1095083" cy="986676"/>
          </a:xfrm>
        </p:grpSpPr>
        <p:sp>
          <p:nvSpPr>
            <p:cNvPr id="94" name="矩形 93"/>
            <p:cNvSpPr/>
            <p:nvPr/>
          </p:nvSpPr>
          <p:spPr>
            <a:xfrm>
              <a:off x="1988409" y="3254016"/>
              <a:ext cx="1034644" cy="256609"/>
            </a:xfrm>
            <a:prstGeom prst="rect">
              <a:avLst/>
            </a:prstGeom>
          </p:spPr>
          <p:txBody>
            <a:bodyPr wrap="square">
              <a:spAutoFit/>
            </a:bodyPr>
            <a:lstStyle/>
            <a:p>
              <a:pPr algn="just">
                <a:lnSpc>
                  <a:spcPts val="1200"/>
                </a:lnSpc>
              </a:pPr>
              <a:r>
                <a:rPr lang="zh-CN" altLang="en-US" sz="1600" b="1" dirty="0" smtClean="0">
                  <a:latin typeface="微软雅黑" panose="020B0503020204020204" pitchFamily="34" charset="-122"/>
                  <a:ea typeface="微软雅黑" panose="020B0503020204020204" pitchFamily="34" charset="-122"/>
                </a:rPr>
                <a:t>  表  格</a:t>
              </a:r>
              <a:endParaRPr lang="en-US" altLang="zh-CN" sz="1600" b="1" dirty="0" smtClean="0">
                <a:latin typeface="微软雅黑" panose="020B0503020204020204" pitchFamily="34" charset="-122"/>
                <a:ea typeface="微软雅黑" panose="020B0503020204020204" pitchFamily="34" charset="-122"/>
              </a:endParaRPr>
            </a:p>
          </p:txBody>
        </p:sp>
        <p:cxnSp>
          <p:nvCxnSpPr>
            <p:cNvPr id="95" name="直接连接符 94"/>
            <p:cNvCxnSpPr/>
            <p:nvPr/>
          </p:nvCxnSpPr>
          <p:spPr>
            <a:xfrm>
              <a:off x="1979712" y="3432287"/>
              <a:ext cx="962974"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1927970" y="3507158"/>
              <a:ext cx="1066458" cy="733534"/>
            </a:xfrm>
            <a:prstGeom prst="rect">
              <a:avLst/>
            </a:prstGeom>
          </p:spPr>
          <p:txBody>
            <a:bodyPr wrap="square">
              <a:spAutoFit/>
            </a:bodyPr>
            <a:lstStyle/>
            <a:p>
              <a:pPr algn="just">
                <a:lnSpc>
                  <a:spcPts val="1000"/>
                </a:lnSpc>
              </a:pPr>
              <a:r>
                <a:rPr lang="zh-CN" altLang="en-US" sz="1000" dirty="0" smtClean="0">
                  <a:latin typeface="微软雅黑" panose="020B0503020204020204" pitchFamily="34" charset="-122"/>
                  <a:ea typeface="微软雅黑" panose="020B0503020204020204" pitchFamily="34" charset="-122"/>
                </a:rPr>
                <a:t>清晰地表格能起到将内容分隔开来的视觉效果，但不能过多过细。</a:t>
              </a:r>
              <a:endParaRPr lang="zh-CN" altLang="en-US" sz="1000" dirty="0">
                <a:latin typeface="微软雅黑" panose="020B0503020204020204" pitchFamily="34" charset="-122"/>
                <a:ea typeface="微软雅黑" panose="020B0503020204020204" pitchFamily="34" charset="-122"/>
              </a:endParaRPr>
            </a:p>
          </p:txBody>
        </p:sp>
        <p:sp>
          <p:nvSpPr>
            <p:cNvPr id="97" name="矩形 96"/>
            <p:cNvSpPr/>
            <p:nvPr/>
          </p:nvSpPr>
          <p:spPr>
            <a:xfrm>
              <a:off x="1934612" y="3821069"/>
              <a:ext cx="1066458" cy="212943"/>
            </a:xfrm>
            <a:prstGeom prst="rect">
              <a:avLst/>
            </a:prstGeom>
          </p:spPr>
          <p:txBody>
            <a:bodyPr wrap="square">
              <a:spAutoFit/>
            </a:bodyPr>
            <a:lstStyle/>
            <a:p>
              <a:pPr algn="just">
                <a:lnSpc>
                  <a:spcPts val="1000"/>
                </a:lnSpc>
              </a:pPr>
              <a:endParaRPr lang="zh-CN" altLang="en-US" sz="800" dirty="0">
                <a:latin typeface="微软雅黑" panose="020B0503020204020204" pitchFamily="34" charset="-122"/>
                <a:ea typeface="微软雅黑" panose="020B0503020204020204" pitchFamily="34" charset="-122"/>
              </a:endParaRPr>
            </a:p>
          </p:txBody>
        </p:sp>
      </p:grpSp>
      <p:pic>
        <p:nvPicPr>
          <p:cNvPr id="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76772" y="3203533"/>
            <a:ext cx="498103" cy="104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Freeform 59"/>
          <p:cNvSpPr>
            <a:spLocks noEditPoints="1"/>
          </p:cNvSpPr>
          <p:nvPr/>
        </p:nvSpPr>
        <p:spPr bwMode="auto">
          <a:xfrm>
            <a:off x="1467104" y="2063350"/>
            <a:ext cx="508000" cy="508000"/>
          </a:xfrm>
          <a:custGeom>
            <a:avLst/>
            <a:gdLst>
              <a:gd name="T0" fmla="*/ 244 w 271"/>
              <a:gd name="T1" fmla="*/ 187 h 271"/>
              <a:gd name="T2" fmla="*/ 228 w 271"/>
              <a:gd name="T3" fmla="*/ 197 h 271"/>
              <a:gd name="T4" fmla="*/ 233 w 271"/>
              <a:gd name="T5" fmla="*/ 219 h 271"/>
              <a:gd name="T6" fmla="*/ 223 w 271"/>
              <a:gd name="T7" fmla="*/ 239 h 271"/>
              <a:gd name="T8" fmla="*/ 208 w 271"/>
              <a:gd name="T9" fmla="*/ 250 h 271"/>
              <a:gd name="T10" fmla="*/ 186 w 271"/>
              <a:gd name="T11" fmla="*/ 244 h 271"/>
              <a:gd name="T12" fmla="*/ 172 w 271"/>
              <a:gd name="T13" fmla="*/ 249 h 271"/>
              <a:gd name="T14" fmla="*/ 156 w 271"/>
              <a:gd name="T15" fmla="*/ 262 h 271"/>
              <a:gd name="T16" fmla="*/ 139 w 271"/>
              <a:gd name="T17" fmla="*/ 271 h 271"/>
              <a:gd name="T18" fmla="*/ 120 w 271"/>
              <a:gd name="T19" fmla="*/ 263 h 271"/>
              <a:gd name="T20" fmla="*/ 104 w 271"/>
              <a:gd name="T21" fmla="*/ 251 h 271"/>
              <a:gd name="T22" fmla="*/ 90 w 271"/>
              <a:gd name="T23" fmla="*/ 246 h 271"/>
              <a:gd name="T24" fmla="*/ 70 w 271"/>
              <a:gd name="T25" fmla="*/ 246 h 271"/>
              <a:gd name="T26" fmla="*/ 51 w 271"/>
              <a:gd name="T27" fmla="*/ 241 h 271"/>
              <a:gd name="T28" fmla="*/ 42 w 271"/>
              <a:gd name="T29" fmla="*/ 224 h 271"/>
              <a:gd name="T30" fmla="*/ 37 w 271"/>
              <a:gd name="T31" fmla="*/ 204 h 271"/>
              <a:gd name="T32" fmla="*/ 29 w 271"/>
              <a:gd name="T33" fmla="*/ 191 h 271"/>
              <a:gd name="T34" fmla="*/ 8 w 271"/>
              <a:gd name="T35" fmla="*/ 182 h 271"/>
              <a:gd name="T36" fmla="*/ 3 w 271"/>
              <a:gd name="T37" fmla="*/ 164 h 271"/>
              <a:gd name="T38" fmla="*/ 7 w 271"/>
              <a:gd name="T39" fmla="*/ 143 h 271"/>
              <a:gd name="T40" fmla="*/ 24 w 271"/>
              <a:gd name="T41" fmla="*/ 128 h 271"/>
              <a:gd name="T42" fmla="*/ 18 w 271"/>
              <a:gd name="T43" fmla="*/ 110 h 271"/>
              <a:gd name="T44" fmla="*/ 8 w 271"/>
              <a:gd name="T45" fmla="*/ 90 h 271"/>
              <a:gd name="T46" fmla="*/ 16 w 271"/>
              <a:gd name="T47" fmla="*/ 72 h 271"/>
              <a:gd name="T48" fmla="*/ 32 w 271"/>
              <a:gd name="T49" fmla="*/ 58 h 271"/>
              <a:gd name="T50" fmla="*/ 55 w 271"/>
              <a:gd name="T51" fmla="*/ 58 h 271"/>
              <a:gd name="T52" fmla="*/ 62 w 271"/>
              <a:gd name="T53" fmla="*/ 41 h 271"/>
              <a:gd name="T54" fmla="*/ 67 w 271"/>
              <a:gd name="T55" fmla="*/ 18 h 271"/>
              <a:gd name="T56" fmla="*/ 84 w 271"/>
              <a:gd name="T57" fmla="*/ 10 h 271"/>
              <a:gd name="T58" fmla="*/ 105 w 271"/>
              <a:gd name="T59" fmla="*/ 19 h 271"/>
              <a:gd name="T60" fmla="*/ 123 w 271"/>
              <a:gd name="T61" fmla="*/ 24 h 271"/>
              <a:gd name="T62" fmla="*/ 137 w 271"/>
              <a:gd name="T63" fmla="*/ 6 h 271"/>
              <a:gd name="T64" fmla="*/ 158 w 271"/>
              <a:gd name="T65" fmla="*/ 2 h 271"/>
              <a:gd name="T66" fmla="*/ 177 w 271"/>
              <a:gd name="T67" fmla="*/ 6 h 271"/>
              <a:gd name="T68" fmla="*/ 187 w 271"/>
              <a:gd name="T69" fmla="*/ 27 h 271"/>
              <a:gd name="T70" fmla="*/ 197 w 271"/>
              <a:gd name="T71" fmla="*/ 42 h 271"/>
              <a:gd name="T72" fmla="*/ 219 w 271"/>
              <a:gd name="T73" fmla="*/ 38 h 271"/>
              <a:gd name="T74" fmla="*/ 239 w 271"/>
              <a:gd name="T75" fmla="*/ 48 h 271"/>
              <a:gd name="T76" fmla="*/ 250 w 271"/>
              <a:gd name="T77" fmla="*/ 63 h 271"/>
              <a:gd name="T78" fmla="*/ 245 w 271"/>
              <a:gd name="T79" fmla="*/ 85 h 271"/>
              <a:gd name="T80" fmla="*/ 250 w 271"/>
              <a:gd name="T81" fmla="*/ 98 h 271"/>
              <a:gd name="T82" fmla="*/ 263 w 271"/>
              <a:gd name="T83" fmla="*/ 114 h 271"/>
              <a:gd name="T84" fmla="*/ 271 w 271"/>
              <a:gd name="T85" fmla="*/ 132 h 271"/>
              <a:gd name="T86" fmla="*/ 263 w 271"/>
              <a:gd name="T87" fmla="*/ 150 h 271"/>
              <a:gd name="T88" fmla="*/ 251 w 271"/>
              <a:gd name="T89" fmla="*/ 167 h 271"/>
              <a:gd name="T90" fmla="*/ 155 w 271"/>
              <a:gd name="T91" fmla="*/ 124 h 271"/>
              <a:gd name="T92" fmla="*/ 46 w 271"/>
              <a:gd name="T93" fmla="*/ 177 h 271"/>
              <a:gd name="T94" fmla="*/ 177 w 271"/>
              <a:gd name="T95" fmla="*/ 225 h 271"/>
              <a:gd name="T96" fmla="*/ 223 w 271"/>
              <a:gd name="T97" fmla="*/ 164 h 271"/>
              <a:gd name="T98" fmla="*/ 186 w 271"/>
              <a:gd name="T99" fmla="*/ 183 h 271"/>
              <a:gd name="T100" fmla="*/ 144 w 271"/>
              <a:gd name="T101" fmla="*/ 204 h 271"/>
              <a:gd name="T102" fmla="*/ 104 w 271"/>
              <a:gd name="T103" fmla="*/ 221 h 271"/>
              <a:gd name="T104" fmla="*/ 167 w 271"/>
              <a:gd name="T105" fmla="*/ 49 h 271"/>
              <a:gd name="T106" fmla="*/ 141 w 271"/>
              <a:gd name="T107" fmla="*/ 114 h 271"/>
              <a:gd name="T108" fmla="*/ 140 w 271"/>
              <a:gd name="T109" fmla="*/ 121 h 271"/>
              <a:gd name="T110" fmla="*/ 49 w 271"/>
              <a:gd name="T111" fmla="*/ 104 h 271"/>
              <a:gd name="T112" fmla="*/ 114 w 271"/>
              <a:gd name="T113" fmla="*/ 12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1" h="271">
                <a:moveTo>
                  <a:pt x="264" y="179"/>
                </a:moveTo>
                <a:cubicBezTo>
                  <a:pt x="263" y="181"/>
                  <a:pt x="263" y="181"/>
                  <a:pt x="263" y="181"/>
                </a:cubicBezTo>
                <a:cubicBezTo>
                  <a:pt x="256" y="181"/>
                  <a:pt x="256" y="181"/>
                  <a:pt x="256" y="181"/>
                </a:cubicBezTo>
                <a:cubicBezTo>
                  <a:pt x="253" y="181"/>
                  <a:pt x="249" y="180"/>
                  <a:pt x="247" y="180"/>
                </a:cubicBezTo>
                <a:cubicBezTo>
                  <a:pt x="238" y="180"/>
                  <a:pt x="238" y="180"/>
                  <a:pt x="238" y="180"/>
                </a:cubicBezTo>
                <a:cubicBezTo>
                  <a:pt x="244" y="187"/>
                  <a:pt x="244" y="187"/>
                  <a:pt x="244" y="187"/>
                </a:cubicBezTo>
                <a:cubicBezTo>
                  <a:pt x="246" y="188"/>
                  <a:pt x="249" y="191"/>
                  <a:pt x="251" y="193"/>
                </a:cubicBezTo>
                <a:cubicBezTo>
                  <a:pt x="255" y="198"/>
                  <a:pt x="255" y="198"/>
                  <a:pt x="255" y="198"/>
                </a:cubicBezTo>
                <a:cubicBezTo>
                  <a:pt x="253" y="202"/>
                  <a:pt x="253" y="202"/>
                  <a:pt x="253" y="202"/>
                </a:cubicBezTo>
                <a:cubicBezTo>
                  <a:pt x="246" y="201"/>
                  <a:pt x="246" y="201"/>
                  <a:pt x="246" y="201"/>
                </a:cubicBezTo>
                <a:cubicBezTo>
                  <a:pt x="244" y="200"/>
                  <a:pt x="240" y="200"/>
                  <a:pt x="237" y="199"/>
                </a:cubicBezTo>
                <a:cubicBezTo>
                  <a:pt x="228" y="197"/>
                  <a:pt x="228" y="197"/>
                  <a:pt x="228" y="197"/>
                </a:cubicBezTo>
                <a:cubicBezTo>
                  <a:pt x="233" y="205"/>
                  <a:pt x="233" y="205"/>
                  <a:pt x="233" y="205"/>
                </a:cubicBezTo>
                <a:cubicBezTo>
                  <a:pt x="235" y="207"/>
                  <a:pt x="237" y="210"/>
                  <a:pt x="239" y="212"/>
                </a:cubicBezTo>
                <a:cubicBezTo>
                  <a:pt x="243" y="218"/>
                  <a:pt x="243" y="218"/>
                  <a:pt x="243" y="218"/>
                </a:cubicBezTo>
                <a:cubicBezTo>
                  <a:pt x="241" y="220"/>
                  <a:pt x="241" y="220"/>
                  <a:pt x="241" y="220"/>
                </a:cubicBezTo>
                <a:cubicBezTo>
                  <a:pt x="240" y="222"/>
                  <a:pt x="240" y="222"/>
                  <a:pt x="240" y="222"/>
                </a:cubicBezTo>
                <a:cubicBezTo>
                  <a:pt x="233" y="219"/>
                  <a:pt x="233" y="219"/>
                  <a:pt x="233" y="219"/>
                </a:cubicBezTo>
                <a:cubicBezTo>
                  <a:pt x="231" y="218"/>
                  <a:pt x="227" y="217"/>
                  <a:pt x="225" y="216"/>
                </a:cubicBezTo>
                <a:cubicBezTo>
                  <a:pt x="216" y="212"/>
                  <a:pt x="216" y="212"/>
                  <a:pt x="216" y="212"/>
                </a:cubicBezTo>
                <a:cubicBezTo>
                  <a:pt x="220" y="221"/>
                  <a:pt x="220" y="221"/>
                  <a:pt x="220" y="221"/>
                </a:cubicBezTo>
                <a:cubicBezTo>
                  <a:pt x="221" y="223"/>
                  <a:pt x="223" y="227"/>
                  <a:pt x="224" y="229"/>
                </a:cubicBezTo>
                <a:cubicBezTo>
                  <a:pt x="227" y="235"/>
                  <a:pt x="227" y="235"/>
                  <a:pt x="227" y="235"/>
                </a:cubicBezTo>
                <a:cubicBezTo>
                  <a:pt x="223" y="239"/>
                  <a:pt x="223" y="239"/>
                  <a:pt x="223" y="239"/>
                </a:cubicBezTo>
                <a:cubicBezTo>
                  <a:pt x="217" y="235"/>
                  <a:pt x="217" y="235"/>
                  <a:pt x="217" y="235"/>
                </a:cubicBezTo>
                <a:cubicBezTo>
                  <a:pt x="215" y="233"/>
                  <a:pt x="211" y="231"/>
                  <a:pt x="209" y="230"/>
                </a:cubicBezTo>
                <a:cubicBezTo>
                  <a:pt x="202" y="225"/>
                  <a:pt x="202" y="225"/>
                  <a:pt x="202" y="225"/>
                </a:cubicBezTo>
                <a:cubicBezTo>
                  <a:pt x="204" y="234"/>
                  <a:pt x="204" y="234"/>
                  <a:pt x="204" y="234"/>
                </a:cubicBezTo>
                <a:cubicBezTo>
                  <a:pt x="204" y="236"/>
                  <a:pt x="206" y="240"/>
                  <a:pt x="206" y="243"/>
                </a:cubicBezTo>
                <a:cubicBezTo>
                  <a:pt x="208" y="250"/>
                  <a:pt x="208" y="250"/>
                  <a:pt x="208" y="250"/>
                </a:cubicBezTo>
                <a:cubicBezTo>
                  <a:pt x="207" y="250"/>
                  <a:pt x="207" y="250"/>
                  <a:pt x="207" y="250"/>
                </a:cubicBezTo>
                <a:cubicBezTo>
                  <a:pt x="204" y="252"/>
                  <a:pt x="204" y="252"/>
                  <a:pt x="204" y="252"/>
                </a:cubicBezTo>
                <a:cubicBezTo>
                  <a:pt x="199" y="248"/>
                  <a:pt x="199" y="248"/>
                  <a:pt x="199" y="248"/>
                </a:cubicBezTo>
                <a:cubicBezTo>
                  <a:pt x="197" y="246"/>
                  <a:pt x="194" y="243"/>
                  <a:pt x="192" y="241"/>
                </a:cubicBezTo>
                <a:cubicBezTo>
                  <a:pt x="185" y="235"/>
                  <a:pt x="185" y="235"/>
                  <a:pt x="185" y="235"/>
                </a:cubicBezTo>
                <a:cubicBezTo>
                  <a:pt x="186" y="244"/>
                  <a:pt x="186" y="244"/>
                  <a:pt x="186" y="244"/>
                </a:cubicBezTo>
                <a:cubicBezTo>
                  <a:pt x="186" y="247"/>
                  <a:pt x="186" y="251"/>
                  <a:pt x="186" y="254"/>
                </a:cubicBezTo>
                <a:cubicBezTo>
                  <a:pt x="187" y="261"/>
                  <a:pt x="187" y="261"/>
                  <a:pt x="187" y="261"/>
                </a:cubicBezTo>
                <a:cubicBezTo>
                  <a:pt x="184" y="262"/>
                  <a:pt x="184" y="262"/>
                  <a:pt x="184" y="262"/>
                </a:cubicBezTo>
                <a:cubicBezTo>
                  <a:pt x="182" y="262"/>
                  <a:pt x="182" y="262"/>
                  <a:pt x="182" y="262"/>
                </a:cubicBezTo>
                <a:cubicBezTo>
                  <a:pt x="178" y="257"/>
                  <a:pt x="178" y="257"/>
                  <a:pt x="178" y="257"/>
                </a:cubicBezTo>
                <a:cubicBezTo>
                  <a:pt x="177" y="255"/>
                  <a:pt x="174" y="251"/>
                  <a:pt x="172" y="249"/>
                </a:cubicBezTo>
                <a:cubicBezTo>
                  <a:pt x="167" y="242"/>
                  <a:pt x="167" y="242"/>
                  <a:pt x="167" y="242"/>
                </a:cubicBezTo>
                <a:cubicBezTo>
                  <a:pt x="166" y="251"/>
                  <a:pt x="166" y="251"/>
                  <a:pt x="166" y="251"/>
                </a:cubicBezTo>
                <a:cubicBezTo>
                  <a:pt x="166" y="254"/>
                  <a:pt x="165" y="258"/>
                  <a:pt x="165" y="261"/>
                </a:cubicBezTo>
                <a:cubicBezTo>
                  <a:pt x="164" y="268"/>
                  <a:pt x="164" y="268"/>
                  <a:pt x="164" y="268"/>
                </a:cubicBezTo>
                <a:cubicBezTo>
                  <a:pt x="160" y="269"/>
                  <a:pt x="160" y="269"/>
                  <a:pt x="160" y="269"/>
                </a:cubicBezTo>
                <a:cubicBezTo>
                  <a:pt x="156" y="262"/>
                  <a:pt x="156" y="262"/>
                  <a:pt x="156" y="262"/>
                </a:cubicBezTo>
                <a:cubicBezTo>
                  <a:pt x="155" y="260"/>
                  <a:pt x="153" y="256"/>
                  <a:pt x="152" y="254"/>
                </a:cubicBezTo>
                <a:cubicBezTo>
                  <a:pt x="148" y="246"/>
                  <a:pt x="148" y="246"/>
                  <a:pt x="148" y="246"/>
                </a:cubicBezTo>
                <a:cubicBezTo>
                  <a:pt x="145" y="255"/>
                  <a:pt x="145" y="255"/>
                  <a:pt x="145" y="255"/>
                </a:cubicBezTo>
                <a:cubicBezTo>
                  <a:pt x="145" y="257"/>
                  <a:pt x="144" y="261"/>
                  <a:pt x="143" y="264"/>
                </a:cubicBezTo>
                <a:cubicBezTo>
                  <a:pt x="141" y="271"/>
                  <a:pt x="141" y="271"/>
                  <a:pt x="141" y="271"/>
                </a:cubicBezTo>
                <a:cubicBezTo>
                  <a:pt x="139" y="271"/>
                  <a:pt x="139" y="271"/>
                  <a:pt x="139" y="271"/>
                </a:cubicBezTo>
                <a:cubicBezTo>
                  <a:pt x="136" y="271"/>
                  <a:pt x="136" y="271"/>
                  <a:pt x="136" y="271"/>
                </a:cubicBezTo>
                <a:cubicBezTo>
                  <a:pt x="134" y="264"/>
                  <a:pt x="134" y="264"/>
                  <a:pt x="134" y="264"/>
                </a:cubicBezTo>
                <a:cubicBezTo>
                  <a:pt x="133" y="262"/>
                  <a:pt x="132" y="258"/>
                  <a:pt x="131" y="255"/>
                </a:cubicBezTo>
                <a:cubicBezTo>
                  <a:pt x="128" y="247"/>
                  <a:pt x="128" y="247"/>
                  <a:pt x="128" y="247"/>
                </a:cubicBezTo>
                <a:cubicBezTo>
                  <a:pt x="124" y="255"/>
                  <a:pt x="124" y="255"/>
                  <a:pt x="124" y="255"/>
                </a:cubicBezTo>
                <a:cubicBezTo>
                  <a:pt x="123" y="257"/>
                  <a:pt x="122" y="261"/>
                  <a:pt x="120" y="263"/>
                </a:cubicBezTo>
                <a:cubicBezTo>
                  <a:pt x="117" y="270"/>
                  <a:pt x="117" y="270"/>
                  <a:pt x="117" y="270"/>
                </a:cubicBezTo>
                <a:cubicBezTo>
                  <a:pt x="113" y="269"/>
                  <a:pt x="113" y="269"/>
                  <a:pt x="113" y="269"/>
                </a:cubicBezTo>
                <a:cubicBezTo>
                  <a:pt x="112" y="262"/>
                  <a:pt x="112" y="262"/>
                  <a:pt x="112" y="262"/>
                </a:cubicBezTo>
                <a:cubicBezTo>
                  <a:pt x="111" y="259"/>
                  <a:pt x="111" y="255"/>
                  <a:pt x="110" y="253"/>
                </a:cubicBezTo>
                <a:cubicBezTo>
                  <a:pt x="109" y="244"/>
                  <a:pt x="109" y="244"/>
                  <a:pt x="109" y="244"/>
                </a:cubicBezTo>
                <a:cubicBezTo>
                  <a:pt x="104" y="251"/>
                  <a:pt x="104" y="251"/>
                  <a:pt x="104" y="251"/>
                </a:cubicBezTo>
                <a:cubicBezTo>
                  <a:pt x="102" y="253"/>
                  <a:pt x="100" y="256"/>
                  <a:pt x="98" y="259"/>
                </a:cubicBezTo>
                <a:cubicBezTo>
                  <a:pt x="94" y="264"/>
                  <a:pt x="94" y="264"/>
                  <a:pt x="94" y="264"/>
                </a:cubicBezTo>
                <a:cubicBezTo>
                  <a:pt x="92" y="264"/>
                  <a:pt x="92" y="264"/>
                  <a:pt x="92" y="264"/>
                </a:cubicBezTo>
                <a:cubicBezTo>
                  <a:pt x="90" y="263"/>
                  <a:pt x="90" y="263"/>
                  <a:pt x="90" y="263"/>
                </a:cubicBezTo>
                <a:cubicBezTo>
                  <a:pt x="90" y="256"/>
                  <a:pt x="90" y="256"/>
                  <a:pt x="90" y="256"/>
                </a:cubicBezTo>
                <a:cubicBezTo>
                  <a:pt x="90" y="253"/>
                  <a:pt x="90" y="249"/>
                  <a:pt x="90" y="246"/>
                </a:cubicBezTo>
                <a:cubicBezTo>
                  <a:pt x="91" y="237"/>
                  <a:pt x="91" y="237"/>
                  <a:pt x="91" y="237"/>
                </a:cubicBezTo>
                <a:cubicBezTo>
                  <a:pt x="84" y="244"/>
                  <a:pt x="84" y="244"/>
                  <a:pt x="84" y="244"/>
                </a:cubicBezTo>
                <a:cubicBezTo>
                  <a:pt x="82" y="246"/>
                  <a:pt x="79" y="248"/>
                  <a:pt x="78" y="250"/>
                </a:cubicBezTo>
                <a:cubicBezTo>
                  <a:pt x="73" y="255"/>
                  <a:pt x="73" y="255"/>
                  <a:pt x="73" y="255"/>
                </a:cubicBezTo>
                <a:cubicBezTo>
                  <a:pt x="68" y="253"/>
                  <a:pt x="68" y="253"/>
                  <a:pt x="68" y="253"/>
                </a:cubicBezTo>
                <a:cubicBezTo>
                  <a:pt x="70" y="246"/>
                  <a:pt x="70" y="246"/>
                  <a:pt x="70" y="246"/>
                </a:cubicBezTo>
                <a:cubicBezTo>
                  <a:pt x="70" y="243"/>
                  <a:pt x="71" y="239"/>
                  <a:pt x="72" y="237"/>
                </a:cubicBezTo>
                <a:cubicBezTo>
                  <a:pt x="74" y="228"/>
                  <a:pt x="74" y="228"/>
                  <a:pt x="74" y="228"/>
                </a:cubicBezTo>
                <a:cubicBezTo>
                  <a:pt x="66" y="233"/>
                  <a:pt x="66" y="233"/>
                  <a:pt x="66" y="233"/>
                </a:cubicBezTo>
                <a:cubicBezTo>
                  <a:pt x="64" y="235"/>
                  <a:pt x="61" y="237"/>
                  <a:pt x="59" y="238"/>
                </a:cubicBezTo>
                <a:cubicBezTo>
                  <a:pt x="53" y="242"/>
                  <a:pt x="53" y="242"/>
                  <a:pt x="53" y="242"/>
                </a:cubicBezTo>
                <a:cubicBezTo>
                  <a:pt x="51" y="241"/>
                  <a:pt x="51" y="241"/>
                  <a:pt x="51" y="241"/>
                </a:cubicBezTo>
                <a:cubicBezTo>
                  <a:pt x="49" y="239"/>
                  <a:pt x="49" y="239"/>
                  <a:pt x="49" y="239"/>
                </a:cubicBezTo>
                <a:cubicBezTo>
                  <a:pt x="52" y="233"/>
                  <a:pt x="52" y="233"/>
                  <a:pt x="52" y="233"/>
                </a:cubicBezTo>
                <a:cubicBezTo>
                  <a:pt x="53" y="231"/>
                  <a:pt x="54" y="227"/>
                  <a:pt x="55" y="224"/>
                </a:cubicBezTo>
                <a:cubicBezTo>
                  <a:pt x="58" y="216"/>
                  <a:pt x="58" y="216"/>
                  <a:pt x="58" y="216"/>
                </a:cubicBezTo>
                <a:cubicBezTo>
                  <a:pt x="50" y="220"/>
                  <a:pt x="50" y="220"/>
                  <a:pt x="50" y="220"/>
                </a:cubicBezTo>
                <a:cubicBezTo>
                  <a:pt x="48" y="221"/>
                  <a:pt x="44" y="222"/>
                  <a:pt x="42" y="224"/>
                </a:cubicBezTo>
                <a:cubicBezTo>
                  <a:pt x="35" y="226"/>
                  <a:pt x="35" y="226"/>
                  <a:pt x="35" y="226"/>
                </a:cubicBezTo>
                <a:cubicBezTo>
                  <a:pt x="32" y="223"/>
                  <a:pt x="32" y="223"/>
                  <a:pt x="32" y="223"/>
                </a:cubicBezTo>
                <a:cubicBezTo>
                  <a:pt x="36" y="217"/>
                  <a:pt x="36" y="217"/>
                  <a:pt x="36" y="217"/>
                </a:cubicBezTo>
                <a:cubicBezTo>
                  <a:pt x="37" y="215"/>
                  <a:pt x="39" y="211"/>
                  <a:pt x="41" y="209"/>
                </a:cubicBezTo>
                <a:cubicBezTo>
                  <a:pt x="46" y="201"/>
                  <a:pt x="46" y="201"/>
                  <a:pt x="46" y="201"/>
                </a:cubicBezTo>
                <a:cubicBezTo>
                  <a:pt x="37" y="204"/>
                  <a:pt x="37" y="204"/>
                  <a:pt x="37" y="204"/>
                </a:cubicBezTo>
                <a:cubicBezTo>
                  <a:pt x="34" y="204"/>
                  <a:pt x="30" y="205"/>
                  <a:pt x="28" y="206"/>
                </a:cubicBezTo>
                <a:cubicBezTo>
                  <a:pt x="21" y="208"/>
                  <a:pt x="21" y="208"/>
                  <a:pt x="21" y="208"/>
                </a:cubicBezTo>
                <a:cubicBezTo>
                  <a:pt x="20" y="207"/>
                  <a:pt x="20" y="207"/>
                  <a:pt x="20" y="207"/>
                </a:cubicBezTo>
                <a:cubicBezTo>
                  <a:pt x="19" y="204"/>
                  <a:pt x="19" y="204"/>
                  <a:pt x="19" y="204"/>
                </a:cubicBezTo>
                <a:cubicBezTo>
                  <a:pt x="23" y="198"/>
                  <a:pt x="23" y="198"/>
                  <a:pt x="23" y="198"/>
                </a:cubicBezTo>
                <a:cubicBezTo>
                  <a:pt x="25" y="196"/>
                  <a:pt x="28" y="193"/>
                  <a:pt x="29" y="191"/>
                </a:cubicBezTo>
                <a:cubicBezTo>
                  <a:pt x="35" y="185"/>
                  <a:pt x="35" y="185"/>
                  <a:pt x="35" y="185"/>
                </a:cubicBezTo>
                <a:cubicBezTo>
                  <a:pt x="26" y="185"/>
                  <a:pt x="26" y="185"/>
                  <a:pt x="26" y="185"/>
                </a:cubicBezTo>
                <a:cubicBezTo>
                  <a:pt x="24" y="186"/>
                  <a:pt x="20" y="186"/>
                  <a:pt x="17" y="186"/>
                </a:cubicBezTo>
                <a:cubicBezTo>
                  <a:pt x="10" y="187"/>
                  <a:pt x="10" y="187"/>
                  <a:pt x="10" y="187"/>
                </a:cubicBezTo>
                <a:cubicBezTo>
                  <a:pt x="9" y="183"/>
                  <a:pt x="9" y="183"/>
                  <a:pt x="9" y="183"/>
                </a:cubicBezTo>
                <a:cubicBezTo>
                  <a:pt x="8" y="182"/>
                  <a:pt x="8" y="182"/>
                  <a:pt x="8" y="182"/>
                </a:cubicBezTo>
                <a:cubicBezTo>
                  <a:pt x="14" y="178"/>
                  <a:pt x="14" y="178"/>
                  <a:pt x="14" y="178"/>
                </a:cubicBezTo>
                <a:cubicBezTo>
                  <a:pt x="16" y="176"/>
                  <a:pt x="19" y="174"/>
                  <a:pt x="21" y="172"/>
                </a:cubicBezTo>
                <a:cubicBezTo>
                  <a:pt x="28" y="167"/>
                  <a:pt x="28" y="167"/>
                  <a:pt x="28" y="167"/>
                </a:cubicBezTo>
                <a:cubicBezTo>
                  <a:pt x="19" y="166"/>
                  <a:pt x="19" y="166"/>
                  <a:pt x="19" y="166"/>
                </a:cubicBezTo>
                <a:cubicBezTo>
                  <a:pt x="17" y="165"/>
                  <a:pt x="13" y="165"/>
                  <a:pt x="10" y="165"/>
                </a:cubicBezTo>
                <a:cubicBezTo>
                  <a:pt x="3" y="164"/>
                  <a:pt x="3" y="164"/>
                  <a:pt x="3" y="164"/>
                </a:cubicBezTo>
                <a:cubicBezTo>
                  <a:pt x="2" y="159"/>
                  <a:pt x="2" y="159"/>
                  <a:pt x="2" y="159"/>
                </a:cubicBezTo>
                <a:cubicBezTo>
                  <a:pt x="8" y="156"/>
                  <a:pt x="8" y="156"/>
                  <a:pt x="8" y="156"/>
                </a:cubicBezTo>
                <a:cubicBezTo>
                  <a:pt x="11" y="155"/>
                  <a:pt x="14" y="153"/>
                  <a:pt x="17" y="152"/>
                </a:cubicBezTo>
                <a:cubicBezTo>
                  <a:pt x="25" y="147"/>
                  <a:pt x="25" y="147"/>
                  <a:pt x="25" y="147"/>
                </a:cubicBezTo>
                <a:cubicBezTo>
                  <a:pt x="16" y="145"/>
                  <a:pt x="16" y="145"/>
                  <a:pt x="16" y="145"/>
                </a:cubicBezTo>
                <a:cubicBezTo>
                  <a:pt x="13" y="144"/>
                  <a:pt x="9" y="143"/>
                  <a:pt x="7" y="143"/>
                </a:cubicBezTo>
                <a:cubicBezTo>
                  <a:pt x="0" y="141"/>
                  <a:pt x="0" y="141"/>
                  <a:pt x="0" y="141"/>
                </a:cubicBezTo>
                <a:cubicBezTo>
                  <a:pt x="0" y="139"/>
                  <a:pt x="0" y="139"/>
                  <a:pt x="0" y="139"/>
                </a:cubicBezTo>
                <a:cubicBezTo>
                  <a:pt x="0" y="136"/>
                  <a:pt x="0" y="136"/>
                  <a:pt x="0" y="136"/>
                </a:cubicBezTo>
                <a:cubicBezTo>
                  <a:pt x="7" y="134"/>
                  <a:pt x="7" y="134"/>
                  <a:pt x="7" y="134"/>
                </a:cubicBezTo>
                <a:cubicBezTo>
                  <a:pt x="9" y="133"/>
                  <a:pt x="13" y="132"/>
                  <a:pt x="16" y="131"/>
                </a:cubicBezTo>
                <a:cubicBezTo>
                  <a:pt x="24" y="128"/>
                  <a:pt x="24" y="128"/>
                  <a:pt x="24" y="128"/>
                </a:cubicBezTo>
                <a:cubicBezTo>
                  <a:pt x="16" y="124"/>
                  <a:pt x="16" y="124"/>
                  <a:pt x="16" y="124"/>
                </a:cubicBezTo>
                <a:cubicBezTo>
                  <a:pt x="14" y="123"/>
                  <a:pt x="10" y="121"/>
                  <a:pt x="8" y="120"/>
                </a:cubicBezTo>
                <a:cubicBezTo>
                  <a:pt x="1" y="117"/>
                  <a:pt x="1" y="117"/>
                  <a:pt x="1" y="117"/>
                </a:cubicBezTo>
                <a:cubicBezTo>
                  <a:pt x="2" y="112"/>
                  <a:pt x="2" y="112"/>
                  <a:pt x="2" y="112"/>
                </a:cubicBezTo>
                <a:cubicBezTo>
                  <a:pt x="9" y="111"/>
                  <a:pt x="9" y="111"/>
                  <a:pt x="9" y="111"/>
                </a:cubicBezTo>
                <a:cubicBezTo>
                  <a:pt x="11" y="111"/>
                  <a:pt x="16" y="110"/>
                  <a:pt x="18" y="110"/>
                </a:cubicBezTo>
                <a:cubicBezTo>
                  <a:pt x="27" y="109"/>
                  <a:pt x="27" y="109"/>
                  <a:pt x="27" y="109"/>
                </a:cubicBezTo>
                <a:cubicBezTo>
                  <a:pt x="20" y="104"/>
                  <a:pt x="20" y="104"/>
                  <a:pt x="20" y="104"/>
                </a:cubicBezTo>
                <a:cubicBezTo>
                  <a:pt x="18" y="102"/>
                  <a:pt x="14" y="100"/>
                  <a:pt x="12" y="98"/>
                </a:cubicBezTo>
                <a:cubicBezTo>
                  <a:pt x="6" y="94"/>
                  <a:pt x="6" y="94"/>
                  <a:pt x="6" y="94"/>
                </a:cubicBezTo>
                <a:cubicBezTo>
                  <a:pt x="7" y="92"/>
                  <a:pt x="7" y="92"/>
                  <a:pt x="7" y="92"/>
                </a:cubicBezTo>
                <a:cubicBezTo>
                  <a:pt x="8" y="90"/>
                  <a:pt x="8" y="90"/>
                  <a:pt x="8" y="90"/>
                </a:cubicBezTo>
                <a:cubicBezTo>
                  <a:pt x="15" y="90"/>
                  <a:pt x="15" y="90"/>
                  <a:pt x="15" y="90"/>
                </a:cubicBezTo>
                <a:cubicBezTo>
                  <a:pt x="18" y="90"/>
                  <a:pt x="22" y="90"/>
                  <a:pt x="24" y="90"/>
                </a:cubicBezTo>
                <a:cubicBezTo>
                  <a:pt x="33" y="90"/>
                  <a:pt x="33" y="90"/>
                  <a:pt x="33" y="90"/>
                </a:cubicBezTo>
                <a:cubicBezTo>
                  <a:pt x="27" y="84"/>
                  <a:pt x="27" y="84"/>
                  <a:pt x="27" y="84"/>
                </a:cubicBezTo>
                <a:cubicBezTo>
                  <a:pt x="25" y="82"/>
                  <a:pt x="22" y="79"/>
                  <a:pt x="21" y="77"/>
                </a:cubicBezTo>
                <a:cubicBezTo>
                  <a:pt x="16" y="72"/>
                  <a:pt x="16" y="72"/>
                  <a:pt x="16" y="72"/>
                </a:cubicBezTo>
                <a:cubicBezTo>
                  <a:pt x="18" y="68"/>
                  <a:pt x="18" y="68"/>
                  <a:pt x="18" y="68"/>
                </a:cubicBezTo>
                <a:cubicBezTo>
                  <a:pt x="25" y="70"/>
                  <a:pt x="25" y="70"/>
                  <a:pt x="25" y="70"/>
                </a:cubicBezTo>
                <a:cubicBezTo>
                  <a:pt x="27" y="70"/>
                  <a:pt x="31" y="71"/>
                  <a:pt x="34" y="71"/>
                </a:cubicBezTo>
                <a:cubicBezTo>
                  <a:pt x="43" y="73"/>
                  <a:pt x="43" y="73"/>
                  <a:pt x="43" y="73"/>
                </a:cubicBezTo>
                <a:cubicBezTo>
                  <a:pt x="38" y="66"/>
                  <a:pt x="38" y="66"/>
                  <a:pt x="38" y="66"/>
                </a:cubicBezTo>
                <a:cubicBezTo>
                  <a:pt x="36" y="64"/>
                  <a:pt x="34" y="60"/>
                  <a:pt x="32" y="58"/>
                </a:cubicBezTo>
                <a:cubicBezTo>
                  <a:pt x="28" y="52"/>
                  <a:pt x="28" y="52"/>
                  <a:pt x="28" y="52"/>
                </a:cubicBezTo>
                <a:cubicBezTo>
                  <a:pt x="30" y="50"/>
                  <a:pt x="30" y="50"/>
                  <a:pt x="30" y="50"/>
                </a:cubicBezTo>
                <a:cubicBezTo>
                  <a:pt x="31" y="49"/>
                  <a:pt x="31" y="49"/>
                  <a:pt x="31" y="49"/>
                </a:cubicBezTo>
                <a:cubicBezTo>
                  <a:pt x="38" y="51"/>
                  <a:pt x="38" y="51"/>
                  <a:pt x="38" y="51"/>
                </a:cubicBezTo>
                <a:cubicBezTo>
                  <a:pt x="40" y="52"/>
                  <a:pt x="44" y="54"/>
                  <a:pt x="46" y="55"/>
                </a:cubicBezTo>
                <a:cubicBezTo>
                  <a:pt x="55" y="58"/>
                  <a:pt x="55" y="58"/>
                  <a:pt x="55" y="58"/>
                </a:cubicBezTo>
                <a:cubicBezTo>
                  <a:pt x="51" y="50"/>
                  <a:pt x="51" y="50"/>
                  <a:pt x="51" y="50"/>
                </a:cubicBezTo>
                <a:cubicBezTo>
                  <a:pt x="50" y="48"/>
                  <a:pt x="48" y="44"/>
                  <a:pt x="47" y="42"/>
                </a:cubicBezTo>
                <a:cubicBezTo>
                  <a:pt x="44" y="35"/>
                  <a:pt x="44" y="35"/>
                  <a:pt x="44" y="35"/>
                </a:cubicBezTo>
                <a:cubicBezTo>
                  <a:pt x="48" y="32"/>
                  <a:pt x="48" y="32"/>
                  <a:pt x="48" y="32"/>
                </a:cubicBezTo>
                <a:cubicBezTo>
                  <a:pt x="54" y="36"/>
                  <a:pt x="54" y="36"/>
                  <a:pt x="54" y="36"/>
                </a:cubicBezTo>
                <a:cubicBezTo>
                  <a:pt x="56" y="37"/>
                  <a:pt x="60" y="39"/>
                  <a:pt x="62" y="41"/>
                </a:cubicBezTo>
                <a:cubicBezTo>
                  <a:pt x="69" y="45"/>
                  <a:pt x="69" y="45"/>
                  <a:pt x="69" y="45"/>
                </a:cubicBezTo>
                <a:cubicBezTo>
                  <a:pt x="67" y="37"/>
                  <a:pt x="67" y="37"/>
                  <a:pt x="67" y="37"/>
                </a:cubicBezTo>
                <a:cubicBezTo>
                  <a:pt x="67" y="34"/>
                  <a:pt x="65" y="30"/>
                  <a:pt x="65" y="28"/>
                </a:cubicBezTo>
                <a:cubicBezTo>
                  <a:pt x="63" y="21"/>
                  <a:pt x="63" y="21"/>
                  <a:pt x="63" y="21"/>
                </a:cubicBezTo>
                <a:cubicBezTo>
                  <a:pt x="64" y="20"/>
                  <a:pt x="64" y="20"/>
                  <a:pt x="64" y="20"/>
                </a:cubicBezTo>
                <a:cubicBezTo>
                  <a:pt x="67" y="18"/>
                  <a:pt x="67" y="18"/>
                  <a:pt x="67" y="18"/>
                </a:cubicBezTo>
                <a:cubicBezTo>
                  <a:pt x="72" y="23"/>
                  <a:pt x="72" y="23"/>
                  <a:pt x="72" y="23"/>
                </a:cubicBezTo>
                <a:cubicBezTo>
                  <a:pt x="74" y="25"/>
                  <a:pt x="77" y="27"/>
                  <a:pt x="79" y="29"/>
                </a:cubicBezTo>
                <a:cubicBezTo>
                  <a:pt x="86" y="35"/>
                  <a:pt x="86" y="35"/>
                  <a:pt x="86" y="35"/>
                </a:cubicBezTo>
                <a:cubicBezTo>
                  <a:pt x="85" y="26"/>
                  <a:pt x="85" y="26"/>
                  <a:pt x="85" y="26"/>
                </a:cubicBezTo>
                <a:cubicBezTo>
                  <a:pt x="85" y="24"/>
                  <a:pt x="85" y="20"/>
                  <a:pt x="85" y="17"/>
                </a:cubicBezTo>
                <a:cubicBezTo>
                  <a:pt x="84" y="10"/>
                  <a:pt x="84" y="10"/>
                  <a:pt x="84" y="10"/>
                </a:cubicBezTo>
                <a:cubicBezTo>
                  <a:pt x="87" y="9"/>
                  <a:pt x="87" y="9"/>
                  <a:pt x="87" y="9"/>
                </a:cubicBezTo>
                <a:cubicBezTo>
                  <a:pt x="89" y="8"/>
                  <a:pt x="89" y="8"/>
                  <a:pt x="89" y="8"/>
                </a:cubicBezTo>
                <a:cubicBezTo>
                  <a:pt x="93" y="14"/>
                  <a:pt x="93" y="14"/>
                  <a:pt x="93" y="14"/>
                </a:cubicBezTo>
                <a:cubicBezTo>
                  <a:pt x="94" y="16"/>
                  <a:pt x="97" y="19"/>
                  <a:pt x="99" y="21"/>
                </a:cubicBezTo>
                <a:cubicBezTo>
                  <a:pt x="104" y="28"/>
                  <a:pt x="104" y="28"/>
                  <a:pt x="104" y="28"/>
                </a:cubicBezTo>
                <a:cubicBezTo>
                  <a:pt x="105" y="19"/>
                  <a:pt x="105" y="19"/>
                  <a:pt x="105" y="19"/>
                </a:cubicBezTo>
                <a:cubicBezTo>
                  <a:pt x="105" y="17"/>
                  <a:pt x="106" y="12"/>
                  <a:pt x="106" y="10"/>
                </a:cubicBezTo>
                <a:cubicBezTo>
                  <a:pt x="107" y="3"/>
                  <a:pt x="107" y="3"/>
                  <a:pt x="107" y="3"/>
                </a:cubicBezTo>
                <a:cubicBezTo>
                  <a:pt x="111" y="2"/>
                  <a:pt x="111" y="2"/>
                  <a:pt x="111" y="2"/>
                </a:cubicBezTo>
                <a:cubicBezTo>
                  <a:pt x="115" y="8"/>
                  <a:pt x="115" y="8"/>
                  <a:pt x="115" y="8"/>
                </a:cubicBezTo>
                <a:cubicBezTo>
                  <a:pt x="116" y="10"/>
                  <a:pt x="118" y="14"/>
                  <a:pt x="119" y="16"/>
                </a:cubicBezTo>
                <a:cubicBezTo>
                  <a:pt x="123" y="24"/>
                  <a:pt x="123" y="24"/>
                  <a:pt x="123" y="24"/>
                </a:cubicBezTo>
                <a:cubicBezTo>
                  <a:pt x="126" y="16"/>
                  <a:pt x="126" y="16"/>
                  <a:pt x="126" y="16"/>
                </a:cubicBezTo>
                <a:cubicBezTo>
                  <a:pt x="126" y="13"/>
                  <a:pt x="127" y="9"/>
                  <a:pt x="128" y="7"/>
                </a:cubicBezTo>
                <a:cubicBezTo>
                  <a:pt x="130" y="0"/>
                  <a:pt x="130" y="0"/>
                  <a:pt x="130" y="0"/>
                </a:cubicBezTo>
                <a:cubicBezTo>
                  <a:pt x="132" y="0"/>
                  <a:pt x="132" y="0"/>
                  <a:pt x="132" y="0"/>
                </a:cubicBezTo>
                <a:cubicBezTo>
                  <a:pt x="135" y="0"/>
                  <a:pt x="135" y="0"/>
                  <a:pt x="135" y="0"/>
                </a:cubicBezTo>
                <a:cubicBezTo>
                  <a:pt x="137" y="6"/>
                  <a:pt x="137" y="6"/>
                  <a:pt x="137" y="6"/>
                </a:cubicBezTo>
                <a:cubicBezTo>
                  <a:pt x="138" y="9"/>
                  <a:pt x="139" y="13"/>
                  <a:pt x="140" y="15"/>
                </a:cubicBezTo>
                <a:cubicBezTo>
                  <a:pt x="143" y="24"/>
                  <a:pt x="143" y="24"/>
                  <a:pt x="143" y="24"/>
                </a:cubicBezTo>
                <a:cubicBezTo>
                  <a:pt x="147" y="16"/>
                  <a:pt x="147" y="16"/>
                  <a:pt x="147" y="16"/>
                </a:cubicBezTo>
                <a:cubicBezTo>
                  <a:pt x="148" y="13"/>
                  <a:pt x="149" y="10"/>
                  <a:pt x="151" y="7"/>
                </a:cubicBezTo>
                <a:cubicBezTo>
                  <a:pt x="154" y="1"/>
                  <a:pt x="154" y="1"/>
                  <a:pt x="154" y="1"/>
                </a:cubicBezTo>
                <a:cubicBezTo>
                  <a:pt x="158" y="2"/>
                  <a:pt x="158" y="2"/>
                  <a:pt x="158" y="2"/>
                </a:cubicBezTo>
                <a:cubicBezTo>
                  <a:pt x="159" y="9"/>
                  <a:pt x="159" y="9"/>
                  <a:pt x="159" y="9"/>
                </a:cubicBezTo>
                <a:cubicBezTo>
                  <a:pt x="160" y="11"/>
                  <a:pt x="160" y="15"/>
                  <a:pt x="161" y="18"/>
                </a:cubicBezTo>
                <a:cubicBezTo>
                  <a:pt x="162" y="27"/>
                  <a:pt x="162" y="27"/>
                  <a:pt x="162" y="27"/>
                </a:cubicBezTo>
                <a:cubicBezTo>
                  <a:pt x="167" y="20"/>
                  <a:pt x="167" y="20"/>
                  <a:pt x="167" y="20"/>
                </a:cubicBezTo>
                <a:cubicBezTo>
                  <a:pt x="169" y="17"/>
                  <a:pt x="171" y="14"/>
                  <a:pt x="173" y="12"/>
                </a:cubicBezTo>
                <a:cubicBezTo>
                  <a:pt x="177" y="6"/>
                  <a:pt x="177" y="6"/>
                  <a:pt x="177" y="6"/>
                </a:cubicBezTo>
                <a:cubicBezTo>
                  <a:pt x="179" y="7"/>
                  <a:pt x="179" y="7"/>
                  <a:pt x="179" y="7"/>
                </a:cubicBezTo>
                <a:cubicBezTo>
                  <a:pt x="181" y="8"/>
                  <a:pt x="181" y="8"/>
                  <a:pt x="181" y="8"/>
                </a:cubicBezTo>
                <a:cubicBezTo>
                  <a:pt x="181" y="15"/>
                  <a:pt x="181" y="15"/>
                  <a:pt x="181" y="15"/>
                </a:cubicBezTo>
                <a:cubicBezTo>
                  <a:pt x="181" y="17"/>
                  <a:pt x="181" y="22"/>
                  <a:pt x="181" y="24"/>
                </a:cubicBezTo>
                <a:cubicBezTo>
                  <a:pt x="180" y="33"/>
                  <a:pt x="180" y="33"/>
                  <a:pt x="180" y="33"/>
                </a:cubicBezTo>
                <a:cubicBezTo>
                  <a:pt x="187" y="27"/>
                  <a:pt x="187" y="27"/>
                  <a:pt x="187" y="27"/>
                </a:cubicBezTo>
                <a:cubicBezTo>
                  <a:pt x="189" y="25"/>
                  <a:pt x="192" y="22"/>
                  <a:pt x="193" y="20"/>
                </a:cubicBezTo>
                <a:cubicBezTo>
                  <a:pt x="198" y="15"/>
                  <a:pt x="198" y="15"/>
                  <a:pt x="198" y="15"/>
                </a:cubicBezTo>
                <a:cubicBezTo>
                  <a:pt x="203" y="18"/>
                  <a:pt x="203" y="18"/>
                  <a:pt x="203" y="18"/>
                </a:cubicBezTo>
                <a:cubicBezTo>
                  <a:pt x="201" y="25"/>
                  <a:pt x="201" y="25"/>
                  <a:pt x="201" y="25"/>
                </a:cubicBezTo>
                <a:cubicBezTo>
                  <a:pt x="201" y="27"/>
                  <a:pt x="200" y="31"/>
                  <a:pt x="199" y="34"/>
                </a:cubicBezTo>
                <a:cubicBezTo>
                  <a:pt x="197" y="42"/>
                  <a:pt x="197" y="42"/>
                  <a:pt x="197" y="42"/>
                </a:cubicBezTo>
                <a:cubicBezTo>
                  <a:pt x="205" y="37"/>
                  <a:pt x="205" y="37"/>
                  <a:pt x="205" y="37"/>
                </a:cubicBezTo>
                <a:cubicBezTo>
                  <a:pt x="207" y="36"/>
                  <a:pt x="210" y="33"/>
                  <a:pt x="212" y="32"/>
                </a:cubicBezTo>
                <a:cubicBezTo>
                  <a:pt x="218" y="28"/>
                  <a:pt x="218" y="28"/>
                  <a:pt x="218" y="28"/>
                </a:cubicBezTo>
                <a:cubicBezTo>
                  <a:pt x="220" y="30"/>
                  <a:pt x="220" y="30"/>
                  <a:pt x="220" y="30"/>
                </a:cubicBezTo>
                <a:cubicBezTo>
                  <a:pt x="222" y="31"/>
                  <a:pt x="222" y="31"/>
                  <a:pt x="222" y="31"/>
                </a:cubicBezTo>
                <a:cubicBezTo>
                  <a:pt x="219" y="38"/>
                  <a:pt x="219" y="38"/>
                  <a:pt x="219" y="38"/>
                </a:cubicBezTo>
                <a:cubicBezTo>
                  <a:pt x="218" y="40"/>
                  <a:pt x="217" y="44"/>
                  <a:pt x="216" y="46"/>
                </a:cubicBezTo>
                <a:cubicBezTo>
                  <a:pt x="213" y="55"/>
                  <a:pt x="213" y="55"/>
                  <a:pt x="213" y="55"/>
                </a:cubicBezTo>
                <a:cubicBezTo>
                  <a:pt x="221" y="51"/>
                  <a:pt x="221" y="51"/>
                  <a:pt x="221" y="51"/>
                </a:cubicBezTo>
                <a:cubicBezTo>
                  <a:pt x="223" y="50"/>
                  <a:pt x="227" y="48"/>
                  <a:pt x="229" y="47"/>
                </a:cubicBezTo>
                <a:cubicBezTo>
                  <a:pt x="236" y="44"/>
                  <a:pt x="236" y="44"/>
                  <a:pt x="236" y="44"/>
                </a:cubicBezTo>
                <a:cubicBezTo>
                  <a:pt x="239" y="48"/>
                  <a:pt x="239" y="48"/>
                  <a:pt x="239" y="48"/>
                </a:cubicBezTo>
                <a:cubicBezTo>
                  <a:pt x="235" y="54"/>
                  <a:pt x="235" y="54"/>
                  <a:pt x="235" y="54"/>
                </a:cubicBezTo>
                <a:cubicBezTo>
                  <a:pt x="234" y="56"/>
                  <a:pt x="232" y="59"/>
                  <a:pt x="230" y="62"/>
                </a:cubicBezTo>
                <a:cubicBezTo>
                  <a:pt x="225" y="69"/>
                  <a:pt x="225" y="69"/>
                  <a:pt x="225" y="69"/>
                </a:cubicBezTo>
                <a:cubicBezTo>
                  <a:pt x="234" y="67"/>
                  <a:pt x="234" y="67"/>
                  <a:pt x="234" y="67"/>
                </a:cubicBezTo>
                <a:cubicBezTo>
                  <a:pt x="237" y="66"/>
                  <a:pt x="241" y="65"/>
                  <a:pt x="243" y="65"/>
                </a:cubicBezTo>
                <a:cubicBezTo>
                  <a:pt x="250" y="63"/>
                  <a:pt x="250" y="63"/>
                  <a:pt x="250" y="63"/>
                </a:cubicBezTo>
                <a:cubicBezTo>
                  <a:pt x="251" y="64"/>
                  <a:pt x="251" y="64"/>
                  <a:pt x="251" y="64"/>
                </a:cubicBezTo>
                <a:cubicBezTo>
                  <a:pt x="252" y="67"/>
                  <a:pt x="252" y="67"/>
                  <a:pt x="252" y="67"/>
                </a:cubicBezTo>
                <a:cubicBezTo>
                  <a:pt x="248" y="72"/>
                  <a:pt x="248" y="72"/>
                  <a:pt x="248" y="72"/>
                </a:cubicBezTo>
                <a:cubicBezTo>
                  <a:pt x="246" y="74"/>
                  <a:pt x="243" y="77"/>
                  <a:pt x="242" y="79"/>
                </a:cubicBezTo>
                <a:cubicBezTo>
                  <a:pt x="236" y="86"/>
                  <a:pt x="236" y="86"/>
                  <a:pt x="236" y="86"/>
                </a:cubicBezTo>
                <a:cubicBezTo>
                  <a:pt x="245" y="85"/>
                  <a:pt x="245" y="85"/>
                  <a:pt x="245" y="85"/>
                </a:cubicBezTo>
                <a:cubicBezTo>
                  <a:pt x="247" y="85"/>
                  <a:pt x="251" y="85"/>
                  <a:pt x="254" y="84"/>
                </a:cubicBezTo>
                <a:cubicBezTo>
                  <a:pt x="261" y="84"/>
                  <a:pt x="261" y="84"/>
                  <a:pt x="261" y="84"/>
                </a:cubicBezTo>
                <a:cubicBezTo>
                  <a:pt x="262" y="87"/>
                  <a:pt x="262" y="87"/>
                  <a:pt x="262" y="87"/>
                </a:cubicBezTo>
                <a:cubicBezTo>
                  <a:pt x="263" y="88"/>
                  <a:pt x="263" y="88"/>
                  <a:pt x="263" y="88"/>
                </a:cubicBezTo>
                <a:cubicBezTo>
                  <a:pt x="257" y="93"/>
                  <a:pt x="257" y="93"/>
                  <a:pt x="257" y="93"/>
                </a:cubicBezTo>
                <a:cubicBezTo>
                  <a:pt x="255" y="94"/>
                  <a:pt x="252" y="97"/>
                  <a:pt x="250" y="98"/>
                </a:cubicBezTo>
                <a:cubicBezTo>
                  <a:pt x="243" y="104"/>
                  <a:pt x="243" y="104"/>
                  <a:pt x="243" y="104"/>
                </a:cubicBezTo>
                <a:cubicBezTo>
                  <a:pt x="252" y="105"/>
                  <a:pt x="252" y="105"/>
                  <a:pt x="252" y="105"/>
                </a:cubicBezTo>
                <a:cubicBezTo>
                  <a:pt x="254" y="105"/>
                  <a:pt x="258" y="105"/>
                  <a:pt x="261" y="106"/>
                </a:cubicBezTo>
                <a:cubicBezTo>
                  <a:pt x="268" y="106"/>
                  <a:pt x="268" y="106"/>
                  <a:pt x="268" y="106"/>
                </a:cubicBezTo>
                <a:cubicBezTo>
                  <a:pt x="269" y="111"/>
                  <a:pt x="269" y="111"/>
                  <a:pt x="269" y="111"/>
                </a:cubicBezTo>
                <a:cubicBezTo>
                  <a:pt x="263" y="114"/>
                  <a:pt x="263" y="114"/>
                  <a:pt x="263" y="114"/>
                </a:cubicBezTo>
                <a:cubicBezTo>
                  <a:pt x="260" y="116"/>
                  <a:pt x="257" y="118"/>
                  <a:pt x="254" y="119"/>
                </a:cubicBezTo>
                <a:cubicBezTo>
                  <a:pt x="246" y="123"/>
                  <a:pt x="246" y="123"/>
                  <a:pt x="246" y="123"/>
                </a:cubicBezTo>
                <a:cubicBezTo>
                  <a:pt x="255" y="125"/>
                  <a:pt x="255" y="125"/>
                  <a:pt x="255" y="125"/>
                </a:cubicBezTo>
                <a:cubicBezTo>
                  <a:pt x="258" y="126"/>
                  <a:pt x="262" y="127"/>
                  <a:pt x="264" y="128"/>
                </a:cubicBezTo>
                <a:cubicBezTo>
                  <a:pt x="271" y="130"/>
                  <a:pt x="271" y="130"/>
                  <a:pt x="271" y="130"/>
                </a:cubicBezTo>
                <a:cubicBezTo>
                  <a:pt x="271" y="132"/>
                  <a:pt x="271" y="132"/>
                  <a:pt x="271" y="132"/>
                </a:cubicBezTo>
                <a:cubicBezTo>
                  <a:pt x="271" y="135"/>
                  <a:pt x="271" y="135"/>
                  <a:pt x="271" y="135"/>
                </a:cubicBezTo>
                <a:cubicBezTo>
                  <a:pt x="264" y="137"/>
                  <a:pt x="264" y="137"/>
                  <a:pt x="264" y="137"/>
                </a:cubicBezTo>
                <a:cubicBezTo>
                  <a:pt x="262" y="138"/>
                  <a:pt x="258" y="139"/>
                  <a:pt x="255" y="140"/>
                </a:cubicBezTo>
                <a:cubicBezTo>
                  <a:pt x="247" y="142"/>
                  <a:pt x="247" y="142"/>
                  <a:pt x="247" y="142"/>
                </a:cubicBezTo>
                <a:cubicBezTo>
                  <a:pt x="255" y="146"/>
                  <a:pt x="255" y="146"/>
                  <a:pt x="255" y="146"/>
                </a:cubicBezTo>
                <a:cubicBezTo>
                  <a:pt x="257" y="147"/>
                  <a:pt x="261" y="149"/>
                  <a:pt x="263" y="150"/>
                </a:cubicBezTo>
                <a:cubicBezTo>
                  <a:pt x="270" y="153"/>
                  <a:pt x="270" y="153"/>
                  <a:pt x="270" y="153"/>
                </a:cubicBezTo>
                <a:cubicBezTo>
                  <a:pt x="269" y="158"/>
                  <a:pt x="269" y="158"/>
                  <a:pt x="269" y="158"/>
                </a:cubicBezTo>
                <a:cubicBezTo>
                  <a:pt x="262" y="159"/>
                  <a:pt x="262" y="159"/>
                  <a:pt x="262" y="159"/>
                </a:cubicBezTo>
                <a:cubicBezTo>
                  <a:pt x="259" y="159"/>
                  <a:pt x="255" y="160"/>
                  <a:pt x="253" y="160"/>
                </a:cubicBezTo>
                <a:cubicBezTo>
                  <a:pt x="244" y="162"/>
                  <a:pt x="244" y="162"/>
                  <a:pt x="244" y="162"/>
                </a:cubicBezTo>
                <a:cubicBezTo>
                  <a:pt x="251" y="167"/>
                  <a:pt x="251" y="167"/>
                  <a:pt x="251" y="167"/>
                </a:cubicBezTo>
                <a:cubicBezTo>
                  <a:pt x="253" y="168"/>
                  <a:pt x="257" y="171"/>
                  <a:pt x="259" y="172"/>
                </a:cubicBezTo>
                <a:cubicBezTo>
                  <a:pt x="265" y="176"/>
                  <a:pt x="265" y="176"/>
                  <a:pt x="265" y="176"/>
                </a:cubicBezTo>
                <a:cubicBezTo>
                  <a:pt x="264" y="179"/>
                  <a:pt x="264" y="179"/>
                  <a:pt x="264" y="179"/>
                </a:cubicBezTo>
                <a:close/>
                <a:moveTo>
                  <a:pt x="225" y="94"/>
                </a:moveTo>
                <a:cubicBezTo>
                  <a:pt x="224" y="91"/>
                  <a:pt x="224" y="91"/>
                  <a:pt x="224" y="91"/>
                </a:cubicBezTo>
                <a:cubicBezTo>
                  <a:pt x="155" y="124"/>
                  <a:pt x="155" y="124"/>
                  <a:pt x="155" y="124"/>
                </a:cubicBezTo>
                <a:cubicBezTo>
                  <a:pt x="156" y="127"/>
                  <a:pt x="156" y="127"/>
                  <a:pt x="156" y="127"/>
                </a:cubicBezTo>
                <a:cubicBezTo>
                  <a:pt x="225" y="94"/>
                  <a:pt x="225" y="94"/>
                  <a:pt x="225" y="94"/>
                </a:cubicBezTo>
                <a:close/>
                <a:moveTo>
                  <a:pt x="47" y="180"/>
                </a:moveTo>
                <a:cubicBezTo>
                  <a:pt x="116" y="146"/>
                  <a:pt x="116" y="146"/>
                  <a:pt x="116" y="146"/>
                </a:cubicBezTo>
                <a:cubicBezTo>
                  <a:pt x="115" y="143"/>
                  <a:pt x="115" y="143"/>
                  <a:pt x="115" y="143"/>
                </a:cubicBezTo>
                <a:cubicBezTo>
                  <a:pt x="46" y="177"/>
                  <a:pt x="46" y="177"/>
                  <a:pt x="46" y="177"/>
                </a:cubicBezTo>
                <a:cubicBezTo>
                  <a:pt x="47" y="180"/>
                  <a:pt x="47" y="180"/>
                  <a:pt x="47" y="180"/>
                </a:cubicBezTo>
                <a:close/>
                <a:moveTo>
                  <a:pt x="177" y="225"/>
                </a:moveTo>
                <a:cubicBezTo>
                  <a:pt x="180" y="223"/>
                  <a:pt x="180" y="223"/>
                  <a:pt x="180" y="223"/>
                </a:cubicBezTo>
                <a:cubicBezTo>
                  <a:pt x="146" y="154"/>
                  <a:pt x="146" y="154"/>
                  <a:pt x="146" y="154"/>
                </a:cubicBezTo>
                <a:cubicBezTo>
                  <a:pt x="144" y="156"/>
                  <a:pt x="144" y="156"/>
                  <a:pt x="144" y="156"/>
                </a:cubicBezTo>
                <a:cubicBezTo>
                  <a:pt x="177" y="225"/>
                  <a:pt x="177" y="225"/>
                  <a:pt x="177" y="225"/>
                </a:cubicBezTo>
                <a:close/>
                <a:moveTo>
                  <a:pt x="91" y="47"/>
                </a:moveTo>
                <a:cubicBezTo>
                  <a:pt x="125" y="116"/>
                  <a:pt x="125" y="116"/>
                  <a:pt x="125" y="116"/>
                </a:cubicBezTo>
                <a:cubicBezTo>
                  <a:pt x="127" y="115"/>
                  <a:pt x="127" y="115"/>
                  <a:pt x="127" y="115"/>
                </a:cubicBezTo>
                <a:cubicBezTo>
                  <a:pt x="94" y="46"/>
                  <a:pt x="94" y="46"/>
                  <a:pt x="94" y="46"/>
                </a:cubicBezTo>
                <a:cubicBezTo>
                  <a:pt x="91" y="47"/>
                  <a:pt x="91" y="47"/>
                  <a:pt x="91" y="47"/>
                </a:cubicBezTo>
                <a:close/>
                <a:moveTo>
                  <a:pt x="223" y="164"/>
                </a:moveTo>
                <a:cubicBezTo>
                  <a:pt x="228" y="149"/>
                  <a:pt x="220" y="132"/>
                  <a:pt x="204" y="127"/>
                </a:cubicBezTo>
                <a:cubicBezTo>
                  <a:pt x="189" y="122"/>
                  <a:pt x="173" y="130"/>
                  <a:pt x="167" y="145"/>
                </a:cubicBezTo>
                <a:cubicBezTo>
                  <a:pt x="157" y="141"/>
                  <a:pt x="157" y="141"/>
                  <a:pt x="157" y="141"/>
                </a:cubicBezTo>
                <a:cubicBezTo>
                  <a:pt x="156" y="144"/>
                  <a:pt x="156" y="144"/>
                  <a:pt x="156" y="144"/>
                </a:cubicBezTo>
                <a:cubicBezTo>
                  <a:pt x="167" y="148"/>
                  <a:pt x="167" y="148"/>
                  <a:pt x="167" y="148"/>
                </a:cubicBezTo>
                <a:cubicBezTo>
                  <a:pt x="163" y="162"/>
                  <a:pt x="171" y="178"/>
                  <a:pt x="186" y="183"/>
                </a:cubicBezTo>
                <a:cubicBezTo>
                  <a:pt x="200" y="188"/>
                  <a:pt x="216" y="181"/>
                  <a:pt x="222" y="167"/>
                </a:cubicBezTo>
                <a:cubicBezTo>
                  <a:pt x="228" y="169"/>
                  <a:pt x="228" y="169"/>
                  <a:pt x="228" y="169"/>
                </a:cubicBezTo>
                <a:cubicBezTo>
                  <a:pt x="229" y="166"/>
                  <a:pt x="229" y="166"/>
                  <a:pt x="229" y="166"/>
                </a:cubicBezTo>
                <a:cubicBezTo>
                  <a:pt x="223" y="164"/>
                  <a:pt x="223" y="164"/>
                  <a:pt x="223" y="164"/>
                </a:cubicBezTo>
                <a:close/>
                <a:moveTo>
                  <a:pt x="144" y="204"/>
                </a:moveTo>
                <a:cubicBezTo>
                  <a:pt x="144" y="204"/>
                  <a:pt x="144" y="204"/>
                  <a:pt x="144" y="204"/>
                </a:cubicBezTo>
                <a:cubicBezTo>
                  <a:pt x="149" y="189"/>
                  <a:pt x="141" y="172"/>
                  <a:pt x="126" y="167"/>
                </a:cubicBezTo>
                <a:cubicBezTo>
                  <a:pt x="130" y="156"/>
                  <a:pt x="130" y="156"/>
                  <a:pt x="130" y="156"/>
                </a:cubicBezTo>
                <a:cubicBezTo>
                  <a:pt x="127" y="155"/>
                  <a:pt x="127" y="155"/>
                  <a:pt x="127" y="155"/>
                </a:cubicBezTo>
                <a:cubicBezTo>
                  <a:pt x="123" y="166"/>
                  <a:pt x="123" y="166"/>
                  <a:pt x="123" y="166"/>
                </a:cubicBezTo>
                <a:cubicBezTo>
                  <a:pt x="108" y="162"/>
                  <a:pt x="93" y="170"/>
                  <a:pt x="88" y="185"/>
                </a:cubicBezTo>
                <a:cubicBezTo>
                  <a:pt x="83" y="200"/>
                  <a:pt x="90" y="215"/>
                  <a:pt x="104" y="221"/>
                </a:cubicBezTo>
                <a:cubicBezTo>
                  <a:pt x="102" y="228"/>
                  <a:pt x="102" y="228"/>
                  <a:pt x="102" y="228"/>
                </a:cubicBezTo>
                <a:cubicBezTo>
                  <a:pt x="104" y="229"/>
                  <a:pt x="104" y="229"/>
                  <a:pt x="104" y="229"/>
                </a:cubicBezTo>
                <a:cubicBezTo>
                  <a:pt x="107" y="222"/>
                  <a:pt x="107" y="222"/>
                  <a:pt x="107" y="222"/>
                </a:cubicBezTo>
                <a:cubicBezTo>
                  <a:pt x="122" y="227"/>
                  <a:pt x="138" y="219"/>
                  <a:pt x="144" y="204"/>
                </a:cubicBezTo>
                <a:close/>
                <a:moveTo>
                  <a:pt x="183" y="85"/>
                </a:moveTo>
                <a:cubicBezTo>
                  <a:pt x="188" y="71"/>
                  <a:pt x="181" y="55"/>
                  <a:pt x="167" y="49"/>
                </a:cubicBezTo>
                <a:cubicBezTo>
                  <a:pt x="169" y="43"/>
                  <a:pt x="169" y="43"/>
                  <a:pt x="169" y="43"/>
                </a:cubicBezTo>
                <a:cubicBezTo>
                  <a:pt x="167" y="42"/>
                  <a:pt x="167" y="42"/>
                  <a:pt x="167" y="42"/>
                </a:cubicBezTo>
                <a:cubicBezTo>
                  <a:pt x="164" y="48"/>
                  <a:pt x="164" y="48"/>
                  <a:pt x="164" y="48"/>
                </a:cubicBezTo>
                <a:cubicBezTo>
                  <a:pt x="149" y="43"/>
                  <a:pt x="133" y="51"/>
                  <a:pt x="128" y="66"/>
                </a:cubicBezTo>
                <a:cubicBezTo>
                  <a:pt x="123" y="81"/>
                  <a:pt x="130" y="98"/>
                  <a:pt x="145" y="103"/>
                </a:cubicBezTo>
                <a:cubicBezTo>
                  <a:pt x="141" y="114"/>
                  <a:pt x="141" y="114"/>
                  <a:pt x="141" y="114"/>
                </a:cubicBezTo>
                <a:cubicBezTo>
                  <a:pt x="144" y="115"/>
                  <a:pt x="144" y="115"/>
                  <a:pt x="144" y="115"/>
                </a:cubicBezTo>
                <a:cubicBezTo>
                  <a:pt x="148" y="104"/>
                  <a:pt x="148" y="104"/>
                  <a:pt x="148" y="104"/>
                </a:cubicBezTo>
                <a:cubicBezTo>
                  <a:pt x="163" y="108"/>
                  <a:pt x="178" y="100"/>
                  <a:pt x="183" y="85"/>
                </a:cubicBezTo>
                <a:close/>
                <a:moveTo>
                  <a:pt x="149" y="140"/>
                </a:moveTo>
                <a:cubicBezTo>
                  <a:pt x="149" y="140"/>
                  <a:pt x="149" y="140"/>
                  <a:pt x="149" y="140"/>
                </a:cubicBezTo>
                <a:cubicBezTo>
                  <a:pt x="152" y="132"/>
                  <a:pt x="148" y="124"/>
                  <a:pt x="140" y="121"/>
                </a:cubicBezTo>
                <a:cubicBezTo>
                  <a:pt x="133" y="119"/>
                  <a:pt x="124" y="123"/>
                  <a:pt x="122" y="131"/>
                </a:cubicBezTo>
                <a:cubicBezTo>
                  <a:pt x="119" y="138"/>
                  <a:pt x="123" y="147"/>
                  <a:pt x="131" y="149"/>
                </a:cubicBezTo>
                <a:cubicBezTo>
                  <a:pt x="138" y="152"/>
                  <a:pt x="147" y="148"/>
                  <a:pt x="149" y="140"/>
                </a:cubicBezTo>
                <a:close/>
                <a:moveTo>
                  <a:pt x="105" y="123"/>
                </a:moveTo>
                <a:cubicBezTo>
                  <a:pt x="109" y="108"/>
                  <a:pt x="101" y="92"/>
                  <a:pt x="86" y="87"/>
                </a:cubicBezTo>
                <a:cubicBezTo>
                  <a:pt x="71" y="82"/>
                  <a:pt x="55" y="90"/>
                  <a:pt x="49" y="104"/>
                </a:cubicBezTo>
                <a:cubicBezTo>
                  <a:pt x="43" y="101"/>
                  <a:pt x="43" y="101"/>
                  <a:pt x="43" y="101"/>
                </a:cubicBezTo>
                <a:cubicBezTo>
                  <a:pt x="42" y="104"/>
                  <a:pt x="42" y="104"/>
                  <a:pt x="42" y="104"/>
                </a:cubicBezTo>
                <a:cubicBezTo>
                  <a:pt x="48" y="106"/>
                  <a:pt x="48" y="106"/>
                  <a:pt x="48" y="106"/>
                </a:cubicBezTo>
                <a:cubicBezTo>
                  <a:pt x="44" y="122"/>
                  <a:pt x="52" y="138"/>
                  <a:pt x="67" y="143"/>
                </a:cubicBezTo>
                <a:cubicBezTo>
                  <a:pt x="82" y="148"/>
                  <a:pt x="98" y="140"/>
                  <a:pt x="104" y="126"/>
                </a:cubicBezTo>
                <a:cubicBezTo>
                  <a:pt x="114" y="129"/>
                  <a:pt x="114" y="129"/>
                  <a:pt x="114" y="129"/>
                </a:cubicBezTo>
                <a:cubicBezTo>
                  <a:pt x="115" y="127"/>
                  <a:pt x="115" y="127"/>
                  <a:pt x="115" y="127"/>
                </a:cubicBezTo>
                <a:lnTo>
                  <a:pt x="105" y="123"/>
                </a:lnTo>
                <a:close/>
              </a:path>
            </a:pathLst>
          </a:custGeom>
          <a:solidFill>
            <a:schemeClr val="bg1">
              <a:lumMod val="85000"/>
            </a:schemeClr>
          </a:solidFill>
          <a:ln w="3" cap="flat">
            <a:noFill/>
            <a:prstDash val="solid"/>
            <a:miter lim="800000"/>
          </a:ln>
        </p:spPr>
        <p:txBody>
          <a:bodyPr vert="horz" wrap="square" lIns="91440" tIns="45720" rIns="91440" bIns="45720" numCol="1" anchor="t" anchorCtr="0" compatLnSpc="1"/>
          <a:lstStyle/>
          <a:p>
            <a:endParaRPr lang="zh-CN" altLang="en-US"/>
          </a:p>
        </p:txBody>
      </p:sp>
      <p:sp>
        <p:nvSpPr>
          <p:cNvPr id="61" name="TextBox 60"/>
          <p:cNvSpPr txBox="1"/>
          <p:nvPr/>
        </p:nvSpPr>
        <p:spPr>
          <a:xfrm>
            <a:off x="785786" y="928676"/>
            <a:ext cx="2428892"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sym typeface="+mn-ea"/>
              </a:rPr>
              <a:t>（三）</a:t>
            </a:r>
            <a:r>
              <a:rPr lang="zh-CN" altLang="en-US" sz="2000" dirty="0" smtClean="0">
                <a:solidFill>
                  <a:srgbClr val="10575C"/>
                </a:solidFill>
                <a:latin typeface="黑体" panose="02010609060101010101" pitchFamily="49" charset="-122"/>
                <a:ea typeface="黑体" panose="02010609060101010101" pitchFamily="49" charset="-122"/>
              </a:rPr>
              <a:t>简历版式</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3" name="TextBox 25"/>
          <p:cNvSpPr txBox="1">
            <a:spLocks noChangeArrowheads="1"/>
          </p:cNvSpPr>
          <p:nvPr/>
        </p:nvSpPr>
        <p:spPr bwMode="auto">
          <a:xfrm>
            <a:off x="1043305" y="339725"/>
            <a:ext cx="5119370"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
        <p:nvSpPr>
          <p:cNvPr id="26" name="TextBox 25"/>
          <p:cNvSpPr txBox="1">
            <a:spLocks noChangeArrowheads="1"/>
          </p:cNvSpPr>
          <p:nvPr/>
        </p:nvSpPr>
        <p:spPr bwMode="auto">
          <a:xfrm>
            <a:off x="1043305" y="339725"/>
            <a:ext cx="5119370" cy="8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一、简历制作</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4)">
                                      <p:cBhvr>
                                        <p:cTn id="7" dur="1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down)">
                                      <p:cBhvr>
                                        <p:cTn id="12" dur="10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wipe(down)">
                                      <p:cBhvr>
                                        <p:cTn id="17" dur="10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additive="base">
                                        <p:cTn id="22" dur="1000" fill="hold"/>
                                        <p:tgtEl>
                                          <p:spTgt spid="67"/>
                                        </p:tgtEl>
                                        <p:attrNameLst>
                                          <p:attrName>ppt_x</p:attrName>
                                        </p:attrNameLst>
                                      </p:cBhvr>
                                      <p:tavLst>
                                        <p:tav tm="0">
                                          <p:val>
                                            <p:strVal val="#ppt_x"/>
                                          </p:val>
                                        </p:tav>
                                        <p:tav tm="100000">
                                          <p:val>
                                            <p:strVal val="#ppt_x"/>
                                          </p:val>
                                        </p:tav>
                                      </p:tavLst>
                                    </p:anim>
                                    <p:anim calcmode="lin" valueType="num">
                                      <p:cBhvr additive="base">
                                        <p:cTn id="23" dur="10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additive="base">
                                        <p:cTn id="28" dur="1000" fill="hold"/>
                                        <p:tgtEl>
                                          <p:spTgt spid="80"/>
                                        </p:tgtEl>
                                        <p:attrNameLst>
                                          <p:attrName>ppt_x</p:attrName>
                                        </p:attrNameLst>
                                      </p:cBhvr>
                                      <p:tavLst>
                                        <p:tav tm="0">
                                          <p:val>
                                            <p:strVal val="#ppt_x"/>
                                          </p:val>
                                        </p:tav>
                                        <p:tav tm="100000">
                                          <p:val>
                                            <p:strVal val="#ppt_x"/>
                                          </p:val>
                                        </p:tav>
                                      </p:tavLst>
                                    </p:anim>
                                    <p:anim calcmode="lin" valueType="num">
                                      <p:cBhvr additive="base">
                                        <p:cTn id="29" dur="10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diamond(in)">
                                      <p:cBhvr>
                                        <p:cTn id="34" dur="10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8"/>
                                        </p:tgtEl>
                                        <p:attrNameLst>
                                          <p:attrName>style.visibility</p:attrName>
                                        </p:attrNameLst>
                                      </p:cBhvr>
                                      <p:to>
                                        <p:strVal val="visible"/>
                                      </p:to>
                                    </p:set>
                                    <p:anim calcmode="lin" valueType="num">
                                      <p:cBhvr additive="base">
                                        <p:cTn id="39" dur="1000" fill="hold"/>
                                        <p:tgtEl>
                                          <p:spTgt spid="88"/>
                                        </p:tgtEl>
                                        <p:attrNameLst>
                                          <p:attrName>ppt_x</p:attrName>
                                        </p:attrNameLst>
                                      </p:cBhvr>
                                      <p:tavLst>
                                        <p:tav tm="0">
                                          <p:val>
                                            <p:strVal val="#ppt_x"/>
                                          </p:val>
                                        </p:tav>
                                        <p:tav tm="100000">
                                          <p:val>
                                            <p:strVal val="#ppt_x"/>
                                          </p:val>
                                        </p:tav>
                                      </p:tavLst>
                                    </p:anim>
                                    <p:anim calcmode="lin" valueType="num">
                                      <p:cBhvr additive="base">
                                        <p:cTn id="40" dur="10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1000" fill="hold"/>
                                        <p:tgtEl>
                                          <p:spTgt spid="71"/>
                                        </p:tgtEl>
                                        <p:attrNameLst>
                                          <p:attrName>ppt_x</p:attrName>
                                        </p:attrNameLst>
                                      </p:cBhvr>
                                      <p:tavLst>
                                        <p:tav tm="0">
                                          <p:val>
                                            <p:strVal val="#ppt_x"/>
                                          </p:val>
                                        </p:tav>
                                        <p:tav tm="100000">
                                          <p:val>
                                            <p:strVal val="#ppt_x"/>
                                          </p:val>
                                        </p:tav>
                                      </p:tavLst>
                                    </p:anim>
                                    <p:anim calcmode="lin" valueType="num">
                                      <p:cBhvr additive="base">
                                        <p:cTn id="46" dur="10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3"/>
                                        </p:tgtEl>
                                        <p:attrNameLst>
                                          <p:attrName>style.visibility</p:attrName>
                                        </p:attrNameLst>
                                      </p:cBhvr>
                                      <p:to>
                                        <p:strVal val="visible"/>
                                      </p:to>
                                    </p:set>
                                    <p:anim calcmode="lin" valueType="num">
                                      <p:cBhvr additive="base">
                                        <p:cTn id="51" dur="1000" fill="hold"/>
                                        <p:tgtEl>
                                          <p:spTgt spid="93"/>
                                        </p:tgtEl>
                                        <p:attrNameLst>
                                          <p:attrName>ppt_x</p:attrName>
                                        </p:attrNameLst>
                                      </p:cBhvr>
                                      <p:tavLst>
                                        <p:tav tm="0">
                                          <p:val>
                                            <p:strVal val="#ppt_x"/>
                                          </p:val>
                                        </p:tav>
                                        <p:tav tm="100000">
                                          <p:val>
                                            <p:strVal val="#ppt_x"/>
                                          </p:val>
                                        </p:tav>
                                      </p:tavLst>
                                    </p:anim>
                                    <p:anim calcmode="lin" valueType="num">
                                      <p:cBhvr additive="base">
                                        <p:cTn id="52" dur="10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down)">
                                      <p:cBhvr>
                                        <p:cTn id="57" dur="500"/>
                                        <p:tgtEl>
                                          <p:spTgt spid="66"/>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slide(fromBottom)">
                                      <p:cBhvr>
                                        <p:cTn id="6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1043608" y="339502"/>
            <a:ext cx="3213976"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750789" y="73961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2" name="TextBox 25"/>
          <p:cNvSpPr txBox="1">
            <a:spLocks noChangeArrowheads="1"/>
          </p:cNvSpPr>
          <p:nvPr/>
        </p:nvSpPr>
        <p:spPr bwMode="auto">
          <a:xfrm>
            <a:off x="1043305" y="339725"/>
            <a:ext cx="5119370" cy="8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5061585" y="107315"/>
            <a:ext cx="3667125" cy="4910455"/>
          </a:xfrm>
          <a:prstGeom prst="rect">
            <a:avLst/>
          </a:prstGeom>
        </p:spPr>
      </p:pic>
      <p:sp>
        <p:nvSpPr>
          <p:cNvPr id="9" name="文本框 8"/>
          <p:cNvSpPr txBox="1"/>
          <p:nvPr/>
        </p:nvSpPr>
        <p:spPr>
          <a:xfrm>
            <a:off x="3724275" y="4015105"/>
            <a:ext cx="1551305" cy="304800"/>
          </a:xfrm>
          <a:prstGeom prst="rect">
            <a:avLst/>
          </a:prstGeom>
          <a:noFill/>
        </p:spPr>
        <p:txBody>
          <a:bodyPr wrap="square" rtlCol="0">
            <a:spAutoFit/>
          </a:bodyPr>
          <a:p>
            <a:r>
              <a:rPr lang="zh-CN" altLang="en-US" sz="1400"/>
              <a:t>（优秀简历模板）</a:t>
            </a:r>
            <a:endParaRPr lang="zh-CN" altLang="en-US" sz="1400"/>
          </a:p>
        </p:txBody>
      </p:sp>
      <p:sp>
        <p:nvSpPr>
          <p:cNvPr id="10" name="文本框 9"/>
          <p:cNvSpPr txBox="1"/>
          <p:nvPr/>
        </p:nvSpPr>
        <p:spPr>
          <a:xfrm>
            <a:off x="657860" y="1750695"/>
            <a:ext cx="4024630" cy="1041400"/>
          </a:xfrm>
          <a:prstGeom prst="rect">
            <a:avLst/>
          </a:prstGeom>
          <a:noFill/>
        </p:spPr>
        <p:txBody>
          <a:bodyPr wrap="square" rtlCol="0" anchor="t">
            <a:spAutoFit/>
          </a:bodyPr>
          <a:p>
            <a:pPr eaLnBrk="1" hangingPunct="1">
              <a:lnSpc>
                <a:spcPct val="130000"/>
              </a:lnSpc>
              <a:buClr>
                <a:srgbClr val="F36F20"/>
              </a:buClr>
            </a:pP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好简历的标准：</a:t>
            </a:r>
            <a:endParaRPr lang="zh-CN" altLang="en-US" sz="2400" b="1" dirty="0">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30000"/>
              </a:lnSpc>
              <a:buClr>
                <a:srgbClr val="F36F20"/>
              </a:buClr>
            </a:pPr>
            <a:r>
              <a:rPr lang="zh-CN" altLang="en-US" sz="2400" dirty="0">
                <a:solidFill>
                  <a:srgbClr val="0D6FB8"/>
                </a:solidFill>
                <a:latin typeface="微软雅黑" panose="020B0503020204020204" pitchFamily="34" charset="-122"/>
                <a:ea typeface="微软雅黑" panose="020B0503020204020204" pitchFamily="34" charset="-122"/>
                <a:sym typeface="微软雅黑" panose="020B0503020204020204" pitchFamily="34" charset="-122"/>
              </a:rPr>
              <a:t>具体  简洁  条理  美化  个性</a:t>
            </a:r>
            <a:endParaRPr lang="zh-CN" altLang="en-US" sz="2400"/>
          </a:p>
        </p:txBody>
      </p:sp>
      <p:sp>
        <p:nvSpPr>
          <p:cNvPr id="4" name="TextBox 25"/>
          <p:cNvSpPr txBox="1">
            <a:spLocks noChangeArrowheads="1"/>
          </p:cNvSpPr>
          <p:nvPr/>
        </p:nvSpPr>
        <p:spPr bwMode="auto">
          <a:xfrm>
            <a:off x="1043305" y="238760"/>
            <a:ext cx="5119370" cy="8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一、简历制作</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525402" y="240837"/>
            <a:ext cx="489070" cy="466837"/>
            <a:chOff x="4913313" y="523875"/>
            <a:chExt cx="709612" cy="633413"/>
          </a:xfrm>
        </p:grpSpPr>
        <p:sp>
          <p:nvSpPr>
            <p:cNvPr id="28" name="Freeform 7"/>
            <p:cNvSpPr>
              <a:spLocks noEditPoints="1"/>
            </p:cNvSpPr>
            <p:nvPr/>
          </p:nvSpPr>
          <p:spPr bwMode="auto">
            <a:xfrm>
              <a:off x="5105400" y="523875"/>
              <a:ext cx="517525" cy="627063"/>
            </a:xfrm>
            <a:custGeom>
              <a:avLst/>
              <a:gdLst>
                <a:gd name="T0" fmla="*/ 55 w 138"/>
                <a:gd name="T1" fmla="*/ 33 h 167"/>
                <a:gd name="T2" fmla="*/ 55 w 138"/>
                <a:gd name="T3" fmla="*/ 24 h 167"/>
                <a:gd name="T4" fmla="*/ 25 w 138"/>
                <a:gd name="T5" fmla="*/ 29 h 167"/>
                <a:gd name="T6" fmla="*/ 114 w 138"/>
                <a:gd name="T7" fmla="*/ 108 h 167"/>
                <a:gd name="T8" fmla="*/ 37 w 138"/>
                <a:gd name="T9" fmla="*/ 104 h 167"/>
                <a:gd name="T10" fmla="*/ 37 w 138"/>
                <a:gd name="T11" fmla="*/ 112 h 167"/>
                <a:gd name="T12" fmla="*/ 114 w 138"/>
                <a:gd name="T13" fmla="*/ 108 h 167"/>
                <a:gd name="T14" fmla="*/ 55 w 138"/>
                <a:gd name="T15" fmla="*/ 51 h 167"/>
                <a:gd name="T16" fmla="*/ 55 w 138"/>
                <a:gd name="T17" fmla="*/ 43 h 167"/>
                <a:gd name="T18" fmla="*/ 25 w 138"/>
                <a:gd name="T19" fmla="*/ 47 h 167"/>
                <a:gd name="T20" fmla="*/ 114 w 138"/>
                <a:gd name="T21" fmla="*/ 90 h 167"/>
                <a:gd name="T22" fmla="*/ 28 w 138"/>
                <a:gd name="T23" fmla="*/ 85 h 167"/>
                <a:gd name="T24" fmla="*/ 28 w 138"/>
                <a:gd name="T25" fmla="*/ 94 h 167"/>
                <a:gd name="T26" fmla="*/ 114 w 138"/>
                <a:gd name="T27" fmla="*/ 90 h 167"/>
                <a:gd name="T28" fmla="*/ 47 w 138"/>
                <a:gd name="T29" fmla="*/ 122 h 167"/>
                <a:gd name="T30" fmla="*/ 47 w 138"/>
                <a:gd name="T31" fmla="*/ 131 h 167"/>
                <a:gd name="T32" fmla="*/ 114 w 138"/>
                <a:gd name="T33" fmla="*/ 126 h 167"/>
                <a:gd name="T34" fmla="*/ 137 w 138"/>
                <a:gd name="T35" fmla="*/ 54 h 167"/>
                <a:gd name="T36" fmla="*/ 80 w 138"/>
                <a:gd name="T37" fmla="*/ 0 h 167"/>
                <a:gd name="T38" fmla="*/ 0 w 138"/>
                <a:gd name="T39" fmla="*/ 23 h 167"/>
                <a:gd name="T40" fmla="*/ 10 w 138"/>
                <a:gd name="T41" fmla="*/ 92 h 167"/>
                <a:gd name="T42" fmla="*/ 23 w 138"/>
                <a:gd name="T43" fmla="*/ 10 h 167"/>
                <a:gd name="T44" fmla="*/ 73 w 138"/>
                <a:gd name="T45" fmla="*/ 40 h 167"/>
                <a:gd name="T46" fmla="*/ 128 w 138"/>
                <a:gd name="T47" fmla="*/ 64 h 167"/>
                <a:gd name="T48" fmla="*/ 115 w 138"/>
                <a:gd name="T49" fmla="*/ 156 h 167"/>
                <a:gd name="T50" fmla="*/ 41 w 138"/>
                <a:gd name="T51" fmla="*/ 165 h 167"/>
                <a:gd name="T52" fmla="*/ 99 w 138"/>
                <a:gd name="T53" fmla="*/ 167 h 167"/>
                <a:gd name="T54" fmla="*/ 115 w 138"/>
                <a:gd name="T55" fmla="*/ 167 h 167"/>
                <a:gd name="T56" fmla="*/ 115 w 138"/>
                <a:gd name="T57" fmla="*/ 167 h 167"/>
                <a:gd name="T58" fmla="*/ 138 w 138"/>
                <a:gd name="T59" fmla="*/ 58 h 167"/>
                <a:gd name="T60" fmla="*/ 97 w 138"/>
                <a:gd name="T61" fmla="*/ 53 h 167"/>
                <a:gd name="T62" fmla="*/ 84 w 138"/>
                <a:gd name="T63" fmla="*/ 16 h 167"/>
                <a:gd name="T64" fmla="*/ 97 w 138"/>
                <a:gd name="T65" fmla="*/ 5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67">
                  <a:moveTo>
                    <a:pt x="30" y="33"/>
                  </a:moveTo>
                  <a:cubicBezTo>
                    <a:pt x="55" y="33"/>
                    <a:pt x="55" y="33"/>
                    <a:pt x="55" y="33"/>
                  </a:cubicBezTo>
                  <a:cubicBezTo>
                    <a:pt x="58" y="33"/>
                    <a:pt x="60" y="31"/>
                    <a:pt x="60" y="29"/>
                  </a:cubicBezTo>
                  <a:cubicBezTo>
                    <a:pt x="60" y="26"/>
                    <a:pt x="58" y="24"/>
                    <a:pt x="55" y="24"/>
                  </a:cubicBezTo>
                  <a:cubicBezTo>
                    <a:pt x="30" y="24"/>
                    <a:pt x="30" y="24"/>
                    <a:pt x="30" y="24"/>
                  </a:cubicBezTo>
                  <a:cubicBezTo>
                    <a:pt x="27" y="24"/>
                    <a:pt x="25" y="26"/>
                    <a:pt x="25" y="29"/>
                  </a:cubicBezTo>
                  <a:cubicBezTo>
                    <a:pt x="25" y="31"/>
                    <a:pt x="27" y="33"/>
                    <a:pt x="30" y="33"/>
                  </a:cubicBezTo>
                  <a:close/>
                  <a:moveTo>
                    <a:pt x="114" y="108"/>
                  </a:moveTo>
                  <a:cubicBezTo>
                    <a:pt x="114" y="106"/>
                    <a:pt x="112" y="104"/>
                    <a:pt x="109" y="104"/>
                  </a:cubicBezTo>
                  <a:cubicBezTo>
                    <a:pt x="37" y="104"/>
                    <a:pt x="37" y="104"/>
                    <a:pt x="37" y="104"/>
                  </a:cubicBezTo>
                  <a:cubicBezTo>
                    <a:pt x="35" y="104"/>
                    <a:pt x="33" y="106"/>
                    <a:pt x="33" y="108"/>
                  </a:cubicBezTo>
                  <a:cubicBezTo>
                    <a:pt x="33" y="110"/>
                    <a:pt x="35" y="112"/>
                    <a:pt x="37" y="112"/>
                  </a:cubicBezTo>
                  <a:cubicBezTo>
                    <a:pt x="109" y="112"/>
                    <a:pt x="109" y="112"/>
                    <a:pt x="109" y="112"/>
                  </a:cubicBezTo>
                  <a:cubicBezTo>
                    <a:pt x="112" y="112"/>
                    <a:pt x="114" y="110"/>
                    <a:pt x="114" y="108"/>
                  </a:cubicBezTo>
                  <a:close/>
                  <a:moveTo>
                    <a:pt x="30" y="51"/>
                  </a:moveTo>
                  <a:cubicBezTo>
                    <a:pt x="55" y="51"/>
                    <a:pt x="55" y="51"/>
                    <a:pt x="55" y="51"/>
                  </a:cubicBezTo>
                  <a:cubicBezTo>
                    <a:pt x="58" y="51"/>
                    <a:pt x="60" y="49"/>
                    <a:pt x="60" y="47"/>
                  </a:cubicBezTo>
                  <a:cubicBezTo>
                    <a:pt x="60" y="45"/>
                    <a:pt x="58" y="43"/>
                    <a:pt x="55" y="43"/>
                  </a:cubicBezTo>
                  <a:cubicBezTo>
                    <a:pt x="30" y="43"/>
                    <a:pt x="30" y="43"/>
                    <a:pt x="30" y="43"/>
                  </a:cubicBezTo>
                  <a:cubicBezTo>
                    <a:pt x="27" y="43"/>
                    <a:pt x="25" y="45"/>
                    <a:pt x="25" y="47"/>
                  </a:cubicBezTo>
                  <a:cubicBezTo>
                    <a:pt x="25" y="49"/>
                    <a:pt x="27" y="51"/>
                    <a:pt x="30" y="51"/>
                  </a:cubicBezTo>
                  <a:close/>
                  <a:moveTo>
                    <a:pt x="114" y="90"/>
                  </a:moveTo>
                  <a:cubicBezTo>
                    <a:pt x="114" y="87"/>
                    <a:pt x="112" y="85"/>
                    <a:pt x="109" y="85"/>
                  </a:cubicBezTo>
                  <a:cubicBezTo>
                    <a:pt x="28" y="85"/>
                    <a:pt x="28" y="85"/>
                    <a:pt x="28" y="85"/>
                  </a:cubicBezTo>
                  <a:cubicBezTo>
                    <a:pt x="26" y="85"/>
                    <a:pt x="24" y="87"/>
                    <a:pt x="24" y="90"/>
                  </a:cubicBezTo>
                  <a:cubicBezTo>
                    <a:pt x="24" y="92"/>
                    <a:pt x="26" y="94"/>
                    <a:pt x="28" y="94"/>
                  </a:cubicBezTo>
                  <a:cubicBezTo>
                    <a:pt x="109" y="94"/>
                    <a:pt x="109" y="94"/>
                    <a:pt x="109" y="94"/>
                  </a:cubicBezTo>
                  <a:cubicBezTo>
                    <a:pt x="112" y="94"/>
                    <a:pt x="114" y="92"/>
                    <a:pt x="114" y="90"/>
                  </a:cubicBezTo>
                  <a:close/>
                  <a:moveTo>
                    <a:pt x="109" y="122"/>
                  </a:moveTo>
                  <a:cubicBezTo>
                    <a:pt x="47" y="122"/>
                    <a:pt x="47" y="122"/>
                    <a:pt x="47" y="122"/>
                  </a:cubicBezTo>
                  <a:cubicBezTo>
                    <a:pt x="45" y="122"/>
                    <a:pt x="43" y="124"/>
                    <a:pt x="43" y="126"/>
                  </a:cubicBezTo>
                  <a:cubicBezTo>
                    <a:pt x="43" y="129"/>
                    <a:pt x="45" y="131"/>
                    <a:pt x="47" y="131"/>
                  </a:cubicBezTo>
                  <a:cubicBezTo>
                    <a:pt x="109" y="131"/>
                    <a:pt x="109" y="131"/>
                    <a:pt x="109" y="131"/>
                  </a:cubicBezTo>
                  <a:cubicBezTo>
                    <a:pt x="112" y="131"/>
                    <a:pt x="114" y="129"/>
                    <a:pt x="114" y="126"/>
                  </a:cubicBezTo>
                  <a:cubicBezTo>
                    <a:pt x="114" y="124"/>
                    <a:pt x="112" y="122"/>
                    <a:pt x="109" y="122"/>
                  </a:cubicBezTo>
                  <a:close/>
                  <a:moveTo>
                    <a:pt x="137" y="54"/>
                  </a:moveTo>
                  <a:cubicBezTo>
                    <a:pt x="84" y="1"/>
                    <a:pt x="84" y="1"/>
                    <a:pt x="84" y="1"/>
                  </a:cubicBezTo>
                  <a:cubicBezTo>
                    <a:pt x="83" y="0"/>
                    <a:pt x="82" y="0"/>
                    <a:pt x="80" y="0"/>
                  </a:cubicBezTo>
                  <a:cubicBezTo>
                    <a:pt x="23" y="0"/>
                    <a:pt x="23" y="0"/>
                    <a:pt x="23" y="0"/>
                  </a:cubicBezTo>
                  <a:cubicBezTo>
                    <a:pt x="10" y="0"/>
                    <a:pt x="0" y="10"/>
                    <a:pt x="0" y="23"/>
                  </a:cubicBezTo>
                  <a:cubicBezTo>
                    <a:pt x="0" y="77"/>
                    <a:pt x="0" y="77"/>
                    <a:pt x="0" y="77"/>
                  </a:cubicBezTo>
                  <a:cubicBezTo>
                    <a:pt x="10" y="92"/>
                    <a:pt x="10" y="92"/>
                    <a:pt x="10" y="92"/>
                  </a:cubicBezTo>
                  <a:cubicBezTo>
                    <a:pt x="10" y="23"/>
                    <a:pt x="10" y="23"/>
                    <a:pt x="10" y="23"/>
                  </a:cubicBezTo>
                  <a:cubicBezTo>
                    <a:pt x="10" y="16"/>
                    <a:pt x="16" y="10"/>
                    <a:pt x="23" y="10"/>
                  </a:cubicBezTo>
                  <a:cubicBezTo>
                    <a:pt x="73" y="10"/>
                    <a:pt x="73" y="10"/>
                    <a:pt x="73" y="10"/>
                  </a:cubicBezTo>
                  <a:cubicBezTo>
                    <a:pt x="73" y="40"/>
                    <a:pt x="73" y="40"/>
                    <a:pt x="73" y="40"/>
                  </a:cubicBezTo>
                  <a:cubicBezTo>
                    <a:pt x="73" y="53"/>
                    <a:pt x="84" y="64"/>
                    <a:pt x="97" y="64"/>
                  </a:cubicBezTo>
                  <a:cubicBezTo>
                    <a:pt x="128" y="64"/>
                    <a:pt x="128" y="64"/>
                    <a:pt x="128" y="64"/>
                  </a:cubicBezTo>
                  <a:cubicBezTo>
                    <a:pt x="128" y="144"/>
                    <a:pt x="128" y="144"/>
                    <a:pt x="128" y="144"/>
                  </a:cubicBezTo>
                  <a:cubicBezTo>
                    <a:pt x="128" y="151"/>
                    <a:pt x="122" y="156"/>
                    <a:pt x="115" y="156"/>
                  </a:cubicBezTo>
                  <a:cubicBezTo>
                    <a:pt x="40" y="156"/>
                    <a:pt x="40" y="156"/>
                    <a:pt x="40" y="156"/>
                  </a:cubicBezTo>
                  <a:cubicBezTo>
                    <a:pt x="41" y="165"/>
                    <a:pt x="41" y="165"/>
                    <a:pt x="41" y="165"/>
                  </a:cubicBezTo>
                  <a:cubicBezTo>
                    <a:pt x="42" y="166"/>
                    <a:pt x="42" y="166"/>
                    <a:pt x="42" y="167"/>
                  </a:cubicBezTo>
                  <a:cubicBezTo>
                    <a:pt x="64" y="167"/>
                    <a:pt x="99" y="167"/>
                    <a:pt x="99" y="167"/>
                  </a:cubicBezTo>
                  <a:cubicBezTo>
                    <a:pt x="99" y="167"/>
                    <a:pt x="99" y="167"/>
                    <a:pt x="99" y="167"/>
                  </a:cubicBezTo>
                  <a:cubicBezTo>
                    <a:pt x="115" y="167"/>
                    <a:pt x="115" y="167"/>
                    <a:pt x="115" y="167"/>
                  </a:cubicBezTo>
                  <a:cubicBezTo>
                    <a:pt x="115" y="167"/>
                    <a:pt x="115" y="167"/>
                    <a:pt x="115" y="167"/>
                  </a:cubicBezTo>
                  <a:cubicBezTo>
                    <a:pt x="115" y="167"/>
                    <a:pt x="115" y="167"/>
                    <a:pt x="115" y="167"/>
                  </a:cubicBezTo>
                  <a:cubicBezTo>
                    <a:pt x="128" y="167"/>
                    <a:pt x="138" y="157"/>
                    <a:pt x="138" y="144"/>
                  </a:cubicBezTo>
                  <a:cubicBezTo>
                    <a:pt x="138" y="58"/>
                    <a:pt x="138" y="58"/>
                    <a:pt x="138" y="58"/>
                  </a:cubicBezTo>
                  <a:cubicBezTo>
                    <a:pt x="138" y="56"/>
                    <a:pt x="138" y="55"/>
                    <a:pt x="137" y="54"/>
                  </a:cubicBezTo>
                  <a:close/>
                  <a:moveTo>
                    <a:pt x="97" y="53"/>
                  </a:moveTo>
                  <a:cubicBezTo>
                    <a:pt x="90" y="53"/>
                    <a:pt x="84" y="47"/>
                    <a:pt x="84" y="40"/>
                  </a:cubicBezTo>
                  <a:cubicBezTo>
                    <a:pt x="84" y="16"/>
                    <a:pt x="84" y="16"/>
                    <a:pt x="84" y="16"/>
                  </a:cubicBezTo>
                  <a:cubicBezTo>
                    <a:pt x="121" y="53"/>
                    <a:pt x="121" y="53"/>
                    <a:pt x="121" y="53"/>
                  </a:cubicBezTo>
                  <a:lnTo>
                    <a:pt x="97" y="5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nvSpPr>
          <p:spPr bwMode="auto">
            <a:xfrm>
              <a:off x="4913313" y="733425"/>
              <a:ext cx="146050" cy="131763"/>
            </a:xfrm>
            <a:custGeom>
              <a:avLst/>
              <a:gdLst>
                <a:gd name="T0" fmla="*/ 39 w 39"/>
                <a:gd name="T1" fmla="*/ 15 h 35"/>
                <a:gd name="T2" fmla="*/ 31 w 39"/>
                <a:gd name="T3" fmla="*/ 3 h 35"/>
                <a:gd name="T4" fmla="*/ 22 w 39"/>
                <a:gd name="T5" fmla="*/ 2 h 35"/>
                <a:gd name="T6" fmla="*/ 4 w 39"/>
                <a:gd name="T7" fmla="*/ 14 h 35"/>
                <a:gd name="T8" fmla="*/ 2 w 39"/>
                <a:gd name="T9" fmla="*/ 23 h 35"/>
                <a:gd name="T10" fmla="*/ 11 w 39"/>
                <a:gd name="T11" fmla="*/ 35 h 35"/>
                <a:gd name="T12" fmla="*/ 39 w 39"/>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9" h="35">
                  <a:moveTo>
                    <a:pt x="39" y="15"/>
                  </a:moveTo>
                  <a:cubicBezTo>
                    <a:pt x="31" y="3"/>
                    <a:pt x="31" y="3"/>
                    <a:pt x="31" y="3"/>
                  </a:cubicBezTo>
                  <a:cubicBezTo>
                    <a:pt x="29" y="0"/>
                    <a:pt x="25" y="0"/>
                    <a:pt x="22" y="2"/>
                  </a:cubicBezTo>
                  <a:cubicBezTo>
                    <a:pt x="4" y="14"/>
                    <a:pt x="4" y="14"/>
                    <a:pt x="4" y="14"/>
                  </a:cubicBezTo>
                  <a:cubicBezTo>
                    <a:pt x="1" y="16"/>
                    <a:pt x="0" y="20"/>
                    <a:pt x="2" y="23"/>
                  </a:cubicBezTo>
                  <a:cubicBezTo>
                    <a:pt x="11" y="35"/>
                    <a:pt x="11" y="35"/>
                    <a:pt x="11" y="35"/>
                  </a:cubicBezTo>
                  <a:lnTo>
                    <a:pt x="39" y="1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nvSpPr>
          <p:spPr bwMode="auto">
            <a:xfrm>
              <a:off x="4973638" y="820738"/>
              <a:ext cx="236537" cy="258763"/>
            </a:xfrm>
            <a:custGeom>
              <a:avLst/>
              <a:gdLst>
                <a:gd name="T0" fmla="*/ 149 w 149"/>
                <a:gd name="T1" fmla="*/ 116 h 163"/>
                <a:gd name="T2" fmla="*/ 69 w 149"/>
                <a:gd name="T3" fmla="*/ 0 h 163"/>
                <a:gd name="T4" fmla="*/ 0 w 149"/>
                <a:gd name="T5" fmla="*/ 47 h 163"/>
                <a:gd name="T6" fmla="*/ 83 w 149"/>
                <a:gd name="T7" fmla="*/ 163 h 163"/>
                <a:gd name="T8" fmla="*/ 149 w 149"/>
                <a:gd name="T9" fmla="*/ 116 h 163"/>
              </a:gdLst>
              <a:ahLst/>
              <a:cxnLst>
                <a:cxn ang="0">
                  <a:pos x="T0" y="T1"/>
                </a:cxn>
                <a:cxn ang="0">
                  <a:pos x="T2" y="T3"/>
                </a:cxn>
                <a:cxn ang="0">
                  <a:pos x="T4" y="T5"/>
                </a:cxn>
                <a:cxn ang="0">
                  <a:pos x="T6" y="T7"/>
                </a:cxn>
                <a:cxn ang="0">
                  <a:pos x="T8" y="T9"/>
                </a:cxn>
              </a:cxnLst>
              <a:rect l="0" t="0" r="r" b="b"/>
              <a:pathLst>
                <a:path w="149" h="163">
                  <a:moveTo>
                    <a:pt x="149" y="116"/>
                  </a:moveTo>
                  <a:lnTo>
                    <a:pt x="69" y="0"/>
                  </a:lnTo>
                  <a:lnTo>
                    <a:pt x="0" y="47"/>
                  </a:lnTo>
                  <a:lnTo>
                    <a:pt x="83" y="163"/>
                  </a:lnTo>
                  <a:lnTo>
                    <a:pt x="149" y="11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nvSpPr>
          <p:spPr bwMode="auto">
            <a:xfrm>
              <a:off x="5127625" y="1038225"/>
              <a:ext cx="112712" cy="119063"/>
            </a:xfrm>
            <a:custGeom>
              <a:avLst/>
              <a:gdLst>
                <a:gd name="T0" fmla="*/ 26 w 30"/>
                <a:gd name="T1" fmla="*/ 0 h 32"/>
                <a:gd name="T2" fmla="*/ 0 w 30"/>
                <a:gd name="T3" fmla="*/ 18 h 32"/>
                <a:gd name="T4" fmla="*/ 27 w 30"/>
                <a:gd name="T5" fmla="*/ 31 h 32"/>
                <a:gd name="T6" fmla="*/ 29 w 30"/>
                <a:gd name="T7" fmla="*/ 29 h 32"/>
                <a:gd name="T8" fmla="*/ 26 w 30"/>
                <a:gd name="T9" fmla="*/ 0 h 32"/>
              </a:gdLst>
              <a:ahLst/>
              <a:cxnLst>
                <a:cxn ang="0">
                  <a:pos x="T0" y="T1"/>
                </a:cxn>
                <a:cxn ang="0">
                  <a:pos x="T2" y="T3"/>
                </a:cxn>
                <a:cxn ang="0">
                  <a:pos x="T4" y="T5"/>
                </a:cxn>
                <a:cxn ang="0">
                  <a:pos x="T6" y="T7"/>
                </a:cxn>
                <a:cxn ang="0">
                  <a:pos x="T8" y="T9"/>
                </a:cxn>
              </a:cxnLst>
              <a:rect l="0" t="0" r="r" b="b"/>
              <a:pathLst>
                <a:path w="30" h="32">
                  <a:moveTo>
                    <a:pt x="26" y="0"/>
                  </a:moveTo>
                  <a:cubicBezTo>
                    <a:pt x="0" y="18"/>
                    <a:pt x="0" y="18"/>
                    <a:pt x="0" y="18"/>
                  </a:cubicBezTo>
                  <a:cubicBezTo>
                    <a:pt x="27" y="31"/>
                    <a:pt x="27" y="31"/>
                    <a:pt x="27" y="31"/>
                  </a:cubicBezTo>
                  <a:cubicBezTo>
                    <a:pt x="28" y="32"/>
                    <a:pt x="30" y="31"/>
                    <a:pt x="29" y="29"/>
                  </a:cubicBezTo>
                  <a:lnTo>
                    <a:pt x="26"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 name="直接连接符 7"/>
          <p:cNvCxnSpPr/>
          <p:nvPr/>
        </p:nvCxnSpPr>
        <p:spPr>
          <a:xfrm>
            <a:off x="928662" y="714362"/>
            <a:ext cx="3245147"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51" name="Freeform 64"/>
          <p:cNvSpPr>
            <a:spLocks noEditPoints="1"/>
          </p:cNvSpPr>
          <p:nvPr/>
        </p:nvSpPr>
        <p:spPr bwMode="auto">
          <a:xfrm>
            <a:off x="2499888" y="863113"/>
            <a:ext cx="1080444" cy="1083101"/>
          </a:xfrm>
          <a:custGeom>
            <a:avLst/>
            <a:gdLst>
              <a:gd name="T0" fmla="*/ 322 w 344"/>
              <a:gd name="T1" fmla="*/ 198 h 345"/>
              <a:gd name="T2" fmla="*/ 224 w 344"/>
              <a:gd name="T3" fmla="*/ 30 h 345"/>
              <a:gd name="T4" fmla="*/ 27 w 344"/>
              <a:gd name="T5" fmla="*/ 79 h 345"/>
              <a:gd name="T6" fmla="*/ 56 w 344"/>
              <a:gd name="T7" fmla="*/ 300 h 345"/>
              <a:gd name="T8" fmla="*/ 230 w 344"/>
              <a:gd name="T9" fmla="*/ 278 h 345"/>
              <a:gd name="T10" fmla="*/ 289 w 344"/>
              <a:gd name="T11" fmla="*/ 201 h 345"/>
              <a:gd name="T12" fmla="*/ 250 w 344"/>
              <a:gd name="T13" fmla="*/ 90 h 345"/>
              <a:gd name="T14" fmla="*/ 113 w 344"/>
              <a:gd name="T15" fmla="*/ 76 h 345"/>
              <a:gd name="T16" fmla="*/ 62 w 344"/>
              <a:gd name="T17" fmla="*/ 199 h 345"/>
              <a:gd name="T18" fmla="*/ 138 w 344"/>
              <a:gd name="T19" fmla="*/ 288 h 345"/>
              <a:gd name="T20" fmla="*/ 194 w 344"/>
              <a:gd name="T21" fmla="*/ 267 h 345"/>
              <a:gd name="T22" fmla="*/ 91 w 344"/>
              <a:gd name="T23" fmla="*/ 249 h 345"/>
              <a:gd name="T24" fmla="*/ 78 w 344"/>
              <a:gd name="T25" fmla="*/ 114 h 345"/>
              <a:gd name="T26" fmla="*/ 198 w 344"/>
              <a:gd name="T27" fmla="*/ 65 h 345"/>
              <a:gd name="T28" fmla="*/ 265 w 344"/>
              <a:gd name="T29" fmla="*/ 144 h 345"/>
              <a:gd name="T30" fmla="*/ 255 w 344"/>
              <a:gd name="T31" fmla="*/ 224 h 345"/>
              <a:gd name="T32" fmla="*/ 261 w 344"/>
              <a:gd name="T33" fmla="*/ 257 h 345"/>
              <a:gd name="T34" fmla="*/ 277 w 344"/>
              <a:gd name="T35" fmla="*/ 109 h 345"/>
              <a:gd name="T36" fmla="*/ 143 w 344"/>
              <a:gd name="T37" fmla="*/ 53 h 345"/>
              <a:gd name="T38" fmla="*/ 49 w 344"/>
              <a:gd name="T39" fmla="*/ 136 h 345"/>
              <a:gd name="T40" fmla="*/ 63 w 344"/>
              <a:gd name="T41" fmla="*/ 239 h 345"/>
              <a:gd name="T42" fmla="*/ 175 w 344"/>
              <a:gd name="T43" fmla="*/ 303 h 345"/>
              <a:gd name="T44" fmla="*/ 299 w 344"/>
              <a:gd name="T45" fmla="*/ 203 h 345"/>
              <a:gd name="T46" fmla="*/ 240 w 344"/>
              <a:gd name="T47" fmla="*/ 61 h 345"/>
              <a:gd name="T48" fmla="*/ 106 w 344"/>
              <a:gd name="T49" fmla="*/ 52 h 345"/>
              <a:gd name="T50" fmla="*/ 39 w 344"/>
              <a:gd name="T51" fmla="*/ 140 h 345"/>
              <a:gd name="T52" fmla="*/ 82 w 344"/>
              <a:gd name="T53" fmla="*/ 267 h 345"/>
              <a:gd name="T54" fmla="*/ 172 w 344"/>
              <a:gd name="T55" fmla="*/ 149 h 345"/>
              <a:gd name="T56" fmla="*/ 159 w 344"/>
              <a:gd name="T57" fmla="*/ 228 h 345"/>
              <a:gd name="T58" fmla="*/ 146 w 344"/>
              <a:gd name="T59" fmla="*/ 223 h 345"/>
              <a:gd name="T60" fmla="*/ 142 w 344"/>
              <a:gd name="T61" fmla="*/ 221 h 345"/>
              <a:gd name="T62" fmla="*/ 132 w 344"/>
              <a:gd name="T63" fmla="*/ 213 h 345"/>
              <a:gd name="T64" fmla="*/ 124 w 344"/>
              <a:gd name="T65" fmla="*/ 203 h 345"/>
              <a:gd name="T66" fmla="*/ 121 w 344"/>
              <a:gd name="T67" fmla="*/ 199 h 345"/>
              <a:gd name="T68" fmla="*/ 117 w 344"/>
              <a:gd name="T69" fmla="*/ 187 h 345"/>
              <a:gd name="T70" fmla="*/ 115 w 344"/>
              <a:gd name="T71" fmla="*/ 175 h 345"/>
              <a:gd name="T72" fmla="*/ 116 w 344"/>
              <a:gd name="T73" fmla="*/ 160 h 345"/>
              <a:gd name="T74" fmla="*/ 117 w 344"/>
              <a:gd name="T75" fmla="*/ 156 h 345"/>
              <a:gd name="T76" fmla="*/ 123 w 344"/>
              <a:gd name="T77" fmla="*/ 144 h 345"/>
              <a:gd name="T78" fmla="*/ 131 w 344"/>
              <a:gd name="T79" fmla="*/ 133 h 345"/>
              <a:gd name="T80" fmla="*/ 142 w 344"/>
              <a:gd name="T81" fmla="*/ 124 h 345"/>
              <a:gd name="T82" fmla="*/ 146 w 344"/>
              <a:gd name="T83" fmla="*/ 122 h 345"/>
              <a:gd name="T84" fmla="*/ 158 w 344"/>
              <a:gd name="T85" fmla="*/ 117 h 345"/>
              <a:gd name="T86" fmla="*/ 171 w 344"/>
              <a:gd name="T87" fmla="*/ 116 h 345"/>
              <a:gd name="T88" fmla="*/ 185 w 344"/>
              <a:gd name="T89" fmla="*/ 117 h 345"/>
              <a:gd name="T90" fmla="*/ 190 w 344"/>
              <a:gd name="T91" fmla="*/ 118 h 345"/>
              <a:gd name="T92" fmla="*/ 201 w 344"/>
              <a:gd name="T93" fmla="*/ 124 h 345"/>
              <a:gd name="T94" fmla="*/ 211 w 344"/>
              <a:gd name="T95" fmla="*/ 131 h 345"/>
              <a:gd name="T96" fmla="*/ 214 w 344"/>
              <a:gd name="T97" fmla="*/ 134 h 345"/>
              <a:gd name="T98" fmla="*/ 222 w 344"/>
              <a:gd name="T99" fmla="*/ 144 h 345"/>
              <a:gd name="T100" fmla="*/ 227 w 344"/>
              <a:gd name="T101" fmla="*/ 156 h 345"/>
              <a:gd name="T102" fmla="*/ 228 w 344"/>
              <a:gd name="T103" fmla="*/ 160 h 345"/>
              <a:gd name="T104" fmla="*/ 229 w 344"/>
              <a:gd name="T105" fmla="*/ 174 h 345"/>
              <a:gd name="T106" fmla="*/ 227 w 344"/>
              <a:gd name="T107" fmla="*/ 188 h 345"/>
              <a:gd name="T108" fmla="*/ 222 w 344"/>
              <a:gd name="T109" fmla="*/ 200 h 345"/>
              <a:gd name="T110" fmla="*/ 220 w 344"/>
              <a:gd name="T111" fmla="*/ 203 h 345"/>
              <a:gd name="T112" fmla="*/ 212 w 344"/>
              <a:gd name="T113" fmla="*/ 213 h 345"/>
              <a:gd name="T114" fmla="*/ 202 w 344"/>
              <a:gd name="T115" fmla="*/ 221 h 345"/>
              <a:gd name="T116" fmla="*/ 189 w 344"/>
              <a:gd name="T117" fmla="*/ 227 h 345"/>
              <a:gd name="T118" fmla="*/ 185 w 344"/>
              <a:gd name="T119" fmla="*/ 228 h 345"/>
              <a:gd name="T120" fmla="*/ 275 w 344"/>
              <a:gd name="T121" fmla="*/ 6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4" h="345">
                <a:moveTo>
                  <a:pt x="186" y="324"/>
                </a:moveTo>
                <a:cubicBezTo>
                  <a:pt x="190" y="323"/>
                  <a:pt x="194" y="323"/>
                  <a:pt x="198" y="322"/>
                </a:cubicBezTo>
                <a:cubicBezTo>
                  <a:pt x="203" y="327"/>
                  <a:pt x="206" y="333"/>
                  <a:pt x="208" y="341"/>
                </a:cubicBezTo>
                <a:cubicBezTo>
                  <a:pt x="214" y="339"/>
                  <a:pt x="219" y="338"/>
                  <a:pt x="225" y="337"/>
                </a:cubicBezTo>
                <a:cubicBezTo>
                  <a:pt x="223" y="330"/>
                  <a:pt x="223" y="322"/>
                  <a:pt x="225" y="315"/>
                </a:cubicBezTo>
                <a:cubicBezTo>
                  <a:pt x="228" y="314"/>
                  <a:pt x="232" y="312"/>
                  <a:pt x="236" y="310"/>
                </a:cubicBezTo>
                <a:cubicBezTo>
                  <a:pt x="242" y="314"/>
                  <a:pt x="247" y="319"/>
                  <a:pt x="251" y="326"/>
                </a:cubicBezTo>
                <a:cubicBezTo>
                  <a:pt x="256" y="323"/>
                  <a:pt x="260" y="320"/>
                  <a:pt x="265" y="317"/>
                </a:cubicBezTo>
                <a:cubicBezTo>
                  <a:pt x="262" y="311"/>
                  <a:pt x="260" y="304"/>
                  <a:pt x="260" y="296"/>
                </a:cubicBezTo>
                <a:cubicBezTo>
                  <a:pt x="263" y="294"/>
                  <a:pt x="266" y="292"/>
                  <a:pt x="269" y="289"/>
                </a:cubicBezTo>
                <a:cubicBezTo>
                  <a:pt x="276" y="291"/>
                  <a:pt x="282" y="295"/>
                  <a:pt x="288" y="300"/>
                </a:cubicBezTo>
                <a:cubicBezTo>
                  <a:pt x="292" y="296"/>
                  <a:pt x="296" y="292"/>
                  <a:pt x="300" y="288"/>
                </a:cubicBezTo>
                <a:cubicBezTo>
                  <a:pt x="295" y="283"/>
                  <a:pt x="291" y="277"/>
                  <a:pt x="289" y="270"/>
                </a:cubicBezTo>
                <a:cubicBezTo>
                  <a:pt x="291" y="266"/>
                  <a:pt x="294" y="263"/>
                  <a:pt x="296" y="260"/>
                </a:cubicBezTo>
                <a:cubicBezTo>
                  <a:pt x="303" y="260"/>
                  <a:pt x="310" y="262"/>
                  <a:pt x="317" y="266"/>
                </a:cubicBezTo>
                <a:cubicBezTo>
                  <a:pt x="320" y="261"/>
                  <a:pt x="322" y="256"/>
                  <a:pt x="325" y="251"/>
                </a:cubicBezTo>
                <a:cubicBezTo>
                  <a:pt x="319" y="247"/>
                  <a:pt x="314" y="242"/>
                  <a:pt x="310" y="236"/>
                </a:cubicBezTo>
                <a:cubicBezTo>
                  <a:pt x="312" y="232"/>
                  <a:pt x="313" y="229"/>
                  <a:pt x="315" y="225"/>
                </a:cubicBezTo>
                <a:cubicBezTo>
                  <a:pt x="322" y="223"/>
                  <a:pt x="329" y="223"/>
                  <a:pt x="336" y="225"/>
                </a:cubicBezTo>
                <a:cubicBezTo>
                  <a:pt x="337" y="220"/>
                  <a:pt x="339" y="214"/>
                  <a:pt x="340" y="209"/>
                </a:cubicBezTo>
                <a:cubicBezTo>
                  <a:pt x="334" y="207"/>
                  <a:pt x="327" y="203"/>
                  <a:pt x="322" y="198"/>
                </a:cubicBezTo>
                <a:cubicBezTo>
                  <a:pt x="322" y="194"/>
                  <a:pt x="323" y="190"/>
                  <a:pt x="323" y="186"/>
                </a:cubicBezTo>
                <a:cubicBezTo>
                  <a:pt x="330" y="183"/>
                  <a:pt x="336" y="181"/>
                  <a:pt x="344" y="181"/>
                </a:cubicBezTo>
                <a:cubicBezTo>
                  <a:pt x="344" y="175"/>
                  <a:pt x="344" y="170"/>
                  <a:pt x="344" y="164"/>
                </a:cubicBezTo>
                <a:cubicBezTo>
                  <a:pt x="337" y="164"/>
                  <a:pt x="330" y="162"/>
                  <a:pt x="323" y="159"/>
                </a:cubicBezTo>
                <a:cubicBezTo>
                  <a:pt x="323" y="155"/>
                  <a:pt x="322" y="151"/>
                  <a:pt x="322" y="147"/>
                </a:cubicBezTo>
                <a:cubicBezTo>
                  <a:pt x="327" y="142"/>
                  <a:pt x="333" y="138"/>
                  <a:pt x="340" y="136"/>
                </a:cubicBezTo>
                <a:cubicBezTo>
                  <a:pt x="339" y="131"/>
                  <a:pt x="337" y="125"/>
                  <a:pt x="336" y="120"/>
                </a:cubicBezTo>
                <a:cubicBezTo>
                  <a:pt x="329" y="121"/>
                  <a:pt x="322" y="121"/>
                  <a:pt x="314" y="120"/>
                </a:cubicBezTo>
                <a:cubicBezTo>
                  <a:pt x="313" y="116"/>
                  <a:pt x="311" y="112"/>
                  <a:pt x="310" y="109"/>
                </a:cubicBezTo>
                <a:cubicBezTo>
                  <a:pt x="314" y="103"/>
                  <a:pt x="319" y="98"/>
                  <a:pt x="325" y="94"/>
                </a:cubicBezTo>
                <a:cubicBezTo>
                  <a:pt x="322" y="89"/>
                  <a:pt x="320" y="84"/>
                  <a:pt x="317" y="79"/>
                </a:cubicBezTo>
                <a:cubicBezTo>
                  <a:pt x="310" y="83"/>
                  <a:pt x="304" y="84"/>
                  <a:pt x="296" y="85"/>
                </a:cubicBezTo>
                <a:cubicBezTo>
                  <a:pt x="294" y="82"/>
                  <a:pt x="291" y="78"/>
                  <a:pt x="289" y="75"/>
                </a:cubicBezTo>
                <a:cubicBezTo>
                  <a:pt x="291" y="69"/>
                  <a:pt x="294" y="62"/>
                  <a:pt x="300" y="57"/>
                </a:cubicBezTo>
                <a:cubicBezTo>
                  <a:pt x="296" y="53"/>
                  <a:pt x="292" y="49"/>
                  <a:pt x="288" y="45"/>
                </a:cubicBezTo>
                <a:cubicBezTo>
                  <a:pt x="282" y="50"/>
                  <a:pt x="276" y="53"/>
                  <a:pt x="269" y="56"/>
                </a:cubicBezTo>
                <a:cubicBezTo>
                  <a:pt x="266" y="53"/>
                  <a:pt x="263" y="51"/>
                  <a:pt x="259" y="48"/>
                </a:cubicBezTo>
                <a:cubicBezTo>
                  <a:pt x="260" y="41"/>
                  <a:pt x="262" y="34"/>
                  <a:pt x="265" y="28"/>
                </a:cubicBezTo>
                <a:cubicBezTo>
                  <a:pt x="260" y="25"/>
                  <a:pt x="256" y="22"/>
                  <a:pt x="251" y="19"/>
                </a:cubicBezTo>
                <a:cubicBezTo>
                  <a:pt x="247" y="25"/>
                  <a:pt x="242" y="30"/>
                  <a:pt x="236" y="35"/>
                </a:cubicBezTo>
                <a:cubicBezTo>
                  <a:pt x="232" y="33"/>
                  <a:pt x="228" y="31"/>
                  <a:pt x="224" y="30"/>
                </a:cubicBezTo>
                <a:cubicBezTo>
                  <a:pt x="223" y="23"/>
                  <a:pt x="223" y="16"/>
                  <a:pt x="225" y="9"/>
                </a:cubicBezTo>
                <a:cubicBezTo>
                  <a:pt x="219" y="7"/>
                  <a:pt x="214" y="6"/>
                  <a:pt x="208" y="4"/>
                </a:cubicBezTo>
                <a:cubicBezTo>
                  <a:pt x="206" y="11"/>
                  <a:pt x="203" y="17"/>
                  <a:pt x="198" y="23"/>
                </a:cubicBezTo>
                <a:cubicBezTo>
                  <a:pt x="194" y="22"/>
                  <a:pt x="190" y="22"/>
                  <a:pt x="186" y="21"/>
                </a:cubicBezTo>
                <a:cubicBezTo>
                  <a:pt x="183" y="15"/>
                  <a:pt x="180" y="8"/>
                  <a:pt x="180" y="0"/>
                </a:cubicBezTo>
                <a:cubicBezTo>
                  <a:pt x="175" y="0"/>
                  <a:pt x="169" y="0"/>
                  <a:pt x="164" y="0"/>
                </a:cubicBezTo>
                <a:cubicBezTo>
                  <a:pt x="163" y="8"/>
                  <a:pt x="161" y="15"/>
                  <a:pt x="158" y="21"/>
                </a:cubicBezTo>
                <a:cubicBezTo>
                  <a:pt x="154" y="22"/>
                  <a:pt x="150" y="22"/>
                  <a:pt x="146" y="23"/>
                </a:cubicBezTo>
                <a:cubicBezTo>
                  <a:pt x="141" y="18"/>
                  <a:pt x="138" y="12"/>
                  <a:pt x="136" y="4"/>
                </a:cubicBezTo>
                <a:cubicBezTo>
                  <a:pt x="130" y="6"/>
                  <a:pt x="125" y="7"/>
                  <a:pt x="119" y="9"/>
                </a:cubicBezTo>
                <a:cubicBezTo>
                  <a:pt x="121" y="15"/>
                  <a:pt x="121" y="23"/>
                  <a:pt x="120" y="30"/>
                </a:cubicBezTo>
                <a:cubicBezTo>
                  <a:pt x="116" y="32"/>
                  <a:pt x="112" y="33"/>
                  <a:pt x="108" y="35"/>
                </a:cubicBezTo>
                <a:cubicBezTo>
                  <a:pt x="102" y="31"/>
                  <a:pt x="97" y="26"/>
                  <a:pt x="93" y="19"/>
                </a:cubicBezTo>
                <a:cubicBezTo>
                  <a:pt x="88" y="22"/>
                  <a:pt x="84" y="25"/>
                  <a:pt x="79" y="28"/>
                </a:cubicBezTo>
                <a:cubicBezTo>
                  <a:pt x="82" y="34"/>
                  <a:pt x="84" y="41"/>
                  <a:pt x="85" y="49"/>
                </a:cubicBezTo>
                <a:cubicBezTo>
                  <a:pt x="81" y="51"/>
                  <a:pt x="78" y="53"/>
                  <a:pt x="75" y="56"/>
                </a:cubicBezTo>
                <a:cubicBezTo>
                  <a:pt x="68" y="54"/>
                  <a:pt x="62" y="50"/>
                  <a:pt x="56" y="45"/>
                </a:cubicBezTo>
                <a:cubicBezTo>
                  <a:pt x="52" y="49"/>
                  <a:pt x="48" y="53"/>
                  <a:pt x="44" y="57"/>
                </a:cubicBezTo>
                <a:cubicBezTo>
                  <a:pt x="49" y="62"/>
                  <a:pt x="53" y="68"/>
                  <a:pt x="55" y="75"/>
                </a:cubicBezTo>
                <a:cubicBezTo>
                  <a:pt x="53" y="79"/>
                  <a:pt x="50" y="82"/>
                  <a:pt x="48" y="85"/>
                </a:cubicBezTo>
                <a:cubicBezTo>
                  <a:pt x="41" y="85"/>
                  <a:pt x="34" y="83"/>
                  <a:pt x="27" y="79"/>
                </a:cubicBezTo>
                <a:cubicBezTo>
                  <a:pt x="24" y="84"/>
                  <a:pt x="22" y="89"/>
                  <a:pt x="19" y="94"/>
                </a:cubicBezTo>
                <a:cubicBezTo>
                  <a:pt x="25" y="98"/>
                  <a:pt x="30" y="103"/>
                  <a:pt x="34" y="109"/>
                </a:cubicBezTo>
                <a:cubicBezTo>
                  <a:pt x="33" y="113"/>
                  <a:pt x="31" y="116"/>
                  <a:pt x="30" y="120"/>
                </a:cubicBezTo>
                <a:cubicBezTo>
                  <a:pt x="23" y="122"/>
                  <a:pt x="15" y="122"/>
                  <a:pt x="8" y="120"/>
                </a:cubicBezTo>
                <a:cubicBezTo>
                  <a:pt x="7" y="125"/>
                  <a:pt x="5" y="131"/>
                  <a:pt x="4" y="136"/>
                </a:cubicBezTo>
                <a:cubicBezTo>
                  <a:pt x="10" y="138"/>
                  <a:pt x="17" y="142"/>
                  <a:pt x="22" y="147"/>
                </a:cubicBezTo>
                <a:cubicBezTo>
                  <a:pt x="22" y="151"/>
                  <a:pt x="21" y="155"/>
                  <a:pt x="21" y="159"/>
                </a:cubicBezTo>
                <a:cubicBezTo>
                  <a:pt x="15" y="162"/>
                  <a:pt x="8" y="164"/>
                  <a:pt x="0" y="164"/>
                </a:cubicBezTo>
                <a:cubicBezTo>
                  <a:pt x="0" y="170"/>
                  <a:pt x="0" y="175"/>
                  <a:pt x="0" y="181"/>
                </a:cubicBezTo>
                <a:cubicBezTo>
                  <a:pt x="7" y="181"/>
                  <a:pt x="14" y="183"/>
                  <a:pt x="21" y="186"/>
                </a:cubicBezTo>
                <a:cubicBezTo>
                  <a:pt x="21" y="190"/>
                  <a:pt x="22" y="194"/>
                  <a:pt x="23" y="198"/>
                </a:cubicBezTo>
                <a:cubicBezTo>
                  <a:pt x="17" y="203"/>
                  <a:pt x="11" y="207"/>
                  <a:pt x="4" y="209"/>
                </a:cubicBezTo>
                <a:cubicBezTo>
                  <a:pt x="5" y="214"/>
                  <a:pt x="7" y="220"/>
                  <a:pt x="8" y="225"/>
                </a:cubicBezTo>
                <a:cubicBezTo>
                  <a:pt x="15" y="224"/>
                  <a:pt x="22" y="224"/>
                  <a:pt x="30" y="225"/>
                </a:cubicBezTo>
                <a:cubicBezTo>
                  <a:pt x="31" y="229"/>
                  <a:pt x="33" y="233"/>
                  <a:pt x="34" y="236"/>
                </a:cubicBezTo>
                <a:cubicBezTo>
                  <a:pt x="30" y="242"/>
                  <a:pt x="25" y="247"/>
                  <a:pt x="19" y="251"/>
                </a:cubicBezTo>
                <a:cubicBezTo>
                  <a:pt x="22" y="256"/>
                  <a:pt x="24" y="261"/>
                  <a:pt x="27" y="266"/>
                </a:cubicBezTo>
                <a:cubicBezTo>
                  <a:pt x="34" y="263"/>
                  <a:pt x="41" y="261"/>
                  <a:pt x="48" y="260"/>
                </a:cubicBezTo>
                <a:cubicBezTo>
                  <a:pt x="50" y="263"/>
                  <a:pt x="53" y="267"/>
                  <a:pt x="56" y="270"/>
                </a:cubicBezTo>
                <a:cubicBezTo>
                  <a:pt x="53" y="277"/>
                  <a:pt x="50" y="283"/>
                  <a:pt x="44" y="288"/>
                </a:cubicBezTo>
                <a:cubicBezTo>
                  <a:pt x="48" y="292"/>
                  <a:pt x="52" y="296"/>
                  <a:pt x="56" y="300"/>
                </a:cubicBezTo>
                <a:cubicBezTo>
                  <a:pt x="62" y="295"/>
                  <a:pt x="68" y="292"/>
                  <a:pt x="75" y="289"/>
                </a:cubicBezTo>
                <a:cubicBezTo>
                  <a:pt x="78" y="292"/>
                  <a:pt x="81" y="294"/>
                  <a:pt x="85" y="297"/>
                </a:cubicBezTo>
                <a:cubicBezTo>
                  <a:pt x="84" y="304"/>
                  <a:pt x="83" y="311"/>
                  <a:pt x="79" y="317"/>
                </a:cubicBezTo>
                <a:cubicBezTo>
                  <a:pt x="84" y="320"/>
                  <a:pt x="88" y="323"/>
                  <a:pt x="93" y="326"/>
                </a:cubicBezTo>
                <a:cubicBezTo>
                  <a:pt x="97" y="320"/>
                  <a:pt x="102" y="315"/>
                  <a:pt x="108" y="310"/>
                </a:cubicBezTo>
                <a:cubicBezTo>
                  <a:pt x="112" y="312"/>
                  <a:pt x="116" y="314"/>
                  <a:pt x="120" y="315"/>
                </a:cubicBezTo>
                <a:cubicBezTo>
                  <a:pt x="121" y="322"/>
                  <a:pt x="121" y="329"/>
                  <a:pt x="119" y="337"/>
                </a:cubicBezTo>
                <a:cubicBezTo>
                  <a:pt x="125" y="338"/>
                  <a:pt x="130" y="339"/>
                  <a:pt x="136" y="341"/>
                </a:cubicBezTo>
                <a:cubicBezTo>
                  <a:pt x="138" y="334"/>
                  <a:pt x="141" y="328"/>
                  <a:pt x="146" y="322"/>
                </a:cubicBezTo>
                <a:cubicBezTo>
                  <a:pt x="150" y="323"/>
                  <a:pt x="154" y="323"/>
                  <a:pt x="158" y="324"/>
                </a:cubicBezTo>
                <a:cubicBezTo>
                  <a:pt x="162" y="330"/>
                  <a:pt x="164" y="337"/>
                  <a:pt x="164" y="345"/>
                </a:cubicBezTo>
                <a:cubicBezTo>
                  <a:pt x="169" y="345"/>
                  <a:pt x="175" y="345"/>
                  <a:pt x="180" y="345"/>
                </a:cubicBezTo>
                <a:cubicBezTo>
                  <a:pt x="181" y="337"/>
                  <a:pt x="183" y="330"/>
                  <a:pt x="186" y="324"/>
                </a:cubicBezTo>
                <a:close/>
                <a:moveTo>
                  <a:pt x="175" y="286"/>
                </a:moveTo>
                <a:cubicBezTo>
                  <a:pt x="183" y="285"/>
                  <a:pt x="191" y="284"/>
                  <a:pt x="198" y="282"/>
                </a:cubicBezTo>
                <a:cubicBezTo>
                  <a:pt x="200" y="290"/>
                  <a:pt x="200" y="290"/>
                  <a:pt x="200" y="290"/>
                </a:cubicBezTo>
                <a:cubicBezTo>
                  <a:pt x="192" y="292"/>
                  <a:pt x="184" y="293"/>
                  <a:pt x="175" y="293"/>
                </a:cubicBezTo>
                <a:cubicBezTo>
                  <a:pt x="175" y="286"/>
                  <a:pt x="175" y="286"/>
                  <a:pt x="175" y="286"/>
                </a:cubicBezTo>
                <a:close/>
                <a:moveTo>
                  <a:pt x="204" y="281"/>
                </a:moveTo>
                <a:cubicBezTo>
                  <a:pt x="212" y="279"/>
                  <a:pt x="219" y="276"/>
                  <a:pt x="226" y="272"/>
                </a:cubicBezTo>
                <a:cubicBezTo>
                  <a:pt x="230" y="278"/>
                  <a:pt x="230" y="278"/>
                  <a:pt x="230" y="278"/>
                </a:cubicBezTo>
                <a:cubicBezTo>
                  <a:pt x="222" y="283"/>
                  <a:pt x="214" y="286"/>
                  <a:pt x="206" y="288"/>
                </a:cubicBezTo>
                <a:cubicBezTo>
                  <a:pt x="204" y="281"/>
                  <a:pt x="204" y="281"/>
                  <a:pt x="204" y="281"/>
                </a:cubicBezTo>
                <a:close/>
                <a:moveTo>
                  <a:pt x="231" y="269"/>
                </a:moveTo>
                <a:cubicBezTo>
                  <a:pt x="238" y="265"/>
                  <a:pt x="244" y="260"/>
                  <a:pt x="250" y="255"/>
                </a:cubicBezTo>
                <a:cubicBezTo>
                  <a:pt x="255" y="260"/>
                  <a:pt x="255" y="260"/>
                  <a:pt x="255" y="260"/>
                </a:cubicBezTo>
                <a:cubicBezTo>
                  <a:pt x="249" y="266"/>
                  <a:pt x="242" y="271"/>
                  <a:pt x="235" y="275"/>
                </a:cubicBezTo>
                <a:cubicBezTo>
                  <a:pt x="231" y="269"/>
                  <a:pt x="231" y="269"/>
                  <a:pt x="231" y="269"/>
                </a:cubicBezTo>
                <a:close/>
                <a:moveTo>
                  <a:pt x="254" y="250"/>
                </a:moveTo>
                <a:cubicBezTo>
                  <a:pt x="259" y="245"/>
                  <a:pt x="264" y="238"/>
                  <a:pt x="268" y="232"/>
                </a:cubicBezTo>
                <a:cubicBezTo>
                  <a:pt x="275" y="235"/>
                  <a:pt x="275" y="235"/>
                  <a:pt x="275" y="235"/>
                </a:cubicBezTo>
                <a:cubicBezTo>
                  <a:pt x="270" y="243"/>
                  <a:pt x="265" y="249"/>
                  <a:pt x="259" y="256"/>
                </a:cubicBezTo>
                <a:cubicBezTo>
                  <a:pt x="254" y="250"/>
                  <a:pt x="254" y="250"/>
                  <a:pt x="254" y="250"/>
                </a:cubicBezTo>
                <a:close/>
                <a:moveTo>
                  <a:pt x="271" y="226"/>
                </a:moveTo>
                <a:cubicBezTo>
                  <a:pt x="275" y="220"/>
                  <a:pt x="278" y="212"/>
                  <a:pt x="280" y="205"/>
                </a:cubicBezTo>
                <a:cubicBezTo>
                  <a:pt x="288" y="207"/>
                  <a:pt x="288" y="207"/>
                  <a:pt x="288" y="207"/>
                </a:cubicBezTo>
                <a:cubicBezTo>
                  <a:pt x="285" y="215"/>
                  <a:pt x="282" y="223"/>
                  <a:pt x="278" y="230"/>
                </a:cubicBezTo>
                <a:cubicBezTo>
                  <a:pt x="271" y="226"/>
                  <a:pt x="271" y="226"/>
                  <a:pt x="271" y="226"/>
                </a:cubicBezTo>
                <a:close/>
                <a:moveTo>
                  <a:pt x="282" y="199"/>
                </a:moveTo>
                <a:cubicBezTo>
                  <a:pt x="284" y="191"/>
                  <a:pt x="285" y="184"/>
                  <a:pt x="285" y="176"/>
                </a:cubicBezTo>
                <a:cubicBezTo>
                  <a:pt x="293" y="176"/>
                  <a:pt x="293" y="176"/>
                  <a:pt x="293" y="176"/>
                </a:cubicBezTo>
                <a:cubicBezTo>
                  <a:pt x="292" y="184"/>
                  <a:pt x="291" y="193"/>
                  <a:pt x="289" y="201"/>
                </a:cubicBezTo>
                <a:cubicBezTo>
                  <a:pt x="282" y="199"/>
                  <a:pt x="282" y="199"/>
                  <a:pt x="282" y="199"/>
                </a:cubicBezTo>
                <a:close/>
                <a:moveTo>
                  <a:pt x="285" y="169"/>
                </a:moveTo>
                <a:cubicBezTo>
                  <a:pt x="285" y="161"/>
                  <a:pt x="284" y="154"/>
                  <a:pt x="282" y="146"/>
                </a:cubicBezTo>
                <a:cubicBezTo>
                  <a:pt x="289" y="144"/>
                  <a:pt x="289" y="144"/>
                  <a:pt x="289" y="144"/>
                </a:cubicBezTo>
                <a:cubicBezTo>
                  <a:pt x="291" y="152"/>
                  <a:pt x="292" y="161"/>
                  <a:pt x="293" y="169"/>
                </a:cubicBezTo>
                <a:cubicBezTo>
                  <a:pt x="285" y="169"/>
                  <a:pt x="285" y="169"/>
                  <a:pt x="285" y="169"/>
                </a:cubicBezTo>
                <a:close/>
                <a:moveTo>
                  <a:pt x="280" y="140"/>
                </a:moveTo>
                <a:cubicBezTo>
                  <a:pt x="278" y="133"/>
                  <a:pt x="275" y="126"/>
                  <a:pt x="271" y="119"/>
                </a:cubicBezTo>
                <a:cubicBezTo>
                  <a:pt x="278" y="115"/>
                  <a:pt x="278" y="115"/>
                  <a:pt x="278" y="115"/>
                </a:cubicBezTo>
                <a:cubicBezTo>
                  <a:pt x="282" y="122"/>
                  <a:pt x="285" y="130"/>
                  <a:pt x="288" y="138"/>
                </a:cubicBezTo>
                <a:cubicBezTo>
                  <a:pt x="280" y="140"/>
                  <a:pt x="280" y="140"/>
                  <a:pt x="280" y="140"/>
                </a:cubicBezTo>
                <a:close/>
                <a:moveTo>
                  <a:pt x="268" y="113"/>
                </a:moveTo>
                <a:cubicBezTo>
                  <a:pt x="264" y="107"/>
                  <a:pt x="259" y="100"/>
                  <a:pt x="254" y="95"/>
                </a:cubicBezTo>
                <a:cubicBezTo>
                  <a:pt x="259" y="89"/>
                  <a:pt x="259" y="89"/>
                  <a:pt x="259" y="89"/>
                </a:cubicBezTo>
                <a:cubicBezTo>
                  <a:pt x="265" y="96"/>
                  <a:pt x="270" y="102"/>
                  <a:pt x="275" y="110"/>
                </a:cubicBezTo>
                <a:cubicBezTo>
                  <a:pt x="268" y="113"/>
                  <a:pt x="268" y="113"/>
                  <a:pt x="268" y="113"/>
                </a:cubicBezTo>
                <a:close/>
                <a:moveTo>
                  <a:pt x="250" y="90"/>
                </a:moveTo>
                <a:cubicBezTo>
                  <a:pt x="244" y="85"/>
                  <a:pt x="238" y="80"/>
                  <a:pt x="231" y="76"/>
                </a:cubicBezTo>
                <a:cubicBezTo>
                  <a:pt x="235" y="70"/>
                  <a:pt x="235" y="70"/>
                  <a:pt x="235" y="70"/>
                </a:cubicBezTo>
                <a:cubicBezTo>
                  <a:pt x="242" y="74"/>
                  <a:pt x="249" y="79"/>
                  <a:pt x="255" y="85"/>
                </a:cubicBezTo>
                <a:cubicBezTo>
                  <a:pt x="250" y="90"/>
                  <a:pt x="250" y="90"/>
                  <a:pt x="250" y="90"/>
                </a:cubicBezTo>
                <a:close/>
                <a:moveTo>
                  <a:pt x="226" y="73"/>
                </a:moveTo>
                <a:cubicBezTo>
                  <a:pt x="219" y="69"/>
                  <a:pt x="212" y="66"/>
                  <a:pt x="204" y="64"/>
                </a:cubicBezTo>
                <a:cubicBezTo>
                  <a:pt x="206" y="57"/>
                  <a:pt x="206" y="57"/>
                  <a:pt x="206" y="57"/>
                </a:cubicBezTo>
                <a:cubicBezTo>
                  <a:pt x="214" y="59"/>
                  <a:pt x="222" y="63"/>
                  <a:pt x="230" y="67"/>
                </a:cubicBezTo>
                <a:cubicBezTo>
                  <a:pt x="226" y="73"/>
                  <a:pt x="226" y="73"/>
                  <a:pt x="226" y="73"/>
                </a:cubicBezTo>
                <a:close/>
                <a:moveTo>
                  <a:pt x="198" y="63"/>
                </a:moveTo>
                <a:cubicBezTo>
                  <a:pt x="191" y="61"/>
                  <a:pt x="183" y="60"/>
                  <a:pt x="175" y="60"/>
                </a:cubicBezTo>
                <a:cubicBezTo>
                  <a:pt x="175" y="52"/>
                  <a:pt x="175" y="52"/>
                  <a:pt x="175" y="52"/>
                </a:cubicBezTo>
                <a:cubicBezTo>
                  <a:pt x="184" y="52"/>
                  <a:pt x="192" y="53"/>
                  <a:pt x="200" y="55"/>
                </a:cubicBezTo>
                <a:cubicBezTo>
                  <a:pt x="198" y="63"/>
                  <a:pt x="198" y="63"/>
                  <a:pt x="198" y="63"/>
                </a:cubicBezTo>
                <a:close/>
                <a:moveTo>
                  <a:pt x="169" y="60"/>
                </a:moveTo>
                <a:cubicBezTo>
                  <a:pt x="161" y="60"/>
                  <a:pt x="153" y="61"/>
                  <a:pt x="146" y="63"/>
                </a:cubicBezTo>
                <a:cubicBezTo>
                  <a:pt x="144" y="55"/>
                  <a:pt x="144" y="55"/>
                  <a:pt x="144" y="55"/>
                </a:cubicBezTo>
                <a:cubicBezTo>
                  <a:pt x="152" y="53"/>
                  <a:pt x="160" y="52"/>
                  <a:pt x="169" y="52"/>
                </a:cubicBezTo>
                <a:cubicBezTo>
                  <a:pt x="169" y="60"/>
                  <a:pt x="169" y="60"/>
                  <a:pt x="169" y="60"/>
                </a:cubicBezTo>
                <a:close/>
                <a:moveTo>
                  <a:pt x="140" y="64"/>
                </a:moveTo>
                <a:cubicBezTo>
                  <a:pt x="132" y="66"/>
                  <a:pt x="125" y="69"/>
                  <a:pt x="118" y="73"/>
                </a:cubicBezTo>
                <a:cubicBezTo>
                  <a:pt x="114" y="67"/>
                  <a:pt x="114" y="67"/>
                  <a:pt x="114" y="67"/>
                </a:cubicBezTo>
                <a:cubicBezTo>
                  <a:pt x="122" y="63"/>
                  <a:pt x="130" y="59"/>
                  <a:pt x="138" y="57"/>
                </a:cubicBezTo>
                <a:cubicBezTo>
                  <a:pt x="140" y="64"/>
                  <a:pt x="140" y="64"/>
                  <a:pt x="140" y="64"/>
                </a:cubicBezTo>
                <a:close/>
                <a:moveTo>
                  <a:pt x="113" y="76"/>
                </a:moveTo>
                <a:cubicBezTo>
                  <a:pt x="106" y="80"/>
                  <a:pt x="100" y="85"/>
                  <a:pt x="94" y="90"/>
                </a:cubicBezTo>
                <a:cubicBezTo>
                  <a:pt x="89" y="85"/>
                  <a:pt x="89" y="85"/>
                  <a:pt x="89" y="85"/>
                </a:cubicBezTo>
                <a:cubicBezTo>
                  <a:pt x="95" y="79"/>
                  <a:pt x="102" y="74"/>
                  <a:pt x="109" y="70"/>
                </a:cubicBezTo>
                <a:cubicBezTo>
                  <a:pt x="113" y="76"/>
                  <a:pt x="113" y="76"/>
                  <a:pt x="113" y="76"/>
                </a:cubicBezTo>
                <a:close/>
                <a:moveTo>
                  <a:pt x="90" y="95"/>
                </a:moveTo>
                <a:cubicBezTo>
                  <a:pt x="85" y="100"/>
                  <a:pt x="80" y="107"/>
                  <a:pt x="76" y="113"/>
                </a:cubicBezTo>
                <a:cubicBezTo>
                  <a:pt x="69" y="110"/>
                  <a:pt x="69" y="110"/>
                  <a:pt x="69" y="110"/>
                </a:cubicBezTo>
                <a:cubicBezTo>
                  <a:pt x="74" y="102"/>
                  <a:pt x="79" y="96"/>
                  <a:pt x="85" y="89"/>
                </a:cubicBezTo>
                <a:cubicBezTo>
                  <a:pt x="90" y="95"/>
                  <a:pt x="90" y="95"/>
                  <a:pt x="90" y="95"/>
                </a:cubicBezTo>
                <a:close/>
                <a:moveTo>
                  <a:pt x="73" y="119"/>
                </a:moveTo>
                <a:cubicBezTo>
                  <a:pt x="69" y="126"/>
                  <a:pt x="66" y="133"/>
                  <a:pt x="64" y="140"/>
                </a:cubicBezTo>
                <a:cubicBezTo>
                  <a:pt x="56" y="138"/>
                  <a:pt x="56" y="138"/>
                  <a:pt x="56" y="138"/>
                </a:cubicBezTo>
                <a:cubicBezTo>
                  <a:pt x="59" y="130"/>
                  <a:pt x="62" y="122"/>
                  <a:pt x="66" y="115"/>
                </a:cubicBezTo>
                <a:cubicBezTo>
                  <a:pt x="73" y="119"/>
                  <a:pt x="73" y="119"/>
                  <a:pt x="73" y="119"/>
                </a:cubicBezTo>
                <a:close/>
                <a:moveTo>
                  <a:pt x="62" y="146"/>
                </a:moveTo>
                <a:cubicBezTo>
                  <a:pt x="60" y="154"/>
                  <a:pt x="59" y="161"/>
                  <a:pt x="59" y="169"/>
                </a:cubicBezTo>
                <a:cubicBezTo>
                  <a:pt x="51" y="169"/>
                  <a:pt x="51" y="169"/>
                  <a:pt x="51" y="169"/>
                </a:cubicBezTo>
                <a:cubicBezTo>
                  <a:pt x="52" y="161"/>
                  <a:pt x="53" y="152"/>
                  <a:pt x="55" y="144"/>
                </a:cubicBezTo>
                <a:cubicBezTo>
                  <a:pt x="62" y="146"/>
                  <a:pt x="62" y="146"/>
                  <a:pt x="62" y="146"/>
                </a:cubicBezTo>
                <a:close/>
                <a:moveTo>
                  <a:pt x="59" y="176"/>
                </a:moveTo>
                <a:cubicBezTo>
                  <a:pt x="59" y="184"/>
                  <a:pt x="60" y="191"/>
                  <a:pt x="62" y="199"/>
                </a:cubicBezTo>
                <a:cubicBezTo>
                  <a:pt x="55" y="201"/>
                  <a:pt x="55" y="201"/>
                  <a:pt x="55" y="201"/>
                </a:cubicBezTo>
                <a:cubicBezTo>
                  <a:pt x="53" y="193"/>
                  <a:pt x="52" y="184"/>
                  <a:pt x="51" y="176"/>
                </a:cubicBezTo>
                <a:cubicBezTo>
                  <a:pt x="59" y="176"/>
                  <a:pt x="59" y="176"/>
                  <a:pt x="59" y="176"/>
                </a:cubicBezTo>
                <a:close/>
                <a:moveTo>
                  <a:pt x="64" y="205"/>
                </a:moveTo>
                <a:cubicBezTo>
                  <a:pt x="66" y="212"/>
                  <a:pt x="69" y="220"/>
                  <a:pt x="73" y="226"/>
                </a:cubicBezTo>
                <a:cubicBezTo>
                  <a:pt x="66" y="230"/>
                  <a:pt x="66" y="230"/>
                  <a:pt x="66" y="230"/>
                </a:cubicBezTo>
                <a:cubicBezTo>
                  <a:pt x="62" y="223"/>
                  <a:pt x="59" y="215"/>
                  <a:pt x="56" y="207"/>
                </a:cubicBezTo>
                <a:cubicBezTo>
                  <a:pt x="64" y="205"/>
                  <a:pt x="64" y="205"/>
                  <a:pt x="64" y="205"/>
                </a:cubicBezTo>
                <a:close/>
                <a:moveTo>
                  <a:pt x="76" y="232"/>
                </a:moveTo>
                <a:cubicBezTo>
                  <a:pt x="80" y="238"/>
                  <a:pt x="85" y="245"/>
                  <a:pt x="90" y="250"/>
                </a:cubicBezTo>
                <a:cubicBezTo>
                  <a:pt x="85" y="256"/>
                  <a:pt x="85" y="256"/>
                  <a:pt x="85" y="256"/>
                </a:cubicBezTo>
                <a:cubicBezTo>
                  <a:pt x="79" y="249"/>
                  <a:pt x="74" y="243"/>
                  <a:pt x="69" y="235"/>
                </a:cubicBezTo>
                <a:cubicBezTo>
                  <a:pt x="76" y="232"/>
                  <a:pt x="76" y="232"/>
                  <a:pt x="76" y="232"/>
                </a:cubicBezTo>
                <a:close/>
                <a:moveTo>
                  <a:pt x="94" y="255"/>
                </a:moveTo>
                <a:cubicBezTo>
                  <a:pt x="100" y="260"/>
                  <a:pt x="106" y="265"/>
                  <a:pt x="113" y="269"/>
                </a:cubicBezTo>
                <a:cubicBezTo>
                  <a:pt x="109" y="275"/>
                  <a:pt x="109" y="275"/>
                  <a:pt x="109" y="275"/>
                </a:cubicBezTo>
                <a:cubicBezTo>
                  <a:pt x="102" y="271"/>
                  <a:pt x="95" y="266"/>
                  <a:pt x="89" y="260"/>
                </a:cubicBezTo>
                <a:cubicBezTo>
                  <a:pt x="94" y="255"/>
                  <a:pt x="94" y="255"/>
                  <a:pt x="94" y="255"/>
                </a:cubicBezTo>
                <a:close/>
                <a:moveTo>
                  <a:pt x="118" y="272"/>
                </a:moveTo>
                <a:cubicBezTo>
                  <a:pt x="125" y="276"/>
                  <a:pt x="132" y="279"/>
                  <a:pt x="140" y="281"/>
                </a:cubicBezTo>
                <a:cubicBezTo>
                  <a:pt x="138" y="288"/>
                  <a:pt x="138" y="288"/>
                  <a:pt x="138" y="288"/>
                </a:cubicBezTo>
                <a:cubicBezTo>
                  <a:pt x="130" y="286"/>
                  <a:pt x="122" y="283"/>
                  <a:pt x="114" y="278"/>
                </a:cubicBezTo>
                <a:cubicBezTo>
                  <a:pt x="118" y="272"/>
                  <a:pt x="118" y="272"/>
                  <a:pt x="118" y="272"/>
                </a:cubicBezTo>
                <a:close/>
                <a:moveTo>
                  <a:pt x="146" y="282"/>
                </a:moveTo>
                <a:cubicBezTo>
                  <a:pt x="153" y="284"/>
                  <a:pt x="161" y="285"/>
                  <a:pt x="169" y="286"/>
                </a:cubicBezTo>
                <a:cubicBezTo>
                  <a:pt x="169" y="293"/>
                  <a:pt x="169" y="293"/>
                  <a:pt x="169" y="293"/>
                </a:cubicBezTo>
                <a:cubicBezTo>
                  <a:pt x="160" y="293"/>
                  <a:pt x="152" y="292"/>
                  <a:pt x="144" y="290"/>
                </a:cubicBezTo>
                <a:cubicBezTo>
                  <a:pt x="146" y="282"/>
                  <a:pt x="146" y="282"/>
                  <a:pt x="146" y="282"/>
                </a:cubicBezTo>
                <a:close/>
                <a:moveTo>
                  <a:pt x="248" y="253"/>
                </a:moveTo>
                <a:cubicBezTo>
                  <a:pt x="243" y="258"/>
                  <a:pt x="237" y="263"/>
                  <a:pt x="230" y="267"/>
                </a:cubicBezTo>
                <a:cubicBezTo>
                  <a:pt x="223" y="255"/>
                  <a:pt x="223" y="255"/>
                  <a:pt x="223" y="255"/>
                </a:cubicBezTo>
                <a:cubicBezTo>
                  <a:pt x="229" y="252"/>
                  <a:pt x="234" y="248"/>
                  <a:pt x="238" y="243"/>
                </a:cubicBezTo>
                <a:cubicBezTo>
                  <a:pt x="248" y="253"/>
                  <a:pt x="248" y="253"/>
                  <a:pt x="248" y="253"/>
                </a:cubicBezTo>
                <a:close/>
                <a:moveTo>
                  <a:pt x="225" y="270"/>
                </a:moveTo>
                <a:cubicBezTo>
                  <a:pt x="218" y="274"/>
                  <a:pt x="211" y="277"/>
                  <a:pt x="204" y="279"/>
                </a:cubicBezTo>
                <a:cubicBezTo>
                  <a:pt x="200" y="265"/>
                  <a:pt x="200" y="265"/>
                  <a:pt x="200" y="265"/>
                </a:cubicBezTo>
                <a:cubicBezTo>
                  <a:pt x="206" y="264"/>
                  <a:pt x="212" y="261"/>
                  <a:pt x="218" y="258"/>
                </a:cubicBezTo>
                <a:cubicBezTo>
                  <a:pt x="225" y="270"/>
                  <a:pt x="225" y="270"/>
                  <a:pt x="225" y="270"/>
                </a:cubicBezTo>
                <a:close/>
                <a:moveTo>
                  <a:pt x="198" y="280"/>
                </a:moveTo>
                <a:cubicBezTo>
                  <a:pt x="190" y="282"/>
                  <a:pt x="183" y="283"/>
                  <a:pt x="175" y="283"/>
                </a:cubicBezTo>
                <a:cubicBezTo>
                  <a:pt x="175" y="270"/>
                  <a:pt x="175" y="270"/>
                  <a:pt x="175" y="270"/>
                </a:cubicBezTo>
                <a:cubicBezTo>
                  <a:pt x="182" y="269"/>
                  <a:pt x="188" y="268"/>
                  <a:pt x="194" y="267"/>
                </a:cubicBezTo>
                <a:cubicBezTo>
                  <a:pt x="198" y="280"/>
                  <a:pt x="198" y="280"/>
                  <a:pt x="198" y="280"/>
                </a:cubicBezTo>
                <a:close/>
                <a:moveTo>
                  <a:pt x="169" y="283"/>
                </a:moveTo>
                <a:cubicBezTo>
                  <a:pt x="161" y="283"/>
                  <a:pt x="154" y="282"/>
                  <a:pt x="146" y="280"/>
                </a:cubicBezTo>
                <a:cubicBezTo>
                  <a:pt x="150" y="267"/>
                  <a:pt x="150" y="267"/>
                  <a:pt x="150" y="267"/>
                </a:cubicBezTo>
                <a:cubicBezTo>
                  <a:pt x="156" y="268"/>
                  <a:pt x="162" y="269"/>
                  <a:pt x="169" y="270"/>
                </a:cubicBezTo>
                <a:cubicBezTo>
                  <a:pt x="169" y="283"/>
                  <a:pt x="169" y="283"/>
                  <a:pt x="169" y="283"/>
                </a:cubicBezTo>
                <a:close/>
                <a:moveTo>
                  <a:pt x="140" y="279"/>
                </a:moveTo>
                <a:cubicBezTo>
                  <a:pt x="133" y="277"/>
                  <a:pt x="126" y="274"/>
                  <a:pt x="119" y="270"/>
                </a:cubicBezTo>
                <a:cubicBezTo>
                  <a:pt x="126" y="258"/>
                  <a:pt x="126" y="258"/>
                  <a:pt x="126" y="258"/>
                </a:cubicBezTo>
                <a:cubicBezTo>
                  <a:pt x="132" y="261"/>
                  <a:pt x="138" y="264"/>
                  <a:pt x="144" y="265"/>
                </a:cubicBezTo>
                <a:cubicBezTo>
                  <a:pt x="140" y="279"/>
                  <a:pt x="140" y="279"/>
                  <a:pt x="140" y="279"/>
                </a:cubicBezTo>
                <a:close/>
                <a:moveTo>
                  <a:pt x="114" y="267"/>
                </a:moveTo>
                <a:cubicBezTo>
                  <a:pt x="107" y="263"/>
                  <a:pt x="101" y="258"/>
                  <a:pt x="96" y="253"/>
                </a:cubicBezTo>
                <a:cubicBezTo>
                  <a:pt x="106" y="243"/>
                  <a:pt x="106" y="243"/>
                  <a:pt x="106" y="243"/>
                </a:cubicBezTo>
                <a:cubicBezTo>
                  <a:pt x="110" y="248"/>
                  <a:pt x="115" y="252"/>
                  <a:pt x="121" y="255"/>
                </a:cubicBezTo>
                <a:cubicBezTo>
                  <a:pt x="114" y="267"/>
                  <a:pt x="114" y="267"/>
                  <a:pt x="114" y="267"/>
                </a:cubicBezTo>
                <a:close/>
                <a:moveTo>
                  <a:pt x="91" y="249"/>
                </a:moveTo>
                <a:cubicBezTo>
                  <a:pt x="86" y="243"/>
                  <a:pt x="82" y="237"/>
                  <a:pt x="78" y="231"/>
                </a:cubicBezTo>
                <a:cubicBezTo>
                  <a:pt x="90" y="224"/>
                  <a:pt x="90" y="224"/>
                  <a:pt x="90" y="224"/>
                </a:cubicBezTo>
                <a:cubicBezTo>
                  <a:pt x="93" y="229"/>
                  <a:pt x="97" y="234"/>
                  <a:pt x="101" y="239"/>
                </a:cubicBezTo>
                <a:cubicBezTo>
                  <a:pt x="91" y="249"/>
                  <a:pt x="91" y="249"/>
                  <a:pt x="91" y="249"/>
                </a:cubicBezTo>
                <a:close/>
                <a:moveTo>
                  <a:pt x="74" y="225"/>
                </a:moveTo>
                <a:cubicBezTo>
                  <a:pt x="71" y="219"/>
                  <a:pt x="68" y="212"/>
                  <a:pt x="66" y="204"/>
                </a:cubicBezTo>
                <a:cubicBezTo>
                  <a:pt x="79" y="201"/>
                  <a:pt x="79" y="201"/>
                  <a:pt x="79" y="201"/>
                </a:cubicBezTo>
                <a:cubicBezTo>
                  <a:pt x="81" y="207"/>
                  <a:pt x="83" y="213"/>
                  <a:pt x="86" y="218"/>
                </a:cubicBezTo>
                <a:cubicBezTo>
                  <a:pt x="74" y="225"/>
                  <a:pt x="74" y="225"/>
                  <a:pt x="74" y="225"/>
                </a:cubicBezTo>
                <a:close/>
                <a:moveTo>
                  <a:pt x="64" y="198"/>
                </a:moveTo>
                <a:cubicBezTo>
                  <a:pt x="62" y="191"/>
                  <a:pt x="61" y="183"/>
                  <a:pt x="61" y="176"/>
                </a:cubicBezTo>
                <a:cubicBezTo>
                  <a:pt x="75" y="176"/>
                  <a:pt x="75" y="176"/>
                  <a:pt x="75" y="176"/>
                </a:cubicBezTo>
                <a:cubicBezTo>
                  <a:pt x="75" y="182"/>
                  <a:pt x="76" y="189"/>
                  <a:pt x="78" y="195"/>
                </a:cubicBezTo>
                <a:cubicBezTo>
                  <a:pt x="64" y="198"/>
                  <a:pt x="64" y="198"/>
                  <a:pt x="64" y="198"/>
                </a:cubicBezTo>
                <a:close/>
                <a:moveTo>
                  <a:pt x="61" y="169"/>
                </a:moveTo>
                <a:cubicBezTo>
                  <a:pt x="61" y="162"/>
                  <a:pt x="62" y="154"/>
                  <a:pt x="64" y="147"/>
                </a:cubicBezTo>
                <a:cubicBezTo>
                  <a:pt x="78" y="150"/>
                  <a:pt x="78" y="150"/>
                  <a:pt x="78" y="150"/>
                </a:cubicBezTo>
                <a:cubicBezTo>
                  <a:pt x="76" y="157"/>
                  <a:pt x="75" y="163"/>
                  <a:pt x="75" y="169"/>
                </a:cubicBezTo>
                <a:cubicBezTo>
                  <a:pt x="61" y="169"/>
                  <a:pt x="61" y="169"/>
                  <a:pt x="61" y="169"/>
                </a:cubicBezTo>
                <a:close/>
                <a:moveTo>
                  <a:pt x="66" y="141"/>
                </a:moveTo>
                <a:cubicBezTo>
                  <a:pt x="68" y="133"/>
                  <a:pt x="71" y="126"/>
                  <a:pt x="74" y="120"/>
                </a:cubicBezTo>
                <a:cubicBezTo>
                  <a:pt x="86" y="127"/>
                  <a:pt x="86" y="127"/>
                  <a:pt x="86" y="127"/>
                </a:cubicBezTo>
                <a:cubicBezTo>
                  <a:pt x="83" y="132"/>
                  <a:pt x="81" y="138"/>
                  <a:pt x="79" y="144"/>
                </a:cubicBezTo>
                <a:cubicBezTo>
                  <a:pt x="66" y="141"/>
                  <a:pt x="66" y="141"/>
                  <a:pt x="66" y="141"/>
                </a:cubicBezTo>
                <a:close/>
                <a:moveTo>
                  <a:pt x="78" y="114"/>
                </a:moveTo>
                <a:cubicBezTo>
                  <a:pt x="82" y="108"/>
                  <a:pt x="86" y="102"/>
                  <a:pt x="91" y="96"/>
                </a:cubicBezTo>
                <a:cubicBezTo>
                  <a:pt x="101" y="106"/>
                  <a:pt x="101" y="106"/>
                  <a:pt x="101" y="106"/>
                </a:cubicBezTo>
                <a:cubicBezTo>
                  <a:pt x="97" y="111"/>
                  <a:pt x="93" y="116"/>
                  <a:pt x="90" y="121"/>
                </a:cubicBezTo>
                <a:cubicBezTo>
                  <a:pt x="78" y="114"/>
                  <a:pt x="78" y="114"/>
                  <a:pt x="78" y="114"/>
                </a:cubicBezTo>
                <a:close/>
                <a:moveTo>
                  <a:pt x="96" y="92"/>
                </a:moveTo>
                <a:cubicBezTo>
                  <a:pt x="101" y="87"/>
                  <a:pt x="107" y="82"/>
                  <a:pt x="114" y="78"/>
                </a:cubicBezTo>
                <a:cubicBezTo>
                  <a:pt x="121" y="90"/>
                  <a:pt x="121" y="90"/>
                  <a:pt x="121" y="90"/>
                </a:cubicBezTo>
                <a:cubicBezTo>
                  <a:pt x="115" y="93"/>
                  <a:pt x="110" y="97"/>
                  <a:pt x="106" y="102"/>
                </a:cubicBezTo>
                <a:cubicBezTo>
                  <a:pt x="96" y="92"/>
                  <a:pt x="96" y="92"/>
                  <a:pt x="96" y="92"/>
                </a:cubicBezTo>
                <a:close/>
                <a:moveTo>
                  <a:pt x="119" y="75"/>
                </a:moveTo>
                <a:cubicBezTo>
                  <a:pt x="126" y="71"/>
                  <a:pt x="133" y="68"/>
                  <a:pt x="140" y="66"/>
                </a:cubicBezTo>
                <a:cubicBezTo>
                  <a:pt x="144" y="80"/>
                  <a:pt x="144" y="80"/>
                  <a:pt x="144" y="80"/>
                </a:cubicBezTo>
                <a:cubicBezTo>
                  <a:pt x="138" y="81"/>
                  <a:pt x="132" y="84"/>
                  <a:pt x="126" y="87"/>
                </a:cubicBezTo>
                <a:cubicBezTo>
                  <a:pt x="119" y="75"/>
                  <a:pt x="119" y="75"/>
                  <a:pt x="119" y="75"/>
                </a:cubicBezTo>
                <a:close/>
                <a:moveTo>
                  <a:pt x="146" y="65"/>
                </a:moveTo>
                <a:cubicBezTo>
                  <a:pt x="154" y="63"/>
                  <a:pt x="161" y="62"/>
                  <a:pt x="169" y="62"/>
                </a:cubicBezTo>
                <a:cubicBezTo>
                  <a:pt x="169" y="76"/>
                  <a:pt x="169" y="76"/>
                  <a:pt x="169" y="76"/>
                </a:cubicBezTo>
                <a:cubicBezTo>
                  <a:pt x="162" y="76"/>
                  <a:pt x="156" y="77"/>
                  <a:pt x="150" y="78"/>
                </a:cubicBezTo>
                <a:cubicBezTo>
                  <a:pt x="146" y="65"/>
                  <a:pt x="146" y="65"/>
                  <a:pt x="146" y="65"/>
                </a:cubicBezTo>
                <a:close/>
                <a:moveTo>
                  <a:pt x="175" y="62"/>
                </a:moveTo>
                <a:cubicBezTo>
                  <a:pt x="183" y="62"/>
                  <a:pt x="190" y="63"/>
                  <a:pt x="198" y="65"/>
                </a:cubicBezTo>
                <a:cubicBezTo>
                  <a:pt x="194" y="78"/>
                  <a:pt x="194" y="78"/>
                  <a:pt x="194" y="78"/>
                </a:cubicBezTo>
                <a:cubicBezTo>
                  <a:pt x="188" y="77"/>
                  <a:pt x="182" y="76"/>
                  <a:pt x="175" y="76"/>
                </a:cubicBezTo>
                <a:cubicBezTo>
                  <a:pt x="175" y="62"/>
                  <a:pt x="175" y="62"/>
                  <a:pt x="175" y="62"/>
                </a:cubicBezTo>
                <a:close/>
                <a:moveTo>
                  <a:pt x="204" y="66"/>
                </a:moveTo>
                <a:cubicBezTo>
                  <a:pt x="211" y="68"/>
                  <a:pt x="218" y="71"/>
                  <a:pt x="225" y="75"/>
                </a:cubicBezTo>
                <a:cubicBezTo>
                  <a:pt x="218" y="87"/>
                  <a:pt x="218" y="87"/>
                  <a:pt x="218" y="87"/>
                </a:cubicBezTo>
                <a:cubicBezTo>
                  <a:pt x="212" y="84"/>
                  <a:pt x="206" y="81"/>
                  <a:pt x="200" y="80"/>
                </a:cubicBezTo>
                <a:cubicBezTo>
                  <a:pt x="204" y="66"/>
                  <a:pt x="204" y="66"/>
                  <a:pt x="204" y="66"/>
                </a:cubicBezTo>
                <a:close/>
                <a:moveTo>
                  <a:pt x="230" y="78"/>
                </a:moveTo>
                <a:cubicBezTo>
                  <a:pt x="237" y="82"/>
                  <a:pt x="243" y="87"/>
                  <a:pt x="248" y="92"/>
                </a:cubicBezTo>
                <a:cubicBezTo>
                  <a:pt x="238" y="102"/>
                  <a:pt x="238" y="102"/>
                  <a:pt x="238" y="102"/>
                </a:cubicBezTo>
                <a:cubicBezTo>
                  <a:pt x="234" y="97"/>
                  <a:pt x="229" y="93"/>
                  <a:pt x="223" y="90"/>
                </a:cubicBezTo>
                <a:cubicBezTo>
                  <a:pt x="230" y="78"/>
                  <a:pt x="230" y="78"/>
                  <a:pt x="230" y="78"/>
                </a:cubicBezTo>
                <a:close/>
                <a:moveTo>
                  <a:pt x="253" y="96"/>
                </a:moveTo>
                <a:cubicBezTo>
                  <a:pt x="258" y="102"/>
                  <a:pt x="263" y="108"/>
                  <a:pt x="267" y="114"/>
                </a:cubicBezTo>
                <a:cubicBezTo>
                  <a:pt x="255" y="121"/>
                  <a:pt x="255" y="121"/>
                  <a:pt x="255" y="121"/>
                </a:cubicBezTo>
                <a:cubicBezTo>
                  <a:pt x="251" y="116"/>
                  <a:pt x="247" y="111"/>
                  <a:pt x="243" y="106"/>
                </a:cubicBezTo>
                <a:cubicBezTo>
                  <a:pt x="253" y="96"/>
                  <a:pt x="253" y="96"/>
                  <a:pt x="253" y="96"/>
                </a:cubicBezTo>
                <a:close/>
                <a:moveTo>
                  <a:pt x="270" y="120"/>
                </a:moveTo>
                <a:cubicBezTo>
                  <a:pt x="273" y="126"/>
                  <a:pt x="276" y="133"/>
                  <a:pt x="278" y="141"/>
                </a:cubicBezTo>
                <a:cubicBezTo>
                  <a:pt x="265" y="144"/>
                  <a:pt x="265" y="144"/>
                  <a:pt x="265" y="144"/>
                </a:cubicBezTo>
                <a:cubicBezTo>
                  <a:pt x="263" y="138"/>
                  <a:pt x="261" y="132"/>
                  <a:pt x="258" y="127"/>
                </a:cubicBezTo>
                <a:cubicBezTo>
                  <a:pt x="270" y="120"/>
                  <a:pt x="270" y="120"/>
                  <a:pt x="270" y="120"/>
                </a:cubicBezTo>
                <a:close/>
                <a:moveTo>
                  <a:pt x="280" y="147"/>
                </a:moveTo>
                <a:cubicBezTo>
                  <a:pt x="282" y="154"/>
                  <a:pt x="283" y="162"/>
                  <a:pt x="283" y="169"/>
                </a:cubicBezTo>
                <a:cubicBezTo>
                  <a:pt x="269" y="169"/>
                  <a:pt x="269" y="169"/>
                  <a:pt x="269" y="169"/>
                </a:cubicBezTo>
                <a:cubicBezTo>
                  <a:pt x="269" y="163"/>
                  <a:pt x="268" y="157"/>
                  <a:pt x="267" y="150"/>
                </a:cubicBezTo>
                <a:cubicBezTo>
                  <a:pt x="280" y="147"/>
                  <a:pt x="280" y="147"/>
                  <a:pt x="280" y="147"/>
                </a:cubicBezTo>
                <a:close/>
                <a:moveTo>
                  <a:pt x="283" y="176"/>
                </a:moveTo>
                <a:cubicBezTo>
                  <a:pt x="283" y="183"/>
                  <a:pt x="282" y="191"/>
                  <a:pt x="280" y="198"/>
                </a:cubicBezTo>
                <a:cubicBezTo>
                  <a:pt x="267" y="195"/>
                  <a:pt x="267" y="195"/>
                  <a:pt x="267" y="195"/>
                </a:cubicBezTo>
                <a:cubicBezTo>
                  <a:pt x="268" y="189"/>
                  <a:pt x="269" y="182"/>
                  <a:pt x="269" y="176"/>
                </a:cubicBezTo>
                <a:cubicBezTo>
                  <a:pt x="283" y="176"/>
                  <a:pt x="283" y="176"/>
                  <a:pt x="283" y="176"/>
                </a:cubicBezTo>
                <a:close/>
                <a:moveTo>
                  <a:pt x="278" y="204"/>
                </a:moveTo>
                <a:cubicBezTo>
                  <a:pt x="276" y="212"/>
                  <a:pt x="273" y="219"/>
                  <a:pt x="270" y="225"/>
                </a:cubicBezTo>
                <a:cubicBezTo>
                  <a:pt x="258" y="218"/>
                  <a:pt x="258" y="218"/>
                  <a:pt x="258" y="218"/>
                </a:cubicBezTo>
                <a:cubicBezTo>
                  <a:pt x="261" y="213"/>
                  <a:pt x="263" y="207"/>
                  <a:pt x="265" y="201"/>
                </a:cubicBezTo>
                <a:cubicBezTo>
                  <a:pt x="278" y="204"/>
                  <a:pt x="278" y="204"/>
                  <a:pt x="278" y="204"/>
                </a:cubicBezTo>
                <a:close/>
                <a:moveTo>
                  <a:pt x="267" y="231"/>
                </a:moveTo>
                <a:cubicBezTo>
                  <a:pt x="263" y="237"/>
                  <a:pt x="258" y="243"/>
                  <a:pt x="253" y="249"/>
                </a:cubicBezTo>
                <a:cubicBezTo>
                  <a:pt x="243" y="239"/>
                  <a:pt x="243" y="239"/>
                  <a:pt x="243" y="239"/>
                </a:cubicBezTo>
                <a:cubicBezTo>
                  <a:pt x="247" y="234"/>
                  <a:pt x="251" y="229"/>
                  <a:pt x="255" y="224"/>
                </a:cubicBezTo>
                <a:cubicBezTo>
                  <a:pt x="267" y="231"/>
                  <a:pt x="267" y="231"/>
                  <a:pt x="267" y="231"/>
                </a:cubicBezTo>
                <a:close/>
                <a:moveTo>
                  <a:pt x="175" y="295"/>
                </a:moveTo>
                <a:cubicBezTo>
                  <a:pt x="184" y="295"/>
                  <a:pt x="193" y="294"/>
                  <a:pt x="201" y="292"/>
                </a:cubicBezTo>
                <a:cubicBezTo>
                  <a:pt x="202" y="297"/>
                  <a:pt x="202" y="297"/>
                  <a:pt x="202" y="297"/>
                </a:cubicBezTo>
                <a:cubicBezTo>
                  <a:pt x="194" y="299"/>
                  <a:pt x="184" y="300"/>
                  <a:pt x="175" y="301"/>
                </a:cubicBezTo>
                <a:cubicBezTo>
                  <a:pt x="175" y="295"/>
                  <a:pt x="175" y="295"/>
                  <a:pt x="175" y="295"/>
                </a:cubicBezTo>
                <a:close/>
                <a:moveTo>
                  <a:pt x="207" y="290"/>
                </a:moveTo>
                <a:cubicBezTo>
                  <a:pt x="215" y="288"/>
                  <a:pt x="223" y="284"/>
                  <a:pt x="231" y="280"/>
                </a:cubicBezTo>
                <a:cubicBezTo>
                  <a:pt x="233" y="285"/>
                  <a:pt x="233" y="285"/>
                  <a:pt x="233" y="285"/>
                </a:cubicBezTo>
                <a:cubicBezTo>
                  <a:pt x="226" y="289"/>
                  <a:pt x="217" y="293"/>
                  <a:pt x="208" y="296"/>
                </a:cubicBezTo>
                <a:cubicBezTo>
                  <a:pt x="207" y="290"/>
                  <a:pt x="207" y="290"/>
                  <a:pt x="207" y="290"/>
                </a:cubicBezTo>
                <a:close/>
                <a:moveTo>
                  <a:pt x="236" y="277"/>
                </a:moveTo>
                <a:cubicBezTo>
                  <a:pt x="243" y="273"/>
                  <a:pt x="250" y="267"/>
                  <a:pt x="257" y="261"/>
                </a:cubicBezTo>
                <a:cubicBezTo>
                  <a:pt x="260" y="265"/>
                  <a:pt x="260" y="265"/>
                  <a:pt x="260" y="265"/>
                </a:cubicBezTo>
                <a:cubicBezTo>
                  <a:pt x="254" y="272"/>
                  <a:pt x="247" y="277"/>
                  <a:pt x="239" y="282"/>
                </a:cubicBezTo>
                <a:cubicBezTo>
                  <a:pt x="236" y="277"/>
                  <a:pt x="236" y="277"/>
                  <a:pt x="236" y="277"/>
                </a:cubicBezTo>
                <a:close/>
                <a:moveTo>
                  <a:pt x="261" y="257"/>
                </a:moveTo>
                <a:cubicBezTo>
                  <a:pt x="267" y="251"/>
                  <a:pt x="272" y="244"/>
                  <a:pt x="277" y="237"/>
                </a:cubicBezTo>
                <a:cubicBezTo>
                  <a:pt x="282" y="239"/>
                  <a:pt x="282" y="239"/>
                  <a:pt x="282" y="239"/>
                </a:cubicBezTo>
                <a:cubicBezTo>
                  <a:pt x="277" y="247"/>
                  <a:pt x="271" y="254"/>
                  <a:pt x="265" y="261"/>
                </a:cubicBezTo>
                <a:cubicBezTo>
                  <a:pt x="261" y="257"/>
                  <a:pt x="261" y="257"/>
                  <a:pt x="261" y="257"/>
                </a:cubicBezTo>
                <a:close/>
                <a:moveTo>
                  <a:pt x="280" y="231"/>
                </a:moveTo>
                <a:cubicBezTo>
                  <a:pt x="284" y="224"/>
                  <a:pt x="287" y="216"/>
                  <a:pt x="290" y="207"/>
                </a:cubicBezTo>
                <a:cubicBezTo>
                  <a:pt x="295" y="209"/>
                  <a:pt x="295" y="209"/>
                  <a:pt x="295" y="209"/>
                </a:cubicBezTo>
                <a:cubicBezTo>
                  <a:pt x="292" y="218"/>
                  <a:pt x="289" y="226"/>
                  <a:pt x="285" y="234"/>
                </a:cubicBezTo>
                <a:cubicBezTo>
                  <a:pt x="280" y="231"/>
                  <a:pt x="280" y="231"/>
                  <a:pt x="280" y="231"/>
                </a:cubicBezTo>
                <a:close/>
                <a:moveTo>
                  <a:pt x="291" y="201"/>
                </a:moveTo>
                <a:cubicBezTo>
                  <a:pt x="293" y="193"/>
                  <a:pt x="294" y="184"/>
                  <a:pt x="295" y="176"/>
                </a:cubicBezTo>
                <a:cubicBezTo>
                  <a:pt x="300" y="176"/>
                  <a:pt x="300" y="176"/>
                  <a:pt x="300" y="176"/>
                </a:cubicBezTo>
                <a:cubicBezTo>
                  <a:pt x="300" y="185"/>
                  <a:pt x="299" y="194"/>
                  <a:pt x="297" y="203"/>
                </a:cubicBezTo>
                <a:cubicBezTo>
                  <a:pt x="291" y="201"/>
                  <a:pt x="291" y="201"/>
                  <a:pt x="291" y="201"/>
                </a:cubicBezTo>
                <a:close/>
                <a:moveTo>
                  <a:pt x="295" y="169"/>
                </a:moveTo>
                <a:cubicBezTo>
                  <a:pt x="294" y="161"/>
                  <a:pt x="293" y="152"/>
                  <a:pt x="291" y="144"/>
                </a:cubicBezTo>
                <a:cubicBezTo>
                  <a:pt x="297" y="142"/>
                  <a:pt x="297" y="142"/>
                  <a:pt x="297" y="142"/>
                </a:cubicBezTo>
                <a:cubicBezTo>
                  <a:pt x="299" y="151"/>
                  <a:pt x="300" y="160"/>
                  <a:pt x="300" y="169"/>
                </a:cubicBezTo>
                <a:cubicBezTo>
                  <a:pt x="295" y="169"/>
                  <a:pt x="295" y="169"/>
                  <a:pt x="295" y="169"/>
                </a:cubicBezTo>
                <a:close/>
                <a:moveTo>
                  <a:pt x="290" y="138"/>
                </a:moveTo>
                <a:cubicBezTo>
                  <a:pt x="287" y="129"/>
                  <a:pt x="284" y="121"/>
                  <a:pt x="280" y="114"/>
                </a:cubicBezTo>
                <a:cubicBezTo>
                  <a:pt x="285" y="111"/>
                  <a:pt x="285" y="111"/>
                  <a:pt x="285" y="111"/>
                </a:cubicBezTo>
                <a:cubicBezTo>
                  <a:pt x="289" y="119"/>
                  <a:pt x="292" y="128"/>
                  <a:pt x="295" y="136"/>
                </a:cubicBezTo>
                <a:cubicBezTo>
                  <a:pt x="290" y="138"/>
                  <a:pt x="290" y="138"/>
                  <a:pt x="290" y="138"/>
                </a:cubicBezTo>
                <a:close/>
                <a:moveTo>
                  <a:pt x="277" y="109"/>
                </a:moveTo>
                <a:cubicBezTo>
                  <a:pt x="272" y="101"/>
                  <a:pt x="267" y="94"/>
                  <a:pt x="261" y="88"/>
                </a:cubicBezTo>
                <a:cubicBezTo>
                  <a:pt x="265" y="84"/>
                  <a:pt x="265" y="84"/>
                  <a:pt x="265" y="84"/>
                </a:cubicBezTo>
                <a:cubicBezTo>
                  <a:pt x="271" y="91"/>
                  <a:pt x="277" y="98"/>
                  <a:pt x="282" y="106"/>
                </a:cubicBezTo>
                <a:cubicBezTo>
                  <a:pt x="277" y="109"/>
                  <a:pt x="277" y="109"/>
                  <a:pt x="277" y="109"/>
                </a:cubicBezTo>
                <a:close/>
                <a:moveTo>
                  <a:pt x="257" y="84"/>
                </a:moveTo>
                <a:cubicBezTo>
                  <a:pt x="250" y="78"/>
                  <a:pt x="243" y="72"/>
                  <a:pt x="236" y="68"/>
                </a:cubicBezTo>
                <a:cubicBezTo>
                  <a:pt x="239" y="63"/>
                  <a:pt x="239" y="63"/>
                  <a:pt x="239" y="63"/>
                </a:cubicBezTo>
                <a:cubicBezTo>
                  <a:pt x="247" y="68"/>
                  <a:pt x="254" y="73"/>
                  <a:pt x="260" y="80"/>
                </a:cubicBezTo>
                <a:cubicBezTo>
                  <a:pt x="257" y="84"/>
                  <a:pt x="257" y="84"/>
                  <a:pt x="257" y="84"/>
                </a:cubicBezTo>
                <a:close/>
                <a:moveTo>
                  <a:pt x="231" y="65"/>
                </a:moveTo>
                <a:cubicBezTo>
                  <a:pt x="223" y="61"/>
                  <a:pt x="215" y="57"/>
                  <a:pt x="207" y="55"/>
                </a:cubicBezTo>
                <a:cubicBezTo>
                  <a:pt x="208" y="50"/>
                  <a:pt x="208" y="50"/>
                  <a:pt x="208" y="50"/>
                </a:cubicBezTo>
                <a:cubicBezTo>
                  <a:pt x="217" y="52"/>
                  <a:pt x="226" y="56"/>
                  <a:pt x="233" y="60"/>
                </a:cubicBezTo>
                <a:cubicBezTo>
                  <a:pt x="231" y="65"/>
                  <a:pt x="231" y="65"/>
                  <a:pt x="231" y="65"/>
                </a:cubicBezTo>
                <a:close/>
                <a:moveTo>
                  <a:pt x="201" y="53"/>
                </a:moveTo>
                <a:cubicBezTo>
                  <a:pt x="193" y="51"/>
                  <a:pt x="184" y="50"/>
                  <a:pt x="175" y="50"/>
                </a:cubicBezTo>
                <a:cubicBezTo>
                  <a:pt x="175" y="44"/>
                  <a:pt x="175" y="44"/>
                  <a:pt x="175" y="44"/>
                </a:cubicBezTo>
                <a:cubicBezTo>
                  <a:pt x="184" y="45"/>
                  <a:pt x="194" y="46"/>
                  <a:pt x="202" y="48"/>
                </a:cubicBezTo>
                <a:cubicBezTo>
                  <a:pt x="201" y="53"/>
                  <a:pt x="201" y="53"/>
                  <a:pt x="201" y="53"/>
                </a:cubicBezTo>
                <a:close/>
                <a:moveTo>
                  <a:pt x="169" y="50"/>
                </a:moveTo>
                <a:cubicBezTo>
                  <a:pt x="160" y="50"/>
                  <a:pt x="152" y="51"/>
                  <a:pt x="143" y="53"/>
                </a:cubicBezTo>
                <a:cubicBezTo>
                  <a:pt x="142" y="48"/>
                  <a:pt x="142" y="48"/>
                  <a:pt x="142" y="48"/>
                </a:cubicBezTo>
                <a:cubicBezTo>
                  <a:pt x="151" y="46"/>
                  <a:pt x="160" y="45"/>
                  <a:pt x="169" y="44"/>
                </a:cubicBezTo>
                <a:cubicBezTo>
                  <a:pt x="169" y="50"/>
                  <a:pt x="169" y="50"/>
                  <a:pt x="169" y="50"/>
                </a:cubicBezTo>
                <a:close/>
                <a:moveTo>
                  <a:pt x="137" y="55"/>
                </a:moveTo>
                <a:cubicBezTo>
                  <a:pt x="129" y="57"/>
                  <a:pt x="121" y="61"/>
                  <a:pt x="113" y="65"/>
                </a:cubicBezTo>
                <a:cubicBezTo>
                  <a:pt x="111" y="60"/>
                  <a:pt x="111" y="60"/>
                  <a:pt x="111" y="60"/>
                </a:cubicBezTo>
                <a:cubicBezTo>
                  <a:pt x="119" y="56"/>
                  <a:pt x="127" y="52"/>
                  <a:pt x="136" y="50"/>
                </a:cubicBezTo>
                <a:cubicBezTo>
                  <a:pt x="137" y="55"/>
                  <a:pt x="137" y="55"/>
                  <a:pt x="137" y="55"/>
                </a:cubicBezTo>
                <a:close/>
                <a:moveTo>
                  <a:pt x="108" y="68"/>
                </a:moveTo>
                <a:cubicBezTo>
                  <a:pt x="101" y="72"/>
                  <a:pt x="94" y="78"/>
                  <a:pt x="87" y="84"/>
                </a:cubicBezTo>
                <a:cubicBezTo>
                  <a:pt x="84" y="80"/>
                  <a:pt x="84" y="80"/>
                  <a:pt x="84" y="80"/>
                </a:cubicBezTo>
                <a:cubicBezTo>
                  <a:pt x="90" y="73"/>
                  <a:pt x="97" y="68"/>
                  <a:pt x="105" y="63"/>
                </a:cubicBezTo>
                <a:cubicBezTo>
                  <a:pt x="108" y="68"/>
                  <a:pt x="108" y="68"/>
                  <a:pt x="108" y="68"/>
                </a:cubicBezTo>
                <a:close/>
                <a:moveTo>
                  <a:pt x="83" y="88"/>
                </a:moveTo>
                <a:cubicBezTo>
                  <a:pt x="77" y="94"/>
                  <a:pt x="72" y="101"/>
                  <a:pt x="67" y="109"/>
                </a:cubicBezTo>
                <a:cubicBezTo>
                  <a:pt x="63" y="106"/>
                  <a:pt x="63" y="106"/>
                  <a:pt x="63" y="106"/>
                </a:cubicBezTo>
                <a:cubicBezTo>
                  <a:pt x="67" y="98"/>
                  <a:pt x="73" y="91"/>
                  <a:pt x="79" y="84"/>
                </a:cubicBezTo>
                <a:cubicBezTo>
                  <a:pt x="83" y="88"/>
                  <a:pt x="83" y="88"/>
                  <a:pt x="83" y="88"/>
                </a:cubicBezTo>
                <a:close/>
                <a:moveTo>
                  <a:pt x="64" y="114"/>
                </a:moveTo>
                <a:cubicBezTo>
                  <a:pt x="60" y="121"/>
                  <a:pt x="57" y="129"/>
                  <a:pt x="54" y="138"/>
                </a:cubicBezTo>
                <a:cubicBezTo>
                  <a:pt x="49" y="136"/>
                  <a:pt x="49" y="136"/>
                  <a:pt x="49" y="136"/>
                </a:cubicBezTo>
                <a:cubicBezTo>
                  <a:pt x="52" y="128"/>
                  <a:pt x="55" y="119"/>
                  <a:pt x="59" y="111"/>
                </a:cubicBezTo>
                <a:cubicBezTo>
                  <a:pt x="64" y="114"/>
                  <a:pt x="64" y="114"/>
                  <a:pt x="64" y="114"/>
                </a:cubicBezTo>
                <a:close/>
                <a:moveTo>
                  <a:pt x="53" y="144"/>
                </a:moveTo>
                <a:cubicBezTo>
                  <a:pt x="51" y="152"/>
                  <a:pt x="50" y="161"/>
                  <a:pt x="49" y="169"/>
                </a:cubicBezTo>
                <a:cubicBezTo>
                  <a:pt x="44" y="169"/>
                  <a:pt x="44" y="169"/>
                  <a:pt x="44" y="169"/>
                </a:cubicBezTo>
                <a:cubicBezTo>
                  <a:pt x="44" y="160"/>
                  <a:pt x="45" y="151"/>
                  <a:pt x="47" y="142"/>
                </a:cubicBezTo>
                <a:cubicBezTo>
                  <a:pt x="53" y="144"/>
                  <a:pt x="53" y="144"/>
                  <a:pt x="53" y="144"/>
                </a:cubicBezTo>
                <a:close/>
                <a:moveTo>
                  <a:pt x="49" y="176"/>
                </a:moveTo>
                <a:cubicBezTo>
                  <a:pt x="50" y="184"/>
                  <a:pt x="51" y="193"/>
                  <a:pt x="53" y="201"/>
                </a:cubicBezTo>
                <a:cubicBezTo>
                  <a:pt x="47" y="203"/>
                  <a:pt x="47" y="203"/>
                  <a:pt x="47" y="203"/>
                </a:cubicBezTo>
                <a:cubicBezTo>
                  <a:pt x="45" y="194"/>
                  <a:pt x="44" y="185"/>
                  <a:pt x="44" y="176"/>
                </a:cubicBezTo>
                <a:cubicBezTo>
                  <a:pt x="49" y="176"/>
                  <a:pt x="49" y="176"/>
                  <a:pt x="49" y="176"/>
                </a:cubicBezTo>
                <a:close/>
                <a:moveTo>
                  <a:pt x="54" y="207"/>
                </a:moveTo>
                <a:cubicBezTo>
                  <a:pt x="57" y="216"/>
                  <a:pt x="60" y="224"/>
                  <a:pt x="64" y="231"/>
                </a:cubicBezTo>
                <a:cubicBezTo>
                  <a:pt x="59" y="234"/>
                  <a:pt x="59" y="234"/>
                  <a:pt x="59" y="234"/>
                </a:cubicBezTo>
                <a:cubicBezTo>
                  <a:pt x="55" y="226"/>
                  <a:pt x="52" y="218"/>
                  <a:pt x="49" y="209"/>
                </a:cubicBezTo>
                <a:cubicBezTo>
                  <a:pt x="54" y="207"/>
                  <a:pt x="54" y="207"/>
                  <a:pt x="54" y="207"/>
                </a:cubicBezTo>
                <a:close/>
                <a:moveTo>
                  <a:pt x="67" y="237"/>
                </a:moveTo>
                <a:cubicBezTo>
                  <a:pt x="72" y="244"/>
                  <a:pt x="77" y="251"/>
                  <a:pt x="83" y="257"/>
                </a:cubicBezTo>
                <a:cubicBezTo>
                  <a:pt x="79" y="261"/>
                  <a:pt x="79" y="261"/>
                  <a:pt x="79" y="261"/>
                </a:cubicBezTo>
                <a:cubicBezTo>
                  <a:pt x="73" y="254"/>
                  <a:pt x="67" y="247"/>
                  <a:pt x="63" y="239"/>
                </a:cubicBezTo>
                <a:cubicBezTo>
                  <a:pt x="67" y="237"/>
                  <a:pt x="67" y="237"/>
                  <a:pt x="67" y="237"/>
                </a:cubicBezTo>
                <a:close/>
                <a:moveTo>
                  <a:pt x="87" y="261"/>
                </a:moveTo>
                <a:cubicBezTo>
                  <a:pt x="94" y="267"/>
                  <a:pt x="101" y="273"/>
                  <a:pt x="108" y="277"/>
                </a:cubicBezTo>
                <a:cubicBezTo>
                  <a:pt x="105" y="282"/>
                  <a:pt x="105" y="282"/>
                  <a:pt x="105" y="282"/>
                </a:cubicBezTo>
                <a:cubicBezTo>
                  <a:pt x="97" y="277"/>
                  <a:pt x="90" y="272"/>
                  <a:pt x="84" y="265"/>
                </a:cubicBezTo>
                <a:cubicBezTo>
                  <a:pt x="87" y="261"/>
                  <a:pt x="87" y="261"/>
                  <a:pt x="87" y="261"/>
                </a:cubicBezTo>
                <a:close/>
                <a:moveTo>
                  <a:pt x="113" y="280"/>
                </a:moveTo>
                <a:cubicBezTo>
                  <a:pt x="121" y="284"/>
                  <a:pt x="129" y="288"/>
                  <a:pt x="137" y="290"/>
                </a:cubicBezTo>
                <a:cubicBezTo>
                  <a:pt x="136" y="296"/>
                  <a:pt x="136" y="296"/>
                  <a:pt x="136" y="296"/>
                </a:cubicBezTo>
                <a:cubicBezTo>
                  <a:pt x="127" y="293"/>
                  <a:pt x="119" y="289"/>
                  <a:pt x="111" y="285"/>
                </a:cubicBezTo>
                <a:cubicBezTo>
                  <a:pt x="113" y="280"/>
                  <a:pt x="113" y="280"/>
                  <a:pt x="113" y="280"/>
                </a:cubicBezTo>
                <a:close/>
                <a:moveTo>
                  <a:pt x="143" y="292"/>
                </a:moveTo>
                <a:cubicBezTo>
                  <a:pt x="152" y="294"/>
                  <a:pt x="160" y="295"/>
                  <a:pt x="169" y="295"/>
                </a:cubicBezTo>
                <a:cubicBezTo>
                  <a:pt x="169" y="301"/>
                  <a:pt x="169" y="301"/>
                  <a:pt x="169" y="301"/>
                </a:cubicBezTo>
                <a:cubicBezTo>
                  <a:pt x="160" y="300"/>
                  <a:pt x="151" y="299"/>
                  <a:pt x="142" y="297"/>
                </a:cubicBezTo>
                <a:cubicBezTo>
                  <a:pt x="143" y="292"/>
                  <a:pt x="143" y="292"/>
                  <a:pt x="143" y="292"/>
                </a:cubicBezTo>
                <a:close/>
                <a:moveTo>
                  <a:pt x="175" y="303"/>
                </a:moveTo>
                <a:cubicBezTo>
                  <a:pt x="185" y="303"/>
                  <a:pt x="194" y="301"/>
                  <a:pt x="203" y="299"/>
                </a:cubicBezTo>
                <a:cubicBezTo>
                  <a:pt x="205" y="306"/>
                  <a:pt x="205" y="306"/>
                  <a:pt x="205" y="306"/>
                </a:cubicBezTo>
                <a:cubicBezTo>
                  <a:pt x="195" y="308"/>
                  <a:pt x="185" y="310"/>
                  <a:pt x="175" y="310"/>
                </a:cubicBezTo>
                <a:cubicBezTo>
                  <a:pt x="175" y="303"/>
                  <a:pt x="175" y="303"/>
                  <a:pt x="175" y="303"/>
                </a:cubicBezTo>
                <a:close/>
                <a:moveTo>
                  <a:pt x="209" y="298"/>
                </a:moveTo>
                <a:cubicBezTo>
                  <a:pt x="218" y="295"/>
                  <a:pt x="226" y="291"/>
                  <a:pt x="235" y="287"/>
                </a:cubicBezTo>
                <a:cubicBezTo>
                  <a:pt x="238" y="293"/>
                  <a:pt x="238" y="293"/>
                  <a:pt x="238" y="293"/>
                </a:cubicBezTo>
                <a:cubicBezTo>
                  <a:pt x="229" y="298"/>
                  <a:pt x="220" y="301"/>
                  <a:pt x="211" y="304"/>
                </a:cubicBezTo>
                <a:cubicBezTo>
                  <a:pt x="209" y="298"/>
                  <a:pt x="209" y="298"/>
                  <a:pt x="209" y="298"/>
                </a:cubicBezTo>
                <a:close/>
                <a:moveTo>
                  <a:pt x="240" y="284"/>
                </a:moveTo>
                <a:cubicBezTo>
                  <a:pt x="248" y="279"/>
                  <a:pt x="255" y="273"/>
                  <a:pt x="262" y="267"/>
                </a:cubicBezTo>
                <a:cubicBezTo>
                  <a:pt x="267" y="272"/>
                  <a:pt x="267" y="272"/>
                  <a:pt x="267" y="272"/>
                </a:cubicBezTo>
                <a:cubicBezTo>
                  <a:pt x="260" y="279"/>
                  <a:pt x="252" y="285"/>
                  <a:pt x="243" y="290"/>
                </a:cubicBezTo>
                <a:cubicBezTo>
                  <a:pt x="240" y="284"/>
                  <a:pt x="240" y="284"/>
                  <a:pt x="240" y="284"/>
                </a:cubicBezTo>
                <a:close/>
                <a:moveTo>
                  <a:pt x="266" y="262"/>
                </a:moveTo>
                <a:cubicBezTo>
                  <a:pt x="273" y="256"/>
                  <a:pt x="278" y="248"/>
                  <a:pt x="283" y="240"/>
                </a:cubicBezTo>
                <a:cubicBezTo>
                  <a:pt x="289" y="244"/>
                  <a:pt x="289" y="244"/>
                  <a:pt x="289" y="244"/>
                </a:cubicBezTo>
                <a:cubicBezTo>
                  <a:pt x="284" y="252"/>
                  <a:pt x="278" y="260"/>
                  <a:pt x="271" y="267"/>
                </a:cubicBezTo>
                <a:cubicBezTo>
                  <a:pt x="266" y="262"/>
                  <a:pt x="266" y="262"/>
                  <a:pt x="266" y="262"/>
                </a:cubicBezTo>
                <a:close/>
                <a:moveTo>
                  <a:pt x="286" y="235"/>
                </a:moveTo>
                <a:cubicBezTo>
                  <a:pt x="291" y="227"/>
                  <a:pt x="294" y="218"/>
                  <a:pt x="297" y="209"/>
                </a:cubicBezTo>
                <a:cubicBezTo>
                  <a:pt x="304" y="211"/>
                  <a:pt x="304" y="211"/>
                  <a:pt x="304" y="211"/>
                </a:cubicBezTo>
                <a:cubicBezTo>
                  <a:pt x="301" y="221"/>
                  <a:pt x="297" y="230"/>
                  <a:pt x="292" y="238"/>
                </a:cubicBezTo>
                <a:cubicBezTo>
                  <a:pt x="286" y="235"/>
                  <a:pt x="286" y="235"/>
                  <a:pt x="286" y="235"/>
                </a:cubicBezTo>
                <a:close/>
                <a:moveTo>
                  <a:pt x="299" y="203"/>
                </a:moveTo>
                <a:cubicBezTo>
                  <a:pt x="301" y="194"/>
                  <a:pt x="302" y="185"/>
                  <a:pt x="302" y="176"/>
                </a:cubicBezTo>
                <a:cubicBezTo>
                  <a:pt x="309" y="176"/>
                  <a:pt x="309" y="176"/>
                  <a:pt x="309" y="176"/>
                </a:cubicBezTo>
                <a:cubicBezTo>
                  <a:pt x="309" y="186"/>
                  <a:pt x="308" y="196"/>
                  <a:pt x="305" y="205"/>
                </a:cubicBezTo>
                <a:cubicBezTo>
                  <a:pt x="299" y="203"/>
                  <a:pt x="299" y="203"/>
                  <a:pt x="299" y="203"/>
                </a:cubicBezTo>
                <a:close/>
                <a:moveTo>
                  <a:pt x="302" y="169"/>
                </a:moveTo>
                <a:cubicBezTo>
                  <a:pt x="302" y="160"/>
                  <a:pt x="301" y="151"/>
                  <a:pt x="299" y="142"/>
                </a:cubicBezTo>
                <a:cubicBezTo>
                  <a:pt x="305" y="140"/>
                  <a:pt x="305" y="140"/>
                  <a:pt x="305" y="140"/>
                </a:cubicBezTo>
                <a:cubicBezTo>
                  <a:pt x="308" y="149"/>
                  <a:pt x="309" y="159"/>
                  <a:pt x="309" y="169"/>
                </a:cubicBezTo>
                <a:cubicBezTo>
                  <a:pt x="302" y="169"/>
                  <a:pt x="302" y="169"/>
                  <a:pt x="302" y="169"/>
                </a:cubicBezTo>
                <a:close/>
                <a:moveTo>
                  <a:pt x="297" y="136"/>
                </a:moveTo>
                <a:cubicBezTo>
                  <a:pt x="294" y="127"/>
                  <a:pt x="291" y="118"/>
                  <a:pt x="286" y="110"/>
                </a:cubicBezTo>
                <a:cubicBezTo>
                  <a:pt x="292" y="107"/>
                  <a:pt x="292" y="107"/>
                  <a:pt x="292" y="107"/>
                </a:cubicBezTo>
                <a:cubicBezTo>
                  <a:pt x="297" y="115"/>
                  <a:pt x="301" y="124"/>
                  <a:pt x="304" y="134"/>
                </a:cubicBezTo>
                <a:cubicBezTo>
                  <a:pt x="297" y="136"/>
                  <a:pt x="297" y="136"/>
                  <a:pt x="297" y="136"/>
                </a:cubicBezTo>
                <a:close/>
                <a:moveTo>
                  <a:pt x="283" y="105"/>
                </a:moveTo>
                <a:cubicBezTo>
                  <a:pt x="278" y="97"/>
                  <a:pt x="273" y="89"/>
                  <a:pt x="266" y="83"/>
                </a:cubicBezTo>
                <a:cubicBezTo>
                  <a:pt x="271" y="78"/>
                  <a:pt x="271" y="78"/>
                  <a:pt x="271" y="78"/>
                </a:cubicBezTo>
                <a:cubicBezTo>
                  <a:pt x="278" y="85"/>
                  <a:pt x="284" y="93"/>
                  <a:pt x="289" y="101"/>
                </a:cubicBezTo>
                <a:cubicBezTo>
                  <a:pt x="283" y="105"/>
                  <a:pt x="283" y="105"/>
                  <a:pt x="283" y="105"/>
                </a:cubicBezTo>
                <a:close/>
                <a:moveTo>
                  <a:pt x="262" y="78"/>
                </a:moveTo>
                <a:cubicBezTo>
                  <a:pt x="255" y="72"/>
                  <a:pt x="248" y="66"/>
                  <a:pt x="240" y="61"/>
                </a:cubicBezTo>
                <a:cubicBezTo>
                  <a:pt x="243" y="55"/>
                  <a:pt x="243" y="55"/>
                  <a:pt x="243" y="55"/>
                </a:cubicBezTo>
                <a:cubicBezTo>
                  <a:pt x="252" y="60"/>
                  <a:pt x="260" y="66"/>
                  <a:pt x="267" y="73"/>
                </a:cubicBezTo>
                <a:cubicBezTo>
                  <a:pt x="262" y="78"/>
                  <a:pt x="262" y="78"/>
                  <a:pt x="262" y="78"/>
                </a:cubicBezTo>
                <a:close/>
                <a:moveTo>
                  <a:pt x="235" y="58"/>
                </a:moveTo>
                <a:cubicBezTo>
                  <a:pt x="226" y="54"/>
                  <a:pt x="218" y="50"/>
                  <a:pt x="209" y="47"/>
                </a:cubicBezTo>
                <a:cubicBezTo>
                  <a:pt x="211" y="41"/>
                  <a:pt x="211" y="41"/>
                  <a:pt x="211" y="41"/>
                </a:cubicBezTo>
                <a:cubicBezTo>
                  <a:pt x="220" y="44"/>
                  <a:pt x="229" y="47"/>
                  <a:pt x="238" y="52"/>
                </a:cubicBezTo>
                <a:cubicBezTo>
                  <a:pt x="235" y="58"/>
                  <a:pt x="235" y="58"/>
                  <a:pt x="235" y="58"/>
                </a:cubicBezTo>
                <a:close/>
                <a:moveTo>
                  <a:pt x="203" y="46"/>
                </a:moveTo>
                <a:cubicBezTo>
                  <a:pt x="194" y="44"/>
                  <a:pt x="185" y="42"/>
                  <a:pt x="175" y="42"/>
                </a:cubicBezTo>
                <a:cubicBezTo>
                  <a:pt x="175" y="35"/>
                  <a:pt x="175" y="35"/>
                  <a:pt x="175" y="35"/>
                </a:cubicBezTo>
                <a:cubicBezTo>
                  <a:pt x="185" y="36"/>
                  <a:pt x="195" y="37"/>
                  <a:pt x="205" y="39"/>
                </a:cubicBezTo>
                <a:cubicBezTo>
                  <a:pt x="203" y="46"/>
                  <a:pt x="203" y="46"/>
                  <a:pt x="203" y="46"/>
                </a:cubicBezTo>
                <a:close/>
                <a:moveTo>
                  <a:pt x="169" y="42"/>
                </a:moveTo>
                <a:cubicBezTo>
                  <a:pt x="159" y="42"/>
                  <a:pt x="150" y="44"/>
                  <a:pt x="141" y="46"/>
                </a:cubicBezTo>
                <a:cubicBezTo>
                  <a:pt x="140" y="39"/>
                  <a:pt x="140" y="39"/>
                  <a:pt x="140" y="39"/>
                </a:cubicBezTo>
                <a:cubicBezTo>
                  <a:pt x="149" y="37"/>
                  <a:pt x="159" y="36"/>
                  <a:pt x="169" y="35"/>
                </a:cubicBezTo>
                <a:cubicBezTo>
                  <a:pt x="169" y="42"/>
                  <a:pt x="169" y="42"/>
                  <a:pt x="169" y="42"/>
                </a:cubicBezTo>
                <a:close/>
                <a:moveTo>
                  <a:pt x="135" y="47"/>
                </a:moveTo>
                <a:cubicBezTo>
                  <a:pt x="126" y="50"/>
                  <a:pt x="118" y="54"/>
                  <a:pt x="110" y="58"/>
                </a:cubicBezTo>
                <a:cubicBezTo>
                  <a:pt x="106" y="52"/>
                  <a:pt x="106" y="52"/>
                  <a:pt x="106" y="52"/>
                </a:cubicBezTo>
                <a:cubicBezTo>
                  <a:pt x="115" y="47"/>
                  <a:pt x="124" y="44"/>
                  <a:pt x="134" y="41"/>
                </a:cubicBezTo>
                <a:cubicBezTo>
                  <a:pt x="135" y="47"/>
                  <a:pt x="135" y="47"/>
                  <a:pt x="135" y="47"/>
                </a:cubicBezTo>
                <a:close/>
                <a:moveTo>
                  <a:pt x="104" y="61"/>
                </a:moveTo>
                <a:cubicBezTo>
                  <a:pt x="96" y="66"/>
                  <a:pt x="89" y="72"/>
                  <a:pt x="82" y="78"/>
                </a:cubicBezTo>
                <a:cubicBezTo>
                  <a:pt x="77" y="73"/>
                  <a:pt x="77" y="73"/>
                  <a:pt x="77" y="73"/>
                </a:cubicBezTo>
                <a:cubicBezTo>
                  <a:pt x="84" y="66"/>
                  <a:pt x="92" y="60"/>
                  <a:pt x="101" y="55"/>
                </a:cubicBezTo>
                <a:cubicBezTo>
                  <a:pt x="104" y="61"/>
                  <a:pt x="104" y="61"/>
                  <a:pt x="104" y="61"/>
                </a:cubicBezTo>
                <a:close/>
                <a:moveTo>
                  <a:pt x="78" y="83"/>
                </a:moveTo>
                <a:cubicBezTo>
                  <a:pt x="71" y="89"/>
                  <a:pt x="66" y="97"/>
                  <a:pt x="61" y="105"/>
                </a:cubicBezTo>
                <a:cubicBezTo>
                  <a:pt x="55" y="101"/>
                  <a:pt x="55" y="101"/>
                  <a:pt x="55" y="101"/>
                </a:cubicBezTo>
                <a:cubicBezTo>
                  <a:pt x="60" y="93"/>
                  <a:pt x="66" y="85"/>
                  <a:pt x="73" y="78"/>
                </a:cubicBezTo>
                <a:cubicBezTo>
                  <a:pt x="78" y="83"/>
                  <a:pt x="78" y="83"/>
                  <a:pt x="78" y="83"/>
                </a:cubicBezTo>
                <a:close/>
                <a:moveTo>
                  <a:pt x="58" y="110"/>
                </a:moveTo>
                <a:cubicBezTo>
                  <a:pt x="53" y="118"/>
                  <a:pt x="50" y="127"/>
                  <a:pt x="47" y="136"/>
                </a:cubicBezTo>
                <a:cubicBezTo>
                  <a:pt x="40" y="134"/>
                  <a:pt x="40" y="134"/>
                  <a:pt x="40" y="134"/>
                </a:cubicBezTo>
                <a:cubicBezTo>
                  <a:pt x="43" y="124"/>
                  <a:pt x="47" y="115"/>
                  <a:pt x="52" y="107"/>
                </a:cubicBezTo>
                <a:cubicBezTo>
                  <a:pt x="58" y="110"/>
                  <a:pt x="58" y="110"/>
                  <a:pt x="58" y="110"/>
                </a:cubicBezTo>
                <a:close/>
                <a:moveTo>
                  <a:pt x="45" y="142"/>
                </a:moveTo>
                <a:cubicBezTo>
                  <a:pt x="43" y="151"/>
                  <a:pt x="42" y="160"/>
                  <a:pt x="42" y="169"/>
                </a:cubicBezTo>
                <a:cubicBezTo>
                  <a:pt x="35" y="169"/>
                  <a:pt x="35" y="169"/>
                  <a:pt x="35" y="169"/>
                </a:cubicBezTo>
                <a:cubicBezTo>
                  <a:pt x="35" y="159"/>
                  <a:pt x="36" y="149"/>
                  <a:pt x="39" y="140"/>
                </a:cubicBezTo>
                <a:cubicBezTo>
                  <a:pt x="45" y="142"/>
                  <a:pt x="45" y="142"/>
                  <a:pt x="45" y="142"/>
                </a:cubicBezTo>
                <a:close/>
                <a:moveTo>
                  <a:pt x="42" y="176"/>
                </a:moveTo>
                <a:cubicBezTo>
                  <a:pt x="42" y="185"/>
                  <a:pt x="43" y="194"/>
                  <a:pt x="45" y="203"/>
                </a:cubicBezTo>
                <a:cubicBezTo>
                  <a:pt x="39" y="205"/>
                  <a:pt x="39" y="205"/>
                  <a:pt x="39" y="205"/>
                </a:cubicBezTo>
                <a:cubicBezTo>
                  <a:pt x="36" y="196"/>
                  <a:pt x="35" y="186"/>
                  <a:pt x="35" y="176"/>
                </a:cubicBezTo>
                <a:cubicBezTo>
                  <a:pt x="42" y="176"/>
                  <a:pt x="42" y="176"/>
                  <a:pt x="42" y="176"/>
                </a:cubicBezTo>
                <a:close/>
                <a:moveTo>
                  <a:pt x="47" y="209"/>
                </a:moveTo>
                <a:cubicBezTo>
                  <a:pt x="50" y="218"/>
                  <a:pt x="53" y="227"/>
                  <a:pt x="58" y="235"/>
                </a:cubicBezTo>
                <a:cubicBezTo>
                  <a:pt x="52" y="238"/>
                  <a:pt x="52" y="238"/>
                  <a:pt x="52" y="238"/>
                </a:cubicBezTo>
                <a:cubicBezTo>
                  <a:pt x="47" y="230"/>
                  <a:pt x="43" y="221"/>
                  <a:pt x="40" y="211"/>
                </a:cubicBezTo>
                <a:cubicBezTo>
                  <a:pt x="47" y="209"/>
                  <a:pt x="47" y="209"/>
                  <a:pt x="47" y="209"/>
                </a:cubicBezTo>
                <a:close/>
                <a:moveTo>
                  <a:pt x="61" y="240"/>
                </a:moveTo>
                <a:cubicBezTo>
                  <a:pt x="66" y="248"/>
                  <a:pt x="71" y="256"/>
                  <a:pt x="78" y="262"/>
                </a:cubicBezTo>
                <a:cubicBezTo>
                  <a:pt x="73" y="267"/>
                  <a:pt x="73" y="267"/>
                  <a:pt x="73" y="267"/>
                </a:cubicBezTo>
                <a:cubicBezTo>
                  <a:pt x="66" y="260"/>
                  <a:pt x="60" y="252"/>
                  <a:pt x="55" y="244"/>
                </a:cubicBezTo>
                <a:cubicBezTo>
                  <a:pt x="61" y="240"/>
                  <a:pt x="61" y="240"/>
                  <a:pt x="61" y="240"/>
                </a:cubicBezTo>
                <a:close/>
                <a:moveTo>
                  <a:pt x="82" y="267"/>
                </a:moveTo>
                <a:cubicBezTo>
                  <a:pt x="89" y="273"/>
                  <a:pt x="96" y="279"/>
                  <a:pt x="104" y="284"/>
                </a:cubicBezTo>
                <a:cubicBezTo>
                  <a:pt x="101" y="290"/>
                  <a:pt x="101" y="290"/>
                  <a:pt x="101" y="290"/>
                </a:cubicBezTo>
                <a:cubicBezTo>
                  <a:pt x="92" y="285"/>
                  <a:pt x="84" y="279"/>
                  <a:pt x="77" y="272"/>
                </a:cubicBezTo>
                <a:cubicBezTo>
                  <a:pt x="82" y="267"/>
                  <a:pt x="82" y="267"/>
                  <a:pt x="82" y="267"/>
                </a:cubicBezTo>
                <a:close/>
                <a:moveTo>
                  <a:pt x="110" y="287"/>
                </a:moveTo>
                <a:cubicBezTo>
                  <a:pt x="118" y="291"/>
                  <a:pt x="126" y="295"/>
                  <a:pt x="135" y="298"/>
                </a:cubicBezTo>
                <a:cubicBezTo>
                  <a:pt x="134" y="304"/>
                  <a:pt x="134" y="304"/>
                  <a:pt x="134" y="304"/>
                </a:cubicBezTo>
                <a:cubicBezTo>
                  <a:pt x="124" y="301"/>
                  <a:pt x="115" y="298"/>
                  <a:pt x="106" y="293"/>
                </a:cubicBezTo>
                <a:cubicBezTo>
                  <a:pt x="110" y="287"/>
                  <a:pt x="110" y="287"/>
                  <a:pt x="110" y="287"/>
                </a:cubicBezTo>
                <a:close/>
                <a:moveTo>
                  <a:pt x="141" y="299"/>
                </a:moveTo>
                <a:cubicBezTo>
                  <a:pt x="150" y="301"/>
                  <a:pt x="159" y="303"/>
                  <a:pt x="169" y="303"/>
                </a:cubicBezTo>
                <a:cubicBezTo>
                  <a:pt x="169" y="310"/>
                  <a:pt x="169" y="310"/>
                  <a:pt x="169" y="310"/>
                </a:cubicBezTo>
                <a:cubicBezTo>
                  <a:pt x="159" y="310"/>
                  <a:pt x="149" y="308"/>
                  <a:pt x="140" y="306"/>
                </a:cubicBezTo>
                <a:cubicBezTo>
                  <a:pt x="141" y="299"/>
                  <a:pt x="141" y="299"/>
                  <a:pt x="141" y="299"/>
                </a:cubicBezTo>
                <a:close/>
                <a:moveTo>
                  <a:pt x="172" y="222"/>
                </a:moveTo>
                <a:cubicBezTo>
                  <a:pt x="145" y="222"/>
                  <a:pt x="123" y="200"/>
                  <a:pt x="123" y="173"/>
                </a:cubicBezTo>
                <a:cubicBezTo>
                  <a:pt x="123" y="145"/>
                  <a:pt x="145" y="123"/>
                  <a:pt x="172" y="123"/>
                </a:cubicBezTo>
                <a:cubicBezTo>
                  <a:pt x="199" y="123"/>
                  <a:pt x="221" y="145"/>
                  <a:pt x="221" y="173"/>
                </a:cubicBezTo>
                <a:cubicBezTo>
                  <a:pt x="221" y="200"/>
                  <a:pt x="199" y="222"/>
                  <a:pt x="172" y="222"/>
                </a:cubicBezTo>
                <a:close/>
                <a:moveTo>
                  <a:pt x="176" y="196"/>
                </a:moveTo>
                <a:cubicBezTo>
                  <a:pt x="176" y="201"/>
                  <a:pt x="176" y="201"/>
                  <a:pt x="176" y="201"/>
                </a:cubicBezTo>
                <a:cubicBezTo>
                  <a:pt x="168" y="201"/>
                  <a:pt x="168" y="201"/>
                  <a:pt x="168" y="201"/>
                </a:cubicBezTo>
                <a:cubicBezTo>
                  <a:pt x="168" y="196"/>
                  <a:pt x="168" y="196"/>
                  <a:pt x="168" y="196"/>
                </a:cubicBezTo>
                <a:cubicBezTo>
                  <a:pt x="157" y="194"/>
                  <a:pt x="149" y="184"/>
                  <a:pt x="149" y="173"/>
                </a:cubicBezTo>
                <a:cubicBezTo>
                  <a:pt x="149" y="160"/>
                  <a:pt x="159" y="149"/>
                  <a:pt x="172" y="149"/>
                </a:cubicBezTo>
                <a:cubicBezTo>
                  <a:pt x="185" y="149"/>
                  <a:pt x="196" y="160"/>
                  <a:pt x="196" y="173"/>
                </a:cubicBezTo>
                <a:cubicBezTo>
                  <a:pt x="196" y="184"/>
                  <a:pt x="187" y="194"/>
                  <a:pt x="176" y="196"/>
                </a:cubicBezTo>
                <a:close/>
                <a:moveTo>
                  <a:pt x="172" y="229"/>
                </a:moveTo>
                <a:cubicBezTo>
                  <a:pt x="172" y="229"/>
                  <a:pt x="171" y="229"/>
                  <a:pt x="171" y="229"/>
                </a:cubicBezTo>
                <a:cubicBezTo>
                  <a:pt x="171" y="229"/>
                  <a:pt x="171" y="229"/>
                  <a:pt x="171" y="229"/>
                </a:cubicBezTo>
                <a:cubicBezTo>
                  <a:pt x="171" y="229"/>
                  <a:pt x="171" y="229"/>
                  <a:pt x="171" y="229"/>
                </a:cubicBezTo>
                <a:cubicBezTo>
                  <a:pt x="170" y="229"/>
                  <a:pt x="170" y="229"/>
                  <a:pt x="170" y="229"/>
                </a:cubicBezTo>
                <a:cubicBezTo>
                  <a:pt x="170" y="229"/>
                  <a:pt x="170" y="229"/>
                  <a:pt x="170" y="229"/>
                </a:cubicBezTo>
                <a:cubicBezTo>
                  <a:pt x="170" y="229"/>
                  <a:pt x="170" y="229"/>
                  <a:pt x="170" y="229"/>
                </a:cubicBezTo>
                <a:cubicBezTo>
                  <a:pt x="170" y="229"/>
                  <a:pt x="170" y="229"/>
                  <a:pt x="169" y="229"/>
                </a:cubicBezTo>
                <a:cubicBezTo>
                  <a:pt x="169" y="229"/>
                  <a:pt x="169" y="229"/>
                  <a:pt x="169" y="229"/>
                </a:cubicBezTo>
                <a:cubicBezTo>
                  <a:pt x="169" y="229"/>
                  <a:pt x="169" y="229"/>
                  <a:pt x="169" y="229"/>
                </a:cubicBezTo>
                <a:cubicBezTo>
                  <a:pt x="169" y="229"/>
                  <a:pt x="169" y="229"/>
                  <a:pt x="169" y="229"/>
                </a:cubicBezTo>
                <a:cubicBezTo>
                  <a:pt x="166" y="229"/>
                  <a:pt x="163" y="229"/>
                  <a:pt x="160" y="228"/>
                </a:cubicBezTo>
                <a:cubicBezTo>
                  <a:pt x="160" y="228"/>
                  <a:pt x="160" y="228"/>
                  <a:pt x="160" y="228"/>
                </a:cubicBezTo>
                <a:cubicBezTo>
                  <a:pt x="160" y="228"/>
                  <a:pt x="160" y="228"/>
                  <a:pt x="160"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9" y="228"/>
                  <a:pt x="159" y="228"/>
                  <a:pt x="159" y="228"/>
                </a:cubicBezTo>
                <a:cubicBezTo>
                  <a:pt x="158" y="228"/>
                  <a:pt x="158" y="228"/>
                  <a:pt x="158" y="228"/>
                </a:cubicBezTo>
                <a:cubicBezTo>
                  <a:pt x="158" y="228"/>
                  <a:pt x="158" y="228"/>
                  <a:pt x="158" y="228"/>
                </a:cubicBezTo>
                <a:cubicBezTo>
                  <a:pt x="158" y="228"/>
                  <a:pt x="158" y="228"/>
                  <a:pt x="158" y="228"/>
                </a:cubicBezTo>
                <a:cubicBezTo>
                  <a:pt x="157" y="228"/>
                  <a:pt x="157" y="228"/>
                  <a:pt x="157" y="228"/>
                </a:cubicBezTo>
                <a:cubicBezTo>
                  <a:pt x="157" y="228"/>
                  <a:pt x="157" y="228"/>
                  <a:pt x="157" y="228"/>
                </a:cubicBezTo>
                <a:cubicBezTo>
                  <a:pt x="157" y="228"/>
                  <a:pt x="157" y="228"/>
                  <a:pt x="157" y="228"/>
                </a:cubicBezTo>
                <a:cubicBezTo>
                  <a:pt x="157" y="227"/>
                  <a:pt x="157" y="227"/>
                  <a:pt x="157" y="227"/>
                </a:cubicBezTo>
                <a:cubicBezTo>
                  <a:pt x="157" y="227"/>
                  <a:pt x="157" y="227"/>
                  <a:pt x="157" y="227"/>
                </a:cubicBezTo>
                <a:cubicBezTo>
                  <a:pt x="157" y="227"/>
                  <a:pt x="157" y="227"/>
                  <a:pt x="157"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6" y="227"/>
                  <a:pt x="156" y="227"/>
                  <a:pt x="156" y="227"/>
                </a:cubicBezTo>
                <a:cubicBezTo>
                  <a:pt x="155" y="227"/>
                  <a:pt x="155" y="227"/>
                  <a:pt x="155" y="227"/>
                </a:cubicBezTo>
                <a:cubicBezTo>
                  <a:pt x="155" y="227"/>
                  <a:pt x="155" y="227"/>
                  <a:pt x="155" y="227"/>
                </a:cubicBezTo>
                <a:cubicBezTo>
                  <a:pt x="155" y="227"/>
                  <a:pt x="155" y="227"/>
                  <a:pt x="155" y="227"/>
                </a:cubicBezTo>
                <a:cubicBezTo>
                  <a:pt x="154" y="227"/>
                  <a:pt x="154" y="227"/>
                  <a:pt x="154" y="227"/>
                </a:cubicBezTo>
                <a:cubicBezTo>
                  <a:pt x="154" y="227"/>
                  <a:pt x="154" y="227"/>
                  <a:pt x="154" y="227"/>
                </a:cubicBezTo>
                <a:cubicBezTo>
                  <a:pt x="152" y="226"/>
                  <a:pt x="149" y="225"/>
                  <a:pt x="146" y="223"/>
                </a:cubicBezTo>
                <a:cubicBezTo>
                  <a:pt x="146" y="223"/>
                  <a:pt x="146" y="223"/>
                  <a:pt x="146" y="223"/>
                </a:cubicBezTo>
                <a:cubicBezTo>
                  <a:pt x="146" y="223"/>
                  <a:pt x="146" y="223"/>
                  <a:pt x="146" y="223"/>
                </a:cubicBezTo>
                <a:cubicBezTo>
                  <a:pt x="146" y="223"/>
                  <a:pt x="146" y="223"/>
                  <a:pt x="146" y="223"/>
                </a:cubicBezTo>
                <a:cubicBezTo>
                  <a:pt x="146" y="223"/>
                  <a:pt x="145" y="223"/>
                  <a:pt x="145" y="223"/>
                </a:cubicBezTo>
                <a:cubicBezTo>
                  <a:pt x="145" y="223"/>
                  <a:pt x="145" y="223"/>
                  <a:pt x="145" y="223"/>
                </a:cubicBezTo>
                <a:cubicBezTo>
                  <a:pt x="145" y="223"/>
                  <a:pt x="145" y="223"/>
                  <a:pt x="145" y="223"/>
                </a:cubicBezTo>
                <a:cubicBezTo>
                  <a:pt x="145" y="222"/>
                  <a:pt x="145" y="222"/>
                  <a:pt x="145" y="222"/>
                </a:cubicBezTo>
                <a:cubicBezTo>
                  <a:pt x="144" y="222"/>
                  <a:pt x="144" y="222"/>
                  <a:pt x="144" y="222"/>
                </a:cubicBezTo>
                <a:cubicBezTo>
                  <a:pt x="144" y="222"/>
                  <a:pt x="144" y="222"/>
                  <a:pt x="144" y="222"/>
                </a:cubicBezTo>
                <a:cubicBezTo>
                  <a:pt x="143" y="222"/>
                  <a:pt x="143" y="222"/>
                  <a:pt x="143" y="222"/>
                </a:cubicBezTo>
                <a:cubicBezTo>
                  <a:pt x="143" y="222"/>
                  <a:pt x="143" y="222"/>
                  <a:pt x="143" y="222"/>
                </a:cubicBezTo>
                <a:cubicBezTo>
                  <a:pt x="143" y="222"/>
                  <a:pt x="143" y="222"/>
                  <a:pt x="143" y="222"/>
                </a:cubicBezTo>
                <a:cubicBezTo>
                  <a:pt x="143" y="221"/>
                  <a:pt x="143" y="221"/>
                  <a:pt x="143" y="221"/>
                </a:cubicBezTo>
                <a:cubicBezTo>
                  <a:pt x="143" y="221"/>
                  <a:pt x="143" y="221"/>
                  <a:pt x="143"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2" y="221"/>
                  <a:pt x="142" y="221"/>
                  <a:pt x="142" y="221"/>
                </a:cubicBezTo>
                <a:cubicBezTo>
                  <a:pt x="141" y="220"/>
                  <a:pt x="141" y="220"/>
                  <a:pt x="141" y="220"/>
                </a:cubicBezTo>
                <a:cubicBezTo>
                  <a:pt x="138" y="219"/>
                  <a:pt x="136" y="217"/>
                  <a:pt x="134" y="215"/>
                </a:cubicBezTo>
                <a:cubicBezTo>
                  <a:pt x="134" y="215"/>
                  <a:pt x="134" y="215"/>
                  <a:pt x="134" y="215"/>
                </a:cubicBezTo>
                <a:cubicBezTo>
                  <a:pt x="134" y="215"/>
                  <a:pt x="134" y="215"/>
                  <a:pt x="134" y="215"/>
                </a:cubicBezTo>
                <a:cubicBezTo>
                  <a:pt x="134" y="215"/>
                  <a:pt x="134" y="215"/>
                  <a:pt x="134" y="215"/>
                </a:cubicBezTo>
                <a:cubicBezTo>
                  <a:pt x="134" y="214"/>
                  <a:pt x="134" y="214"/>
                  <a:pt x="134"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3" y="214"/>
                  <a:pt x="133" y="214"/>
                  <a:pt x="133" y="214"/>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2" y="213"/>
                  <a:pt x="132" y="213"/>
                  <a:pt x="132" y="213"/>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2"/>
                  <a:pt x="131" y="212"/>
                  <a:pt x="131" y="212"/>
                </a:cubicBezTo>
                <a:cubicBezTo>
                  <a:pt x="131" y="211"/>
                  <a:pt x="131" y="211"/>
                  <a:pt x="131"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30" y="211"/>
                  <a:pt x="130" y="211"/>
                  <a:pt x="130" y="211"/>
                </a:cubicBezTo>
                <a:cubicBezTo>
                  <a:pt x="128" y="208"/>
                  <a:pt x="126" y="206"/>
                  <a:pt x="124" y="204"/>
                </a:cubicBezTo>
                <a:cubicBezTo>
                  <a:pt x="124" y="204"/>
                  <a:pt x="124" y="204"/>
                  <a:pt x="124" y="204"/>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3"/>
                  <a:pt x="124" y="203"/>
                  <a:pt x="124" y="203"/>
                </a:cubicBezTo>
                <a:cubicBezTo>
                  <a:pt x="124" y="202"/>
                  <a:pt x="124" y="202"/>
                  <a:pt x="124" y="202"/>
                </a:cubicBezTo>
                <a:cubicBezTo>
                  <a:pt x="124" y="202"/>
                  <a:pt x="124" y="202"/>
                  <a:pt x="124" y="202"/>
                </a:cubicBezTo>
                <a:cubicBezTo>
                  <a:pt x="124" y="202"/>
                  <a:pt x="124" y="202"/>
                  <a:pt x="124" y="202"/>
                </a:cubicBezTo>
                <a:cubicBezTo>
                  <a:pt x="123" y="202"/>
                  <a:pt x="123" y="202"/>
                  <a:pt x="123" y="202"/>
                </a:cubicBezTo>
                <a:cubicBezTo>
                  <a:pt x="123" y="202"/>
                  <a:pt x="123" y="202"/>
                  <a:pt x="123" y="202"/>
                </a:cubicBezTo>
                <a:cubicBezTo>
                  <a:pt x="123" y="202"/>
                  <a:pt x="123" y="202"/>
                  <a:pt x="123" y="202"/>
                </a:cubicBezTo>
                <a:cubicBezTo>
                  <a:pt x="123" y="201"/>
                  <a:pt x="123" y="201"/>
                  <a:pt x="123" y="201"/>
                </a:cubicBezTo>
                <a:cubicBezTo>
                  <a:pt x="123" y="201"/>
                  <a:pt x="123" y="201"/>
                  <a:pt x="123" y="201"/>
                </a:cubicBezTo>
                <a:cubicBezTo>
                  <a:pt x="123" y="201"/>
                  <a:pt x="123" y="201"/>
                  <a:pt x="123" y="201"/>
                </a:cubicBezTo>
                <a:cubicBezTo>
                  <a:pt x="122" y="201"/>
                  <a:pt x="122" y="201"/>
                  <a:pt x="122" y="201"/>
                </a:cubicBezTo>
                <a:cubicBezTo>
                  <a:pt x="122" y="200"/>
                  <a:pt x="122" y="200"/>
                  <a:pt x="122" y="200"/>
                </a:cubicBezTo>
                <a:cubicBezTo>
                  <a:pt x="122" y="200"/>
                  <a:pt x="122" y="200"/>
                  <a:pt x="122" y="200"/>
                </a:cubicBezTo>
                <a:cubicBezTo>
                  <a:pt x="122" y="200"/>
                  <a:pt x="122" y="200"/>
                  <a:pt x="122" y="200"/>
                </a:cubicBezTo>
                <a:cubicBezTo>
                  <a:pt x="122" y="199"/>
                  <a:pt x="122" y="199"/>
                  <a:pt x="122" y="199"/>
                </a:cubicBezTo>
                <a:cubicBezTo>
                  <a:pt x="122" y="199"/>
                  <a:pt x="122" y="199"/>
                  <a:pt x="121" y="199"/>
                </a:cubicBezTo>
                <a:cubicBezTo>
                  <a:pt x="121" y="199"/>
                  <a:pt x="121" y="199"/>
                  <a:pt x="121" y="199"/>
                </a:cubicBezTo>
                <a:cubicBezTo>
                  <a:pt x="121" y="198"/>
                  <a:pt x="121" y="198"/>
                  <a:pt x="121" y="198"/>
                </a:cubicBezTo>
                <a:cubicBezTo>
                  <a:pt x="121" y="198"/>
                  <a:pt x="121" y="198"/>
                  <a:pt x="121" y="198"/>
                </a:cubicBezTo>
                <a:cubicBezTo>
                  <a:pt x="120" y="196"/>
                  <a:pt x="119" y="193"/>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90"/>
                  <a:pt x="118" y="190"/>
                  <a:pt x="118" y="190"/>
                </a:cubicBezTo>
                <a:cubicBezTo>
                  <a:pt x="118" y="189"/>
                  <a:pt x="118" y="189"/>
                  <a:pt x="118" y="189"/>
                </a:cubicBezTo>
                <a:cubicBezTo>
                  <a:pt x="118" y="189"/>
                  <a:pt x="118" y="189"/>
                  <a:pt x="118" y="189"/>
                </a:cubicBezTo>
                <a:cubicBezTo>
                  <a:pt x="118" y="189"/>
                  <a:pt x="118" y="189"/>
                  <a:pt x="118" y="189"/>
                </a:cubicBezTo>
                <a:cubicBezTo>
                  <a:pt x="117" y="189"/>
                  <a:pt x="117" y="189"/>
                  <a:pt x="117" y="189"/>
                </a:cubicBezTo>
                <a:cubicBezTo>
                  <a:pt x="117" y="189"/>
                  <a:pt x="117" y="189"/>
                  <a:pt x="117" y="189"/>
                </a:cubicBezTo>
                <a:cubicBezTo>
                  <a:pt x="117" y="189"/>
                  <a:pt x="117" y="189"/>
                  <a:pt x="117" y="189"/>
                </a:cubicBezTo>
                <a:cubicBezTo>
                  <a:pt x="117" y="189"/>
                  <a:pt x="117" y="189"/>
                  <a:pt x="117" y="189"/>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8"/>
                  <a:pt x="117" y="188"/>
                  <a:pt x="117" y="188"/>
                </a:cubicBezTo>
                <a:cubicBezTo>
                  <a:pt x="117" y="187"/>
                  <a:pt x="117" y="187"/>
                  <a:pt x="117" y="187"/>
                </a:cubicBezTo>
                <a:cubicBezTo>
                  <a:pt x="117" y="187"/>
                  <a:pt x="117" y="187"/>
                  <a:pt x="117" y="187"/>
                </a:cubicBezTo>
                <a:cubicBezTo>
                  <a:pt x="117" y="187"/>
                  <a:pt x="117" y="187"/>
                  <a:pt x="117" y="187"/>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6"/>
                  <a:pt x="117" y="186"/>
                  <a:pt x="117" y="186"/>
                </a:cubicBezTo>
                <a:cubicBezTo>
                  <a:pt x="117" y="185"/>
                  <a:pt x="117" y="185"/>
                  <a:pt x="117" y="185"/>
                </a:cubicBezTo>
                <a:cubicBezTo>
                  <a:pt x="116" y="185"/>
                  <a:pt x="116" y="185"/>
                  <a:pt x="116" y="185"/>
                </a:cubicBezTo>
                <a:cubicBezTo>
                  <a:pt x="116" y="185"/>
                  <a:pt x="116" y="185"/>
                  <a:pt x="116" y="185"/>
                </a:cubicBezTo>
                <a:cubicBezTo>
                  <a:pt x="116" y="185"/>
                  <a:pt x="116" y="185"/>
                  <a:pt x="116" y="185"/>
                </a:cubicBezTo>
                <a:cubicBezTo>
                  <a:pt x="116" y="184"/>
                  <a:pt x="116" y="184"/>
                  <a:pt x="116" y="184"/>
                </a:cubicBezTo>
                <a:cubicBezTo>
                  <a:pt x="116" y="184"/>
                  <a:pt x="116" y="184"/>
                  <a:pt x="116" y="184"/>
                </a:cubicBezTo>
                <a:cubicBezTo>
                  <a:pt x="116" y="184"/>
                  <a:pt x="116" y="184"/>
                  <a:pt x="116" y="184"/>
                </a:cubicBezTo>
                <a:cubicBezTo>
                  <a:pt x="116" y="181"/>
                  <a:pt x="115" y="179"/>
                  <a:pt x="115" y="176"/>
                </a:cubicBezTo>
                <a:cubicBezTo>
                  <a:pt x="115" y="176"/>
                  <a:pt x="115" y="176"/>
                  <a:pt x="115" y="176"/>
                </a:cubicBezTo>
                <a:cubicBezTo>
                  <a:pt x="115" y="175"/>
                  <a:pt x="115" y="175"/>
                  <a:pt x="115" y="175"/>
                </a:cubicBezTo>
                <a:cubicBezTo>
                  <a:pt x="115" y="175"/>
                  <a:pt x="115" y="175"/>
                  <a:pt x="115" y="175"/>
                </a:cubicBezTo>
                <a:cubicBezTo>
                  <a:pt x="115" y="175"/>
                  <a:pt x="115" y="175"/>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4"/>
                  <a:pt x="115" y="174"/>
                  <a:pt x="115" y="174"/>
                </a:cubicBezTo>
                <a:cubicBezTo>
                  <a:pt x="115" y="173"/>
                  <a:pt x="115" y="173"/>
                  <a:pt x="115" y="173"/>
                </a:cubicBezTo>
                <a:cubicBezTo>
                  <a:pt x="115" y="172"/>
                  <a:pt x="115" y="172"/>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1"/>
                  <a:pt x="115" y="171"/>
                </a:cubicBezTo>
                <a:cubicBezTo>
                  <a:pt x="115" y="171"/>
                  <a:pt x="115" y="170"/>
                  <a:pt x="115" y="170"/>
                </a:cubicBezTo>
                <a:cubicBezTo>
                  <a:pt x="115" y="170"/>
                  <a:pt x="115" y="170"/>
                  <a:pt x="115" y="170"/>
                </a:cubicBezTo>
                <a:cubicBezTo>
                  <a:pt x="115" y="169"/>
                  <a:pt x="115" y="169"/>
                  <a:pt x="115" y="169"/>
                </a:cubicBezTo>
                <a:cubicBezTo>
                  <a:pt x="115" y="169"/>
                  <a:pt x="115" y="169"/>
                  <a:pt x="115" y="169"/>
                </a:cubicBezTo>
                <a:cubicBezTo>
                  <a:pt x="115" y="166"/>
                  <a:pt x="116" y="164"/>
                  <a:pt x="116" y="161"/>
                </a:cubicBezTo>
                <a:cubicBezTo>
                  <a:pt x="116" y="161"/>
                  <a:pt x="116" y="161"/>
                  <a:pt x="116" y="161"/>
                </a:cubicBezTo>
                <a:cubicBezTo>
                  <a:pt x="116" y="160"/>
                  <a:pt x="116" y="160"/>
                  <a:pt x="116" y="160"/>
                </a:cubicBezTo>
                <a:cubicBezTo>
                  <a:pt x="116" y="160"/>
                  <a:pt x="116" y="160"/>
                  <a:pt x="116" y="160"/>
                </a:cubicBezTo>
                <a:cubicBezTo>
                  <a:pt x="117" y="160"/>
                  <a:pt x="117" y="160"/>
                  <a:pt x="117" y="160"/>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9"/>
                  <a:pt x="117" y="159"/>
                  <a:pt x="117" y="159"/>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8"/>
                  <a:pt x="117" y="158"/>
                  <a:pt x="117" y="158"/>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7"/>
                  <a:pt x="117" y="157"/>
                  <a:pt x="117" y="157"/>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8" y="155"/>
                  <a:pt x="118" y="155"/>
                  <a:pt x="118" y="155"/>
                </a:cubicBezTo>
                <a:cubicBezTo>
                  <a:pt x="119" y="152"/>
                  <a:pt x="120" y="149"/>
                  <a:pt x="121" y="147"/>
                </a:cubicBezTo>
                <a:cubicBezTo>
                  <a:pt x="121" y="147"/>
                  <a:pt x="121" y="147"/>
                  <a:pt x="121" y="147"/>
                </a:cubicBezTo>
                <a:cubicBezTo>
                  <a:pt x="121" y="146"/>
                  <a:pt x="121" y="146"/>
                  <a:pt x="121" y="146"/>
                </a:cubicBezTo>
                <a:cubicBezTo>
                  <a:pt x="121" y="146"/>
                  <a:pt x="121" y="146"/>
                  <a:pt x="121" y="146"/>
                </a:cubicBezTo>
                <a:cubicBezTo>
                  <a:pt x="122" y="146"/>
                  <a:pt x="122" y="146"/>
                  <a:pt x="122" y="146"/>
                </a:cubicBezTo>
                <a:cubicBezTo>
                  <a:pt x="122" y="145"/>
                  <a:pt x="122" y="145"/>
                  <a:pt x="122" y="145"/>
                </a:cubicBezTo>
                <a:cubicBezTo>
                  <a:pt x="122" y="145"/>
                  <a:pt x="122" y="145"/>
                  <a:pt x="122" y="145"/>
                </a:cubicBezTo>
                <a:cubicBezTo>
                  <a:pt x="122" y="144"/>
                  <a:pt x="122" y="144"/>
                  <a:pt x="122" y="144"/>
                </a:cubicBezTo>
                <a:cubicBezTo>
                  <a:pt x="123" y="144"/>
                  <a:pt x="123" y="144"/>
                  <a:pt x="123" y="144"/>
                </a:cubicBezTo>
                <a:cubicBezTo>
                  <a:pt x="123" y="144"/>
                  <a:pt x="123" y="144"/>
                  <a:pt x="123" y="144"/>
                </a:cubicBezTo>
                <a:cubicBezTo>
                  <a:pt x="123" y="144"/>
                  <a:pt x="123" y="144"/>
                  <a:pt x="123" y="144"/>
                </a:cubicBezTo>
                <a:cubicBezTo>
                  <a:pt x="123" y="144"/>
                  <a:pt x="123" y="144"/>
                  <a:pt x="123" y="144"/>
                </a:cubicBezTo>
                <a:cubicBezTo>
                  <a:pt x="123" y="143"/>
                  <a:pt x="123" y="143"/>
                  <a:pt x="123" y="143"/>
                </a:cubicBezTo>
                <a:cubicBezTo>
                  <a:pt x="123" y="143"/>
                  <a:pt x="123" y="143"/>
                  <a:pt x="123" y="143"/>
                </a:cubicBezTo>
                <a:cubicBezTo>
                  <a:pt x="123" y="143"/>
                  <a:pt x="123" y="143"/>
                  <a:pt x="123" y="143"/>
                </a:cubicBezTo>
                <a:cubicBezTo>
                  <a:pt x="124" y="143"/>
                  <a:pt x="124" y="143"/>
                  <a:pt x="124" y="143"/>
                </a:cubicBezTo>
                <a:cubicBezTo>
                  <a:pt x="124" y="143"/>
                  <a:pt x="124" y="143"/>
                  <a:pt x="124" y="143"/>
                </a:cubicBezTo>
                <a:cubicBezTo>
                  <a:pt x="124" y="142"/>
                  <a:pt x="124" y="142"/>
                  <a:pt x="124" y="142"/>
                </a:cubicBezTo>
                <a:cubicBezTo>
                  <a:pt x="124" y="142"/>
                  <a:pt x="124" y="142"/>
                  <a:pt x="124" y="142"/>
                </a:cubicBezTo>
                <a:cubicBezTo>
                  <a:pt x="124" y="142"/>
                  <a:pt x="124" y="142"/>
                  <a:pt x="124" y="142"/>
                </a:cubicBezTo>
                <a:cubicBezTo>
                  <a:pt x="124" y="141"/>
                  <a:pt x="124" y="141"/>
                  <a:pt x="124" y="141"/>
                </a:cubicBezTo>
                <a:cubicBezTo>
                  <a:pt x="126" y="139"/>
                  <a:pt x="128" y="137"/>
                  <a:pt x="130" y="135"/>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0" y="134"/>
                  <a:pt x="130" y="134"/>
                  <a:pt x="130" y="134"/>
                </a:cubicBezTo>
                <a:cubicBezTo>
                  <a:pt x="131" y="134"/>
                  <a:pt x="131" y="134"/>
                  <a:pt x="131" y="134"/>
                </a:cubicBezTo>
                <a:cubicBezTo>
                  <a:pt x="131" y="134"/>
                  <a:pt x="131" y="134"/>
                  <a:pt x="131" y="134"/>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1" y="133"/>
                  <a:pt x="131" y="133"/>
                  <a:pt x="131" y="133"/>
                </a:cubicBezTo>
                <a:cubicBezTo>
                  <a:pt x="132" y="133"/>
                  <a:pt x="132" y="133"/>
                  <a:pt x="132" y="133"/>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2" y="132"/>
                  <a:pt x="132" y="132"/>
                  <a:pt x="132" y="132"/>
                </a:cubicBezTo>
                <a:cubicBezTo>
                  <a:pt x="133" y="132"/>
                  <a:pt x="133" y="132"/>
                  <a:pt x="133" y="132"/>
                </a:cubicBezTo>
                <a:cubicBezTo>
                  <a:pt x="133" y="131"/>
                  <a:pt x="133" y="131"/>
                  <a:pt x="133" y="131"/>
                </a:cubicBezTo>
                <a:cubicBezTo>
                  <a:pt x="133" y="131"/>
                  <a:pt x="133" y="131"/>
                  <a:pt x="133" y="131"/>
                </a:cubicBezTo>
                <a:cubicBezTo>
                  <a:pt x="133" y="131"/>
                  <a:pt x="133" y="131"/>
                  <a:pt x="133" y="131"/>
                </a:cubicBezTo>
                <a:cubicBezTo>
                  <a:pt x="134" y="131"/>
                  <a:pt x="134" y="131"/>
                  <a:pt x="134" y="131"/>
                </a:cubicBezTo>
                <a:cubicBezTo>
                  <a:pt x="134" y="131"/>
                  <a:pt x="134" y="131"/>
                  <a:pt x="134" y="131"/>
                </a:cubicBezTo>
                <a:cubicBezTo>
                  <a:pt x="134" y="131"/>
                  <a:pt x="134" y="131"/>
                  <a:pt x="134" y="131"/>
                </a:cubicBezTo>
                <a:cubicBezTo>
                  <a:pt x="134" y="130"/>
                  <a:pt x="134" y="130"/>
                  <a:pt x="134" y="130"/>
                </a:cubicBezTo>
                <a:cubicBezTo>
                  <a:pt x="134" y="130"/>
                  <a:pt x="134" y="130"/>
                  <a:pt x="134" y="130"/>
                </a:cubicBezTo>
                <a:cubicBezTo>
                  <a:pt x="134" y="130"/>
                  <a:pt x="134" y="130"/>
                  <a:pt x="134" y="130"/>
                </a:cubicBezTo>
                <a:cubicBezTo>
                  <a:pt x="136" y="128"/>
                  <a:pt x="138" y="126"/>
                  <a:pt x="141" y="125"/>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3"/>
                  <a:pt x="143" y="123"/>
                  <a:pt x="143" y="123"/>
                </a:cubicBezTo>
                <a:cubicBezTo>
                  <a:pt x="143" y="123"/>
                  <a:pt x="143" y="123"/>
                  <a:pt x="143" y="123"/>
                </a:cubicBezTo>
                <a:cubicBezTo>
                  <a:pt x="143" y="123"/>
                  <a:pt x="143" y="123"/>
                  <a:pt x="143" y="123"/>
                </a:cubicBezTo>
                <a:cubicBezTo>
                  <a:pt x="144" y="123"/>
                  <a:pt x="144" y="123"/>
                  <a:pt x="144" y="123"/>
                </a:cubicBezTo>
                <a:cubicBezTo>
                  <a:pt x="144" y="123"/>
                  <a:pt x="144" y="123"/>
                  <a:pt x="144" y="123"/>
                </a:cubicBezTo>
                <a:cubicBezTo>
                  <a:pt x="144" y="123"/>
                  <a:pt x="144" y="123"/>
                  <a:pt x="144" y="123"/>
                </a:cubicBezTo>
                <a:cubicBezTo>
                  <a:pt x="145" y="123"/>
                  <a:pt x="145" y="123"/>
                  <a:pt x="145" y="123"/>
                </a:cubicBezTo>
                <a:cubicBezTo>
                  <a:pt x="145" y="123"/>
                  <a:pt x="145" y="123"/>
                  <a:pt x="145" y="123"/>
                </a:cubicBezTo>
                <a:cubicBezTo>
                  <a:pt x="145" y="122"/>
                  <a:pt x="145" y="122"/>
                  <a:pt x="145" y="122"/>
                </a:cubicBezTo>
                <a:cubicBezTo>
                  <a:pt x="145" y="122"/>
                  <a:pt x="145" y="122"/>
                  <a:pt x="145" y="122"/>
                </a:cubicBezTo>
                <a:cubicBezTo>
                  <a:pt x="145" y="122"/>
                  <a:pt x="145" y="122"/>
                  <a:pt x="145" y="122"/>
                </a:cubicBezTo>
                <a:cubicBezTo>
                  <a:pt x="146" y="122"/>
                  <a:pt x="146" y="122"/>
                  <a:pt x="146" y="122"/>
                </a:cubicBezTo>
                <a:cubicBezTo>
                  <a:pt x="146" y="122"/>
                  <a:pt x="146" y="122"/>
                  <a:pt x="146" y="122"/>
                </a:cubicBezTo>
                <a:cubicBezTo>
                  <a:pt x="146" y="122"/>
                  <a:pt x="146" y="122"/>
                  <a:pt x="146" y="122"/>
                </a:cubicBezTo>
                <a:cubicBezTo>
                  <a:pt x="146" y="122"/>
                  <a:pt x="146" y="122"/>
                  <a:pt x="146" y="122"/>
                </a:cubicBezTo>
                <a:cubicBezTo>
                  <a:pt x="149" y="120"/>
                  <a:pt x="152" y="119"/>
                  <a:pt x="154" y="118"/>
                </a:cubicBezTo>
                <a:cubicBezTo>
                  <a:pt x="154" y="118"/>
                  <a:pt x="154" y="118"/>
                  <a:pt x="154" y="118"/>
                </a:cubicBezTo>
                <a:cubicBezTo>
                  <a:pt x="155" y="118"/>
                  <a:pt x="155" y="118"/>
                  <a:pt x="155" y="118"/>
                </a:cubicBezTo>
                <a:cubicBezTo>
                  <a:pt x="155" y="118"/>
                  <a:pt x="155" y="118"/>
                  <a:pt x="155" y="118"/>
                </a:cubicBezTo>
                <a:cubicBezTo>
                  <a:pt x="155" y="118"/>
                  <a:pt x="155" y="118"/>
                  <a:pt x="155" y="118"/>
                </a:cubicBezTo>
                <a:cubicBezTo>
                  <a:pt x="155" y="118"/>
                  <a:pt x="155"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6" y="118"/>
                  <a:pt x="156" y="118"/>
                  <a:pt x="156" y="118"/>
                </a:cubicBezTo>
                <a:cubicBezTo>
                  <a:pt x="157" y="118"/>
                  <a:pt x="157" y="118"/>
                  <a:pt x="157" y="118"/>
                </a:cubicBezTo>
                <a:cubicBezTo>
                  <a:pt x="157" y="118"/>
                  <a:pt x="157" y="118"/>
                  <a:pt x="157" y="118"/>
                </a:cubicBezTo>
                <a:cubicBezTo>
                  <a:pt x="157" y="118"/>
                  <a:pt x="157" y="118"/>
                  <a:pt x="157" y="118"/>
                </a:cubicBezTo>
                <a:cubicBezTo>
                  <a:pt x="157" y="118"/>
                  <a:pt x="157" y="118"/>
                  <a:pt x="157" y="118"/>
                </a:cubicBezTo>
                <a:cubicBezTo>
                  <a:pt x="157" y="117"/>
                  <a:pt x="157" y="117"/>
                  <a:pt x="157" y="117"/>
                </a:cubicBezTo>
                <a:cubicBezTo>
                  <a:pt x="157" y="117"/>
                  <a:pt x="157" y="117"/>
                  <a:pt x="157" y="117"/>
                </a:cubicBezTo>
                <a:cubicBezTo>
                  <a:pt x="158" y="117"/>
                  <a:pt x="158" y="117"/>
                  <a:pt x="158" y="117"/>
                </a:cubicBezTo>
                <a:cubicBezTo>
                  <a:pt x="158" y="117"/>
                  <a:pt x="158" y="117"/>
                  <a:pt x="158" y="117"/>
                </a:cubicBezTo>
                <a:cubicBezTo>
                  <a:pt x="158" y="117"/>
                  <a:pt x="158" y="117"/>
                  <a:pt x="158" y="117"/>
                </a:cubicBezTo>
                <a:cubicBezTo>
                  <a:pt x="158" y="117"/>
                  <a:pt x="158" y="117"/>
                  <a:pt x="158"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59" y="117"/>
                  <a:pt x="159" y="117"/>
                  <a:pt x="159" y="117"/>
                </a:cubicBezTo>
                <a:cubicBezTo>
                  <a:pt x="160" y="117"/>
                  <a:pt x="160" y="117"/>
                  <a:pt x="160" y="117"/>
                </a:cubicBezTo>
                <a:cubicBezTo>
                  <a:pt x="160" y="117"/>
                  <a:pt x="160" y="117"/>
                  <a:pt x="160" y="117"/>
                </a:cubicBezTo>
                <a:cubicBezTo>
                  <a:pt x="160" y="117"/>
                  <a:pt x="160" y="117"/>
                  <a:pt x="160" y="117"/>
                </a:cubicBezTo>
                <a:cubicBezTo>
                  <a:pt x="160" y="117"/>
                  <a:pt x="160" y="117"/>
                  <a:pt x="160" y="117"/>
                </a:cubicBezTo>
                <a:cubicBezTo>
                  <a:pt x="163" y="116"/>
                  <a:pt x="166" y="116"/>
                  <a:pt x="169" y="116"/>
                </a:cubicBezTo>
                <a:cubicBezTo>
                  <a:pt x="169" y="116"/>
                  <a:pt x="169" y="116"/>
                  <a:pt x="169" y="116"/>
                </a:cubicBezTo>
                <a:cubicBezTo>
                  <a:pt x="169" y="116"/>
                  <a:pt x="169" y="116"/>
                  <a:pt x="169" y="116"/>
                </a:cubicBezTo>
                <a:cubicBezTo>
                  <a:pt x="169" y="116"/>
                  <a:pt x="169" y="116"/>
                  <a:pt x="169" y="116"/>
                </a:cubicBezTo>
                <a:cubicBezTo>
                  <a:pt x="170" y="116"/>
                  <a:pt x="170" y="116"/>
                  <a:pt x="170" y="116"/>
                </a:cubicBezTo>
                <a:cubicBezTo>
                  <a:pt x="170" y="116"/>
                  <a:pt x="170" y="116"/>
                  <a:pt x="170" y="116"/>
                </a:cubicBezTo>
                <a:cubicBezTo>
                  <a:pt x="170" y="116"/>
                  <a:pt x="170" y="116"/>
                  <a:pt x="170" y="116"/>
                </a:cubicBezTo>
                <a:cubicBezTo>
                  <a:pt x="171" y="116"/>
                  <a:pt x="171" y="116"/>
                  <a:pt x="171" y="116"/>
                </a:cubicBezTo>
                <a:cubicBezTo>
                  <a:pt x="171" y="116"/>
                  <a:pt x="171" y="116"/>
                  <a:pt x="171" y="116"/>
                </a:cubicBezTo>
                <a:cubicBezTo>
                  <a:pt x="171" y="116"/>
                  <a:pt x="171" y="116"/>
                  <a:pt x="171" y="116"/>
                </a:cubicBezTo>
                <a:cubicBezTo>
                  <a:pt x="171" y="116"/>
                  <a:pt x="172" y="116"/>
                  <a:pt x="172" y="116"/>
                </a:cubicBezTo>
                <a:cubicBezTo>
                  <a:pt x="172" y="116"/>
                  <a:pt x="173" y="116"/>
                  <a:pt x="173" y="116"/>
                </a:cubicBezTo>
                <a:cubicBezTo>
                  <a:pt x="173" y="116"/>
                  <a:pt x="173" y="116"/>
                  <a:pt x="173" y="116"/>
                </a:cubicBezTo>
                <a:cubicBezTo>
                  <a:pt x="174" y="116"/>
                  <a:pt x="174" y="116"/>
                  <a:pt x="174" y="116"/>
                </a:cubicBezTo>
                <a:cubicBezTo>
                  <a:pt x="174" y="116"/>
                  <a:pt x="174" y="116"/>
                  <a:pt x="174" y="116"/>
                </a:cubicBezTo>
                <a:cubicBezTo>
                  <a:pt x="174" y="116"/>
                  <a:pt x="174" y="116"/>
                  <a:pt x="174" y="116"/>
                </a:cubicBezTo>
                <a:cubicBezTo>
                  <a:pt x="174" y="116"/>
                  <a:pt x="174" y="116"/>
                  <a:pt x="174" y="116"/>
                </a:cubicBezTo>
                <a:cubicBezTo>
                  <a:pt x="174" y="116"/>
                  <a:pt x="174" y="116"/>
                  <a:pt x="175" y="116"/>
                </a:cubicBezTo>
                <a:cubicBezTo>
                  <a:pt x="175" y="116"/>
                  <a:pt x="175" y="116"/>
                  <a:pt x="175" y="116"/>
                </a:cubicBezTo>
                <a:cubicBezTo>
                  <a:pt x="175" y="116"/>
                  <a:pt x="175" y="116"/>
                  <a:pt x="175" y="116"/>
                </a:cubicBezTo>
                <a:cubicBezTo>
                  <a:pt x="175" y="116"/>
                  <a:pt x="175" y="116"/>
                  <a:pt x="175" y="116"/>
                </a:cubicBezTo>
                <a:cubicBezTo>
                  <a:pt x="178" y="116"/>
                  <a:pt x="181" y="116"/>
                  <a:pt x="184" y="117"/>
                </a:cubicBezTo>
                <a:cubicBezTo>
                  <a:pt x="184" y="117"/>
                  <a:pt x="184" y="117"/>
                  <a:pt x="184"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5" y="117"/>
                  <a:pt x="185" y="117"/>
                  <a:pt x="185" y="117"/>
                </a:cubicBezTo>
                <a:cubicBezTo>
                  <a:pt x="186" y="117"/>
                  <a:pt x="186" y="117"/>
                  <a:pt x="186" y="117"/>
                </a:cubicBezTo>
                <a:cubicBezTo>
                  <a:pt x="186" y="117"/>
                  <a:pt x="186" y="117"/>
                  <a:pt x="186" y="117"/>
                </a:cubicBezTo>
                <a:cubicBezTo>
                  <a:pt x="186" y="117"/>
                  <a:pt x="186" y="117"/>
                  <a:pt x="186" y="117"/>
                </a:cubicBezTo>
                <a:cubicBezTo>
                  <a:pt x="187" y="117"/>
                  <a:pt x="187" y="117"/>
                  <a:pt x="187" y="117"/>
                </a:cubicBezTo>
                <a:cubicBezTo>
                  <a:pt x="187" y="117"/>
                  <a:pt x="187" y="117"/>
                  <a:pt x="187" y="117"/>
                </a:cubicBezTo>
                <a:cubicBezTo>
                  <a:pt x="187" y="117"/>
                  <a:pt x="187" y="117"/>
                  <a:pt x="187" y="117"/>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8" y="118"/>
                  <a:pt x="188" y="118"/>
                  <a:pt x="188" y="118"/>
                </a:cubicBezTo>
                <a:cubicBezTo>
                  <a:pt x="189" y="118"/>
                  <a:pt x="189" y="118"/>
                  <a:pt x="189" y="118"/>
                </a:cubicBezTo>
                <a:cubicBezTo>
                  <a:pt x="189" y="118"/>
                  <a:pt x="189" y="118"/>
                  <a:pt x="189" y="118"/>
                </a:cubicBezTo>
                <a:cubicBezTo>
                  <a:pt x="189" y="118"/>
                  <a:pt x="189" y="118"/>
                  <a:pt x="189" y="118"/>
                </a:cubicBezTo>
                <a:cubicBezTo>
                  <a:pt x="190" y="118"/>
                  <a:pt x="190" y="118"/>
                  <a:pt x="190" y="118"/>
                </a:cubicBezTo>
                <a:cubicBezTo>
                  <a:pt x="190" y="118"/>
                  <a:pt x="190" y="118"/>
                  <a:pt x="190" y="118"/>
                </a:cubicBezTo>
                <a:cubicBezTo>
                  <a:pt x="190" y="118"/>
                  <a:pt x="190" y="118"/>
                  <a:pt x="190" y="118"/>
                </a:cubicBezTo>
                <a:cubicBezTo>
                  <a:pt x="193" y="119"/>
                  <a:pt x="195" y="120"/>
                  <a:pt x="198" y="122"/>
                </a:cubicBezTo>
                <a:cubicBezTo>
                  <a:pt x="198" y="122"/>
                  <a:pt x="198" y="122"/>
                  <a:pt x="198" y="122"/>
                </a:cubicBezTo>
                <a:cubicBezTo>
                  <a:pt x="198" y="122"/>
                  <a:pt x="198" y="122"/>
                  <a:pt x="198" y="122"/>
                </a:cubicBezTo>
                <a:cubicBezTo>
                  <a:pt x="198" y="122"/>
                  <a:pt x="198" y="122"/>
                  <a:pt x="198" y="122"/>
                </a:cubicBezTo>
                <a:cubicBezTo>
                  <a:pt x="198" y="122"/>
                  <a:pt x="198" y="122"/>
                  <a:pt x="198" y="122"/>
                </a:cubicBezTo>
                <a:cubicBezTo>
                  <a:pt x="199" y="122"/>
                  <a:pt x="199" y="122"/>
                  <a:pt x="199" y="122"/>
                </a:cubicBezTo>
                <a:cubicBezTo>
                  <a:pt x="199" y="122"/>
                  <a:pt x="199" y="122"/>
                  <a:pt x="199" y="122"/>
                </a:cubicBezTo>
                <a:cubicBezTo>
                  <a:pt x="199" y="122"/>
                  <a:pt x="199" y="122"/>
                  <a:pt x="199" y="122"/>
                </a:cubicBezTo>
                <a:cubicBezTo>
                  <a:pt x="199" y="123"/>
                  <a:pt x="199" y="123"/>
                  <a:pt x="199"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0" y="123"/>
                  <a:pt x="200" y="123"/>
                  <a:pt x="200" y="123"/>
                </a:cubicBezTo>
                <a:cubicBezTo>
                  <a:pt x="201" y="123"/>
                  <a:pt x="201" y="123"/>
                  <a:pt x="201" y="123"/>
                </a:cubicBezTo>
                <a:cubicBezTo>
                  <a:pt x="201" y="123"/>
                  <a:pt x="201" y="123"/>
                  <a:pt x="201" y="123"/>
                </a:cubicBezTo>
                <a:cubicBezTo>
                  <a:pt x="201" y="123"/>
                  <a:pt x="201" y="123"/>
                  <a:pt x="201" y="123"/>
                </a:cubicBezTo>
                <a:cubicBezTo>
                  <a:pt x="201" y="123"/>
                  <a:pt x="201" y="123"/>
                  <a:pt x="201" y="123"/>
                </a:cubicBezTo>
                <a:cubicBezTo>
                  <a:pt x="201" y="124"/>
                  <a:pt x="201" y="124"/>
                  <a:pt x="201" y="124"/>
                </a:cubicBezTo>
                <a:cubicBezTo>
                  <a:pt x="201" y="124"/>
                  <a:pt x="201" y="124"/>
                  <a:pt x="201"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2" y="124"/>
                  <a:pt x="202" y="124"/>
                  <a:pt x="202" y="124"/>
                </a:cubicBezTo>
                <a:cubicBezTo>
                  <a:pt x="203" y="125"/>
                  <a:pt x="203" y="125"/>
                  <a:pt x="203" y="125"/>
                </a:cubicBezTo>
                <a:cubicBezTo>
                  <a:pt x="203" y="125"/>
                  <a:pt x="203" y="125"/>
                  <a:pt x="203" y="125"/>
                </a:cubicBezTo>
                <a:cubicBezTo>
                  <a:pt x="206" y="126"/>
                  <a:pt x="208" y="128"/>
                  <a:pt x="210" y="130"/>
                </a:cubicBezTo>
                <a:cubicBezTo>
                  <a:pt x="210" y="130"/>
                  <a:pt x="210" y="130"/>
                  <a:pt x="210" y="130"/>
                </a:cubicBezTo>
                <a:cubicBezTo>
                  <a:pt x="210" y="131"/>
                  <a:pt x="210" y="131"/>
                  <a:pt x="210"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1" y="131"/>
                  <a:pt x="211" y="131"/>
                  <a:pt x="211" y="131"/>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2" y="132"/>
                  <a:pt x="212" y="132"/>
                  <a:pt x="212" y="132"/>
                </a:cubicBezTo>
                <a:cubicBezTo>
                  <a:pt x="213" y="132"/>
                  <a:pt x="213" y="132"/>
                  <a:pt x="213" y="132"/>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3" y="133"/>
                  <a:pt x="213" y="133"/>
                  <a:pt x="213" y="133"/>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4"/>
                  <a:pt x="214" y="134"/>
                  <a:pt x="214" y="134"/>
                </a:cubicBezTo>
                <a:cubicBezTo>
                  <a:pt x="214" y="135"/>
                  <a:pt x="214" y="135"/>
                  <a:pt x="214" y="135"/>
                </a:cubicBezTo>
                <a:cubicBezTo>
                  <a:pt x="216" y="137"/>
                  <a:pt x="218" y="139"/>
                  <a:pt x="220" y="141"/>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1" y="143"/>
                  <a:pt x="221" y="143"/>
                  <a:pt x="221" y="143"/>
                </a:cubicBezTo>
                <a:cubicBezTo>
                  <a:pt x="221" y="143"/>
                  <a:pt x="221" y="143"/>
                  <a:pt x="221" y="143"/>
                </a:cubicBezTo>
                <a:cubicBezTo>
                  <a:pt x="221" y="143"/>
                  <a:pt x="221" y="143"/>
                  <a:pt x="221" y="143"/>
                </a:cubicBezTo>
                <a:cubicBezTo>
                  <a:pt x="221" y="143"/>
                  <a:pt x="221" y="143"/>
                  <a:pt x="221" y="143"/>
                </a:cubicBezTo>
                <a:cubicBezTo>
                  <a:pt x="221" y="144"/>
                  <a:pt x="221" y="144"/>
                  <a:pt x="221" y="144"/>
                </a:cubicBezTo>
                <a:cubicBezTo>
                  <a:pt x="221" y="144"/>
                  <a:pt x="221" y="144"/>
                  <a:pt x="221" y="144"/>
                </a:cubicBezTo>
                <a:cubicBezTo>
                  <a:pt x="221" y="144"/>
                  <a:pt x="221" y="144"/>
                  <a:pt x="221" y="144"/>
                </a:cubicBezTo>
                <a:cubicBezTo>
                  <a:pt x="221" y="144"/>
                  <a:pt x="221" y="144"/>
                  <a:pt x="221" y="144"/>
                </a:cubicBezTo>
                <a:cubicBezTo>
                  <a:pt x="222" y="144"/>
                  <a:pt x="222" y="144"/>
                  <a:pt x="222" y="144"/>
                </a:cubicBezTo>
                <a:cubicBezTo>
                  <a:pt x="222" y="144"/>
                  <a:pt x="222" y="144"/>
                  <a:pt x="222" y="144"/>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5"/>
                  <a:pt x="222" y="145"/>
                  <a:pt x="222" y="145"/>
                </a:cubicBezTo>
                <a:cubicBezTo>
                  <a:pt x="222" y="146"/>
                  <a:pt x="222" y="146"/>
                  <a:pt x="222" y="146"/>
                </a:cubicBezTo>
                <a:cubicBezTo>
                  <a:pt x="222" y="146"/>
                  <a:pt x="222" y="146"/>
                  <a:pt x="222" y="146"/>
                </a:cubicBezTo>
                <a:cubicBezTo>
                  <a:pt x="223" y="146"/>
                  <a:pt x="223" y="146"/>
                  <a:pt x="223" y="146"/>
                </a:cubicBezTo>
                <a:cubicBezTo>
                  <a:pt x="223" y="146"/>
                  <a:pt x="223" y="146"/>
                  <a:pt x="223" y="146"/>
                </a:cubicBezTo>
                <a:cubicBezTo>
                  <a:pt x="223" y="146"/>
                  <a:pt x="223" y="146"/>
                  <a:pt x="223" y="146"/>
                </a:cubicBezTo>
                <a:cubicBezTo>
                  <a:pt x="223" y="147"/>
                  <a:pt x="223" y="147"/>
                  <a:pt x="223" y="147"/>
                </a:cubicBezTo>
                <a:cubicBezTo>
                  <a:pt x="223" y="147"/>
                  <a:pt x="223" y="147"/>
                  <a:pt x="223" y="147"/>
                </a:cubicBezTo>
                <a:cubicBezTo>
                  <a:pt x="224" y="149"/>
                  <a:pt x="225" y="152"/>
                  <a:pt x="226" y="155"/>
                </a:cubicBezTo>
                <a:cubicBezTo>
                  <a:pt x="226" y="155"/>
                  <a:pt x="226" y="155"/>
                  <a:pt x="226" y="155"/>
                </a:cubicBezTo>
                <a:cubicBezTo>
                  <a:pt x="226" y="155"/>
                  <a:pt x="226" y="155"/>
                  <a:pt x="226" y="155"/>
                </a:cubicBezTo>
                <a:cubicBezTo>
                  <a:pt x="226" y="155"/>
                  <a:pt x="226" y="155"/>
                  <a:pt x="226" y="155"/>
                </a:cubicBezTo>
                <a:cubicBezTo>
                  <a:pt x="226" y="155"/>
                  <a:pt x="226" y="155"/>
                  <a:pt x="226" y="155"/>
                </a:cubicBezTo>
                <a:cubicBezTo>
                  <a:pt x="226" y="155"/>
                  <a:pt x="226"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6"/>
                  <a:pt x="227" y="156"/>
                  <a:pt x="227" y="156"/>
                </a:cubicBezTo>
                <a:cubicBezTo>
                  <a:pt x="227" y="157"/>
                  <a:pt x="227" y="157"/>
                  <a:pt x="227" y="157"/>
                </a:cubicBezTo>
                <a:cubicBezTo>
                  <a:pt x="227" y="157"/>
                  <a:pt x="227" y="157"/>
                  <a:pt x="227" y="157"/>
                </a:cubicBezTo>
                <a:cubicBezTo>
                  <a:pt x="227" y="157"/>
                  <a:pt x="227" y="157"/>
                  <a:pt x="227" y="157"/>
                </a:cubicBezTo>
                <a:cubicBezTo>
                  <a:pt x="227" y="157"/>
                  <a:pt x="227" y="157"/>
                  <a:pt x="227" y="157"/>
                </a:cubicBezTo>
                <a:cubicBezTo>
                  <a:pt x="227" y="158"/>
                  <a:pt x="227" y="158"/>
                  <a:pt x="227" y="158"/>
                </a:cubicBezTo>
                <a:cubicBezTo>
                  <a:pt x="227" y="158"/>
                  <a:pt x="227" y="158"/>
                  <a:pt x="227" y="158"/>
                </a:cubicBezTo>
                <a:cubicBezTo>
                  <a:pt x="227" y="158"/>
                  <a:pt x="227" y="158"/>
                  <a:pt x="227" y="158"/>
                </a:cubicBezTo>
                <a:cubicBezTo>
                  <a:pt x="227" y="158"/>
                  <a:pt x="227" y="158"/>
                  <a:pt x="227" y="158"/>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7" y="159"/>
                  <a:pt x="227" y="159"/>
                  <a:pt x="227" y="159"/>
                </a:cubicBezTo>
                <a:cubicBezTo>
                  <a:pt x="228" y="160"/>
                  <a:pt x="228" y="160"/>
                  <a:pt x="228" y="160"/>
                </a:cubicBezTo>
                <a:cubicBezTo>
                  <a:pt x="228" y="160"/>
                  <a:pt x="228" y="160"/>
                  <a:pt x="228" y="160"/>
                </a:cubicBezTo>
                <a:cubicBezTo>
                  <a:pt x="228" y="160"/>
                  <a:pt x="228" y="160"/>
                  <a:pt x="228" y="160"/>
                </a:cubicBezTo>
                <a:cubicBezTo>
                  <a:pt x="228" y="161"/>
                  <a:pt x="228" y="161"/>
                  <a:pt x="228" y="161"/>
                </a:cubicBezTo>
                <a:cubicBezTo>
                  <a:pt x="228" y="161"/>
                  <a:pt x="228" y="161"/>
                  <a:pt x="228" y="161"/>
                </a:cubicBezTo>
                <a:cubicBezTo>
                  <a:pt x="228" y="164"/>
                  <a:pt x="229" y="166"/>
                  <a:pt x="229" y="169"/>
                </a:cubicBezTo>
                <a:cubicBezTo>
                  <a:pt x="229" y="169"/>
                  <a:pt x="229" y="169"/>
                  <a:pt x="229" y="169"/>
                </a:cubicBezTo>
                <a:cubicBezTo>
                  <a:pt x="229" y="170"/>
                  <a:pt x="229" y="170"/>
                  <a:pt x="229" y="170"/>
                </a:cubicBezTo>
                <a:cubicBezTo>
                  <a:pt x="229" y="170"/>
                  <a:pt x="229" y="170"/>
                  <a:pt x="229" y="170"/>
                </a:cubicBezTo>
                <a:cubicBezTo>
                  <a:pt x="229" y="170"/>
                  <a:pt x="229" y="170"/>
                  <a:pt x="229" y="170"/>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1"/>
                  <a:pt x="229" y="171"/>
                  <a:pt x="229" y="171"/>
                </a:cubicBezTo>
                <a:cubicBezTo>
                  <a:pt x="229" y="172"/>
                  <a:pt x="229" y="172"/>
                  <a:pt x="229" y="173"/>
                </a:cubicBezTo>
                <a:cubicBezTo>
                  <a:pt x="229" y="173"/>
                  <a:pt x="229" y="173"/>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4"/>
                  <a:pt x="229" y="174"/>
                  <a:pt x="229" y="174"/>
                </a:cubicBezTo>
                <a:cubicBezTo>
                  <a:pt x="229" y="175"/>
                  <a:pt x="229" y="175"/>
                  <a:pt x="229" y="175"/>
                </a:cubicBezTo>
                <a:cubicBezTo>
                  <a:pt x="229" y="175"/>
                  <a:pt x="229" y="175"/>
                  <a:pt x="229" y="175"/>
                </a:cubicBezTo>
                <a:cubicBezTo>
                  <a:pt x="229" y="176"/>
                  <a:pt x="229" y="176"/>
                  <a:pt x="229" y="176"/>
                </a:cubicBezTo>
                <a:cubicBezTo>
                  <a:pt x="229" y="176"/>
                  <a:pt x="229" y="176"/>
                  <a:pt x="229" y="176"/>
                </a:cubicBezTo>
                <a:cubicBezTo>
                  <a:pt x="229" y="179"/>
                  <a:pt x="228" y="181"/>
                  <a:pt x="228" y="184"/>
                </a:cubicBezTo>
                <a:cubicBezTo>
                  <a:pt x="228" y="184"/>
                  <a:pt x="228" y="184"/>
                  <a:pt x="228" y="184"/>
                </a:cubicBezTo>
                <a:cubicBezTo>
                  <a:pt x="228" y="184"/>
                  <a:pt x="228" y="184"/>
                  <a:pt x="228" y="184"/>
                </a:cubicBezTo>
                <a:cubicBezTo>
                  <a:pt x="228" y="185"/>
                  <a:pt x="228" y="185"/>
                  <a:pt x="228" y="185"/>
                </a:cubicBezTo>
                <a:cubicBezTo>
                  <a:pt x="228" y="185"/>
                  <a:pt x="228" y="185"/>
                  <a:pt x="228" y="185"/>
                </a:cubicBezTo>
                <a:cubicBezTo>
                  <a:pt x="228" y="185"/>
                  <a:pt x="228" y="185"/>
                  <a:pt x="228" y="185"/>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6"/>
                  <a:pt x="227" y="186"/>
                  <a:pt x="227" y="186"/>
                </a:cubicBezTo>
                <a:cubicBezTo>
                  <a:pt x="227" y="187"/>
                  <a:pt x="227" y="187"/>
                  <a:pt x="227" y="187"/>
                </a:cubicBezTo>
                <a:cubicBezTo>
                  <a:pt x="227" y="187"/>
                  <a:pt x="227" y="187"/>
                  <a:pt x="227" y="187"/>
                </a:cubicBezTo>
                <a:cubicBezTo>
                  <a:pt x="227" y="187"/>
                  <a:pt x="227" y="187"/>
                  <a:pt x="227" y="187"/>
                </a:cubicBezTo>
                <a:cubicBezTo>
                  <a:pt x="227" y="187"/>
                  <a:pt x="227" y="187"/>
                  <a:pt x="227" y="187"/>
                </a:cubicBezTo>
                <a:cubicBezTo>
                  <a:pt x="227" y="188"/>
                  <a:pt x="227" y="188"/>
                  <a:pt x="227" y="188"/>
                </a:cubicBezTo>
                <a:cubicBezTo>
                  <a:pt x="227" y="188"/>
                  <a:pt x="227" y="188"/>
                  <a:pt x="227" y="188"/>
                </a:cubicBezTo>
                <a:cubicBezTo>
                  <a:pt x="227" y="188"/>
                  <a:pt x="227" y="188"/>
                  <a:pt x="227" y="188"/>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7" y="189"/>
                  <a:pt x="227" y="189"/>
                  <a:pt x="227" y="189"/>
                </a:cubicBezTo>
                <a:cubicBezTo>
                  <a:pt x="226" y="190"/>
                  <a:pt x="226" y="190"/>
                  <a:pt x="226" y="190"/>
                </a:cubicBezTo>
                <a:cubicBezTo>
                  <a:pt x="226" y="190"/>
                  <a:pt x="226" y="190"/>
                  <a:pt x="226" y="190"/>
                </a:cubicBezTo>
                <a:cubicBezTo>
                  <a:pt x="226" y="190"/>
                  <a:pt x="226" y="190"/>
                  <a:pt x="226" y="190"/>
                </a:cubicBezTo>
                <a:cubicBezTo>
                  <a:pt x="226" y="190"/>
                  <a:pt x="226" y="190"/>
                  <a:pt x="226" y="190"/>
                </a:cubicBezTo>
                <a:cubicBezTo>
                  <a:pt x="225" y="193"/>
                  <a:pt x="224" y="196"/>
                  <a:pt x="223" y="198"/>
                </a:cubicBezTo>
                <a:cubicBezTo>
                  <a:pt x="223" y="198"/>
                  <a:pt x="223" y="198"/>
                  <a:pt x="223" y="198"/>
                </a:cubicBezTo>
                <a:cubicBezTo>
                  <a:pt x="223" y="199"/>
                  <a:pt x="223" y="199"/>
                  <a:pt x="223" y="199"/>
                </a:cubicBezTo>
                <a:cubicBezTo>
                  <a:pt x="223" y="199"/>
                  <a:pt x="223" y="199"/>
                  <a:pt x="223" y="199"/>
                </a:cubicBezTo>
                <a:cubicBezTo>
                  <a:pt x="222" y="199"/>
                  <a:pt x="222" y="199"/>
                  <a:pt x="222" y="199"/>
                </a:cubicBezTo>
                <a:cubicBezTo>
                  <a:pt x="222" y="199"/>
                  <a:pt x="222" y="199"/>
                  <a:pt x="222" y="199"/>
                </a:cubicBezTo>
                <a:cubicBezTo>
                  <a:pt x="222" y="199"/>
                  <a:pt x="222" y="199"/>
                  <a:pt x="222" y="199"/>
                </a:cubicBezTo>
                <a:cubicBezTo>
                  <a:pt x="222" y="199"/>
                  <a:pt x="222" y="199"/>
                  <a:pt x="222" y="199"/>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0"/>
                  <a:pt x="222" y="200"/>
                  <a:pt x="222" y="200"/>
                </a:cubicBezTo>
                <a:cubicBezTo>
                  <a:pt x="222" y="201"/>
                  <a:pt x="222" y="201"/>
                  <a:pt x="222" y="201"/>
                </a:cubicBezTo>
                <a:cubicBezTo>
                  <a:pt x="222" y="201"/>
                  <a:pt x="222" y="201"/>
                  <a:pt x="222" y="201"/>
                </a:cubicBezTo>
                <a:cubicBezTo>
                  <a:pt x="221" y="201"/>
                  <a:pt x="221" y="201"/>
                  <a:pt x="221" y="201"/>
                </a:cubicBezTo>
                <a:cubicBezTo>
                  <a:pt x="221" y="201"/>
                  <a:pt x="221" y="201"/>
                  <a:pt x="221" y="201"/>
                </a:cubicBezTo>
                <a:cubicBezTo>
                  <a:pt x="221" y="201"/>
                  <a:pt x="221" y="201"/>
                  <a:pt x="221" y="201"/>
                </a:cubicBezTo>
                <a:cubicBezTo>
                  <a:pt x="221" y="201"/>
                  <a:pt x="221" y="201"/>
                  <a:pt x="221" y="201"/>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1" y="202"/>
                  <a:pt x="221" y="202"/>
                  <a:pt x="221" y="202"/>
                </a:cubicBezTo>
                <a:cubicBezTo>
                  <a:pt x="220" y="202"/>
                  <a:pt x="220" y="202"/>
                  <a:pt x="220" y="202"/>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3"/>
                  <a:pt x="220" y="203"/>
                  <a:pt x="220" y="203"/>
                </a:cubicBezTo>
                <a:cubicBezTo>
                  <a:pt x="220" y="204"/>
                  <a:pt x="220" y="204"/>
                  <a:pt x="220" y="204"/>
                </a:cubicBezTo>
                <a:cubicBezTo>
                  <a:pt x="218" y="206"/>
                  <a:pt x="216" y="208"/>
                  <a:pt x="214" y="211"/>
                </a:cubicBezTo>
                <a:cubicBezTo>
                  <a:pt x="214" y="211"/>
                  <a:pt x="214" y="211"/>
                  <a:pt x="214" y="211"/>
                </a:cubicBezTo>
                <a:cubicBezTo>
                  <a:pt x="214" y="211"/>
                  <a:pt x="214" y="211"/>
                  <a:pt x="214" y="211"/>
                </a:cubicBezTo>
                <a:cubicBezTo>
                  <a:pt x="214" y="211"/>
                  <a:pt x="214" y="211"/>
                  <a:pt x="214" y="211"/>
                </a:cubicBezTo>
                <a:cubicBezTo>
                  <a:pt x="214" y="211"/>
                  <a:pt x="214" y="211"/>
                  <a:pt x="214" y="211"/>
                </a:cubicBezTo>
                <a:cubicBezTo>
                  <a:pt x="214" y="212"/>
                  <a:pt x="214" y="212"/>
                  <a:pt x="214"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2"/>
                  <a:pt x="213" y="212"/>
                  <a:pt x="213" y="212"/>
                </a:cubicBezTo>
                <a:cubicBezTo>
                  <a:pt x="213" y="213"/>
                  <a:pt x="213" y="213"/>
                  <a:pt x="213" y="213"/>
                </a:cubicBezTo>
                <a:cubicBezTo>
                  <a:pt x="213" y="213"/>
                  <a:pt x="213" y="213"/>
                  <a:pt x="213" y="213"/>
                </a:cubicBezTo>
                <a:cubicBezTo>
                  <a:pt x="213" y="213"/>
                  <a:pt x="213" y="213"/>
                  <a:pt x="213"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3"/>
                  <a:pt x="212" y="213"/>
                  <a:pt x="212" y="213"/>
                </a:cubicBezTo>
                <a:cubicBezTo>
                  <a:pt x="212" y="214"/>
                  <a:pt x="212" y="214"/>
                  <a:pt x="212"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1" y="214"/>
                  <a:pt x="211" y="214"/>
                  <a:pt x="211" y="214"/>
                </a:cubicBezTo>
                <a:cubicBezTo>
                  <a:pt x="210" y="215"/>
                  <a:pt x="210" y="215"/>
                  <a:pt x="210" y="215"/>
                </a:cubicBezTo>
                <a:cubicBezTo>
                  <a:pt x="210" y="215"/>
                  <a:pt x="210" y="215"/>
                  <a:pt x="210" y="215"/>
                </a:cubicBezTo>
                <a:cubicBezTo>
                  <a:pt x="210" y="215"/>
                  <a:pt x="210" y="215"/>
                  <a:pt x="210" y="215"/>
                </a:cubicBezTo>
                <a:cubicBezTo>
                  <a:pt x="208" y="217"/>
                  <a:pt x="206" y="219"/>
                  <a:pt x="203" y="220"/>
                </a:cubicBezTo>
                <a:cubicBezTo>
                  <a:pt x="203" y="220"/>
                  <a:pt x="203" y="220"/>
                  <a:pt x="203" y="220"/>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2" y="221"/>
                  <a:pt x="202" y="221"/>
                  <a:pt x="202" y="221"/>
                </a:cubicBezTo>
                <a:cubicBezTo>
                  <a:pt x="201" y="221"/>
                  <a:pt x="201" y="221"/>
                  <a:pt x="201" y="221"/>
                </a:cubicBezTo>
                <a:cubicBezTo>
                  <a:pt x="201" y="221"/>
                  <a:pt x="201" y="221"/>
                  <a:pt x="201" y="221"/>
                </a:cubicBezTo>
                <a:cubicBezTo>
                  <a:pt x="201" y="222"/>
                  <a:pt x="201" y="222"/>
                  <a:pt x="201" y="222"/>
                </a:cubicBezTo>
                <a:cubicBezTo>
                  <a:pt x="201" y="222"/>
                  <a:pt x="201" y="222"/>
                  <a:pt x="201" y="222"/>
                </a:cubicBezTo>
                <a:cubicBezTo>
                  <a:pt x="200" y="222"/>
                  <a:pt x="200" y="222"/>
                  <a:pt x="200" y="222"/>
                </a:cubicBezTo>
                <a:cubicBezTo>
                  <a:pt x="200" y="222"/>
                  <a:pt x="200" y="222"/>
                  <a:pt x="200" y="222"/>
                </a:cubicBezTo>
                <a:cubicBezTo>
                  <a:pt x="200" y="222"/>
                  <a:pt x="200" y="222"/>
                  <a:pt x="200" y="222"/>
                </a:cubicBezTo>
                <a:cubicBezTo>
                  <a:pt x="199" y="222"/>
                  <a:pt x="199" y="222"/>
                  <a:pt x="199" y="222"/>
                </a:cubicBezTo>
                <a:cubicBezTo>
                  <a:pt x="199" y="223"/>
                  <a:pt x="199" y="223"/>
                  <a:pt x="199" y="223"/>
                </a:cubicBezTo>
                <a:cubicBezTo>
                  <a:pt x="199" y="223"/>
                  <a:pt x="199" y="223"/>
                  <a:pt x="199" y="223"/>
                </a:cubicBezTo>
                <a:cubicBezTo>
                  <a:pt x="199" y="223"/>
                  <a:pt x="199" y="223"/>
                  <a:pt x="199" y="223"/>
                </a:cubicBezTo>
                <a:cubicBezTo>
                  <a:pt x="198" y="223"/>
                  <a:pt x="198" y="223"/>
                  <a:pt x="198" y="223"/>
                </a:cubicBezTo>
                <a:cubicBezTo>
                  <a:pt x="198" y="223"/>
                  <a:pt x="198" y="223"/>
                  <a:pt x="198" y="223"/>
                </a:cubicBezTo>
                <a:cubicBezTo>
                  <a:pt x="198" y="223"/>
                  <a:pt x="198" y="223"/>
                  <a:pt x="198" y="223"/>
                </a:cubicBezTo>
                <a:cubicBezTo>
                  <a:pt x="198" y="223"/>
                  <a:pt x="198" y="223"/>
                  <a:pt x="198" y="223"/>
                </a:cubicBezTo>
                <a:cubicBezTo>
                  <a:pt x="195" y="225"/>
                  <a:pt x="193" y="226"/>
                  <a:pt x="190" y="227"/>
                </a:cubicBezTo>
                <a:cubicBezTo>
                  <a:pt x="190" y="227"/>
                  <a:pt x="190" y="227"/>
                  <a:pt x="190" y="227"/>
                </a:cubicBezTo>
                <a:cubicBezTo>
                  <a:pt x="190" y="227"/>
                  <a:pt x="190" y="227"/>
                  <a:pt x="190" y="227"/>
                </a:cubicBezTo>
                <a:cubicBezTo>
                  <a:pt x="189" y="227"/>
                  <a:pt x="189" y="227"/>
                  <a:pt x="189" y="227"/>
                </a:cubicBezTo>
                <a:cubicBezTo>
                  <a:pt x="189" y="227"/>
                  <a:pt x="189" y="227"/>
                  <a:pt x="189" y="227"/>
                </a:cubicBezTo>
                <a:cubicBezTo>
                  <a:pt x="189" y="227"/>
                  <a:pt x="189" y="227"/>
                  <a:pt x="189"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8" y="227"/>
                  <a:pt x="188" y="227"/>
                  <a:pt x="188" y="227"/>
                </a:cubicBezTo>
                <a:cubicBezTo>
                  <a:pt x="187" y="227"/>
                  <a:pt x="187" y="227"/>
                  <a:pt x="187" y="227"/>
                </a:cubicBezTo>
                <a:cubicBezTo>
                  <a:pt x="187" y="227"/>
                  <a:pt x="187" y="227"/>
                  <a:pt x="187" y="227"/>
                </a:cubicBezTo>
                <a:cubicBezTo>
                  <a:pt x="187" y="227"/>
                  <a:pt x="187" y="227"/>
                  <a:pt x="187" y="227"/>
                </a:cubicBezTo>
                <a:cubicBezTo>
                  <a:pt x="187" y="228"/>
                  <a:pt x="187" y="228"/>
                  <a:pt x="187" y="228"/>
                </a:cubicBezTo>
                <a:cubicBezTo>
                  <a:pt x="187" y="228"/>
                  <a:pt x="187" y="228"/>
                  <a:pt x="187" y="228"/>
                </a:cubicBezTo>
                <a:cubicBezTo>
                  <a:pt x="187" y="228"/>
                  <a:pt x="187" y="228"/>
                  <a:pt x="187" y="228"/>
                </a:cubicBezTo>
                <a:cubicBezTo>
                  <a:pt x="187" y="228"/>
                  <a:pt x="187" y="228"/>
                  <a:pt x="187" y="228"/>
                </a:cubicBezTo>
                <a:cubicBezTo>
                  <a:pt x="186" y="228"/>
                  <a:pt x="186" y="228"/>
                  <a:pt x="186" y="228"/>
                </a:cubicBezTo>
                <a:cubicBezTo>
                  <a:pt x="186" y="228"/>
                  <a:pt x="186" y="228"/>
                  <a:pt x="186" y="228"/>
                </a:cubicBezTo>
                <a:cubicBezTo>
                  <a:pt x="186" y="228"/>
                  <a:pt x="186" y="228"/>
                  <a:pt x="186"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5" y="228"/>
                  <a:pt x="185" y="228"/>
                  <a:pt x="185" y="228"/>
                </a:cubicBezTo>
                <a:cubicBezTo>
                  <a:pt x="184" y="228"/>
                  <a:pt x="184" y="228"/>
                  <a:pt x="184" y="228"/>
                </a:cubicBezTo>
                <a:cubicBezTo>
                  <a:pt x="184" y="228"/>
                  <a:pt x="184" y="228"/>
                  <a:pt x="184" y="228"/>
                </a:cubicBezTo>
                <a:cubicBezTo>
                  <a:pt x="184" y="228"/>
                  <a:pt x="184" y="228"/>
                  <a:pt x="184" y="228"/>
                </a:cubicBezTo>
                <a:cubicBezTo>
                  <a:pt x="181" y="229"/>
                  <a:pt x="178" y="229"/>
                  <a:pt x="175" y="229"/>
                </a:cubicBezTo>
                <a:cubicBezTo>
                  <a:pt x="175" y="229"/>
                  <a:pt x="175" y="229"/>
                  <a:pt x="175" y="229"/>
                </a:cubicBezTo>
                <a:cubicBezTo>
                  <a:pt x="175" y="229"/>
                  <a:pt x="175" y="229"/>
                  <a:pt x="175" y="229"/>
                </a:cubicBezTo>
                <a:cubicBezTo>
                  <a:pt x="175" y="229"/>
                  <a:pt x="175" y="229"/>
                  <a:pt x="175" y="229"/>
                </a:cubicBezTo>
                <a:cubicBezTo>
                  <a:pt x="174" y="229"/>
                  <a:pt x="174" y="229"/>
                  <a:pt x="174" y="229"/>
                </a:cubicBezTo>
                <a:cubicBezTo>
                  <a:pt x="174" y="229"/>
                  <a:pt x="174" y="229"/>
                  <a:pt x="174" y="229"/>
                </a:cubicBezTo>
                <a:cubicBezTo>
                  <a:pt x="174" y="229"/>
                  <a:pt x="174" y="229"/>
                  <a:pt x="174" y="229"/>
                </a:cubicBezTo>
                <a:cubicBezTo>
                  <a:pt x="174" y="229"/>
                  <a:pt x="174" y="229"/>
                  <a:pt x="174" y="229"/>
                </a:cubicBezTo>
                <a:cubicBezTo>
                  <a:pt x="173" y="229"/>
                  <a:pt x="173" y="229"/>
                  <a:pt x="173" y="229"/>
                </a:cubicBezTo>
                <a:cubicBezTo>
                  <a:pt x="173" y="229"/>
                  <a:pt x="173" y="229"/>
                  <a:pt x="173" y="229"/>
                </a:cubicBezTo>
                <a:cubicBezTo>
                  <a:pt x="173" y="229"/>
                  <a:pt x="172" y="229"/>
                  <a:pt x="172" y="229"/>
                </a:cubicBezTo>
                <a:close/>
                <a:moveTo>
                  <a:pt x="172" y="318"/>
                </a:moveTo>
                <a:cubicBezTo>
                  <a:pt x="132" y="318"/>
                  <a:pt x="95" y="302"/>
                  <a:pt x="69" y="276"/>
                </a:cubicBezTo>
                <a:cubicBezTo>
                  <a:pt x="43" y="249"/>
                  <a:pt x="26" y="213"/>
                  <a:pt x="26" y="173"/>
                </a:cubicBezTo>
                <a:cubicBezTo>
                  <a:pt x="26" y="132"/>
                  <a:pt x="43" y="96"/>
                  <a:pt x="69" y="69"/>
                </a:cubicBezTo>
                <a:cubicBezTo>
                  <a:pt x="95" y="43"/>
                  <a:pt x="132" y="27"/>
                  <a:pt x="172" y="27"/>
                </a:cubicBezTo>
                <a:cubicBezTo>
                  <a:pt x="212" y="27"/>
                  <a:pt x="249" y="43"/>
                  <a:pt x="275" y="69"/>
                </a:cubicBezTo>
                <a:cubicBezTo>
                  <a:pt x="301" y="96"/>
                  <a:pt x="318" y="132"/>
                  <a:pt x="318" y="173"/>
                </a:cubicBezTo>
                <a:cubicBezTo>
                  <a:pt x="318" y="213"/>
                  <a:pt x="301" y="249"/>
                  <a:pt x="275" y="276"/>
                </a:cubicBezTo>
                <a:cubicBezTo>
                  <a:pt x="249" y="302"/>
                  <a:pt x="212" y="318"/>
                  <a:pt x="172" y="318"/>
                </a:cubicBezTo>
                <a:close/>
                <a:moveTo>
                  <a:pt x="274" y="274"/>
                </a:moveTo>
                <a:cubicBezTo>
                  <a:pt x="248" y="300"/>
                  <a:pt x="212" y="316"/>
                  <a:pt x="172" y="316"/>
                </a:cubicBezTo>
                <a:cubicBezTo>
                  <a:pt x="132" y="316"/>
                  <a:pt x="96" y="300"/>
                  <a:pt x="70" y="274"/>
                </a:cubicBezTo>
                <a:cubicBezTo>
                  <a:pt x="44" y="248"/>
                  <a:pt x="28" y="212"/>
                  <a:pt x="28" y="173"/>
                </a:cubicBezTo>
                <a:cubicBezTo>
                  <a:pt x="28" y="133"/>
                  <a:pt x="44" y="97"/>
                  <a:pt x="70" y="71"/>
                </a:cubicBezTo>
                <a:cubicBezTo>
                  <a:pt x="96" y="45"/>
                  <a:pt x="132" y="29"/>
                  <a:pt x="172" y="29"/>
                </a:cubicBezTo>
                <a:cubicBezTo>
                  <a:pt x="212" y="29"/>
                  <a:pt x="248" y="45"/>
                  <a:pt x="274" y="71"/>
                </a:cubicBezTo>
                <a:cubicBezTo>
                  <a:pt x="300" y="97"/>
                  <a:pt x="316" y="133"/>
                  <a:pt x="316" y="173"/>
                </a:cubicBezTo>
                <a:cubicBezTo>
                  <a:pt x="316" y="212"/>
                  <a:pt x="300" y="248"/>
                  <a:pt x="274" y="27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571472" y="928676"/>
            <a:ext cx="3143272" cy="396240"/>
          </a:xfrm>
          <a:prstGeom prst="rect">
            <a:avLst/>
          </a:prstGeom>
          <a:noFill/>
        </p:spPr>
        <p:txBody>
          <a:bodyPr wrap="square" rtlCol="0">
            <a:spAutoFit/>
          </a:bodyPr>
          <a:lstStyle/>
          <a:p>
            <a:r>
              <a:rPr lang="zh-CN" altLang="en-US" sz="2000" dirty="0" smtClean="0">
                <a:solidFill>
                  <a:srgbClr val="10575C"/>
                </a:solidFill>
                <a:latin typeface="黑体" panose="02010609060101010101" pitchFamily="49" charset="-122"/>
                <a:ea typeface="黑体" panose="02010609060101010101" pitchFamily="49" charset="-122"/>
              </a:rPr>
              <a:t>（四）应该避免的问题</a:t>
            </a:r>
            <a:endParaRPr lang="zh-CN" altLang="en-US" sz="2000" dirty="0">
              <a:solidFill>
                <a:srgbClr val="10575C"/>
              </a:solidFill>
              <a:latin typeface="黑体" panose="02010609060101010101" pitchFamily="49" charset="-122"/>
              <a:ea typeface="黑体" panose="02010609060101010101" pitchFamily="49" charset="-122"/>
            </a:endParaRPr>
          </a:p>
        </p:txBody>
      </p:sp>
      <p:sp>
        <p:nvSpPr>
          <p:cNvPr id="11" name="TextBox 10"/>
          <p:cNvSpPr txBox="1"/>
          <p:nvPr/>
        </p:nvSpPr>
        <p:spPr>
          <a:xfrm>
            <a:off x="785786" y="1428742"/>
            <a:ext cx="5786478" cy="646331"/>
          </a:xfrm>
          <a:prstGeom prst="rect">
            <a:avLst/>
          </a:prstGeom>
          <a:noFill/>
        </p:spPr>
        <p:txBody>
          <a:bodyPr wrap="square" rtlCol="0">
            <a:spAutoFit/>
          </a:bodyPr>
          <a:lstStyle/>
          <a:p>
            <a:r>
              <a:rPr lang="en-US" altLang="zh-CN" dirty="0" smtClean="0">
                <a:latin typeface="黑体" panose="02010609060101010101" pitchFamily="49" charset="-122"/>
                <a:ea typeface="黑体" panose="02010609060101010101" pitchFamily="49" charset="-122"/>
              </a:rPr>
              <a:t>1</a:t>
            </a:r>
            <a:r>
              <a:rPr lang="zh-CN" altLang="en-US" dirty="0" smtClean="0">
                <a:latin typeface="黑体" panose="02010609060101010101" pitchFamily="49" charset="-122"/>
                <a:ea typeface="黑体" panose="02010609060101010101" pitchFamily="49" charset="-122"/>
              </a:rPr>
              <a:t>、避免书面错误。仔细推敲每一个词，写一个长一点的初稿，然后删改、删改、在删改。</a:t>
            </a:r>
            <a:endParaRPr lang="zh-CN" altLang="en-US" dirty="0">
              <a:latin typeface="黑体" panose="02010609060101010101" pitchFamily="49" charset="-122"/>
              <a:ea typeface="黑体" panose="02010609060101010101" pitchFamily="49" charset="-122"/>
            </a:endParaRPr>
          </a:p>
        </p:txBody>
      </p:sp>
      <p:sp>
        <p:nvSpPr>
          <p:cNvPr id="12" name="TextBox 11"/>
          <p:cNvSpPr txBox="1"/>
          <p:nvPr/>
        </p:nvSpPr>
        <p:spPr>
          <a:xfrm>
            <a:off x="785786" y="2214560"/>
            <a:ext cx="6500858" cy="369332"/>
          </a:xfrm>
          <a:prstGeom prst="rect">
            <a:avLst/>
          </a:prstGeom>
          <a:noFill/>
        </p:spPr>
        <p:txBody>
          <a:bodyPr wrap="square" rtlCol="0">
            <a:spAutoFit/>
          </a:bodyPr>
          <a:lstStyle/>
          <a:p>
            <a:r>
              <a:rPr lang="en-US" altLang="zh-CN" dirty="0" smtClean="0">
                <a:latin typeface="黑体" panose="02010609060101010101" pitchFamily="49" charset="-122"/>
                <a:ea typeface="黑体" panose="02010609060101010101" pitchFamily="49" charset="-122"/>
              </a:rPr>
              <a:t>2</a:t>
            </a:r>
            <a:r>
              <a:rPr lang="zh-CN" altLang="en-US" dirty="0" smtClean="0">
                <a:latin typeface="黑体" panose="02010609060101010101" pitchFamily="49" charset="-122"/>
                <a:ea typeface="黑体" panose="02010609060101010101" pitchFamily="49" charset="-122"/>
              </a:rPr>
              <a:t>、避免语言过于华丽。</a:t>
            </a:r>
            <a:endParaRPr lang="zh-CN" altLang="en-US" dirty="0">
              <a:latin typeface="黑体" panose="02010609060101010101" pitchFamily="49" charset="-122"/>
              <a:ea typeface="黑体" panose="02010609060101010101" pitchFamily="49" charset="-122"/>
            </a:endParaRPr>
          </a:p>
        </p:txBody>
      </p:sp>
      <p:sp>
        <p:nvSpPr>
          <p:cNvPr id="15" name="TextBox 14"/>
          <p:cNvSpPr txBox="1"/>
          <p:nvPr/>
        </p:nvSpPr>
        <p:spPr>
          <a:xfrm>
            <a:off x="785786" y="2714626"/>
            <a:ext cx="5929354" cy="369332"/>
          </a:xfrm>
          <a:prstGeom prst="rect">
            <a:avLst/>
          </a:prstGeom>
          <a:noFill/>
        </p:spPr>
        <p:txBody>
          <a:bodyPr wrap="square" rtlCol="0">
            <a:spAutoFit/>
          </a:bodyPr>
          <a:lstStyle/>
          <a:p>
            <a:r>
              <a:rPr lang="en-US" altLang="zh-CN" dirty="0" smtClean="0">
                <a:latin typeface="黑体" panose="02010609060101010101" pitchFamily="49" charset="-122"/>
                <a:ea typeface="黑体" panose="02010609060101010101" pitchFamily="49" charset="-122"/>
              </a:rPr>
              <a:t>3</a:t>
            </a:r>
            <a:r>
              <a:rPr lang="zh-CN" altLang="en-US" dirty="0" smtClean="0">
                <a:latin typeface="黑体" panose="02010609060101010101" pitchFamily="49" charset="-122"/>
                <a:ea typeface="黑体" panose="02010609060101010101" pitchFamily="49" charset="-122"/>
              </a:rPr>
              <a:t>、避免虚夸。用人单位真正看重的是简历中承载的内容。</a:t>
            </a:r>
            <a:endParaRPr lang="zh-CN" altLang="en-US" dirty="0">
              <a:latin typeface="黑体" panose="02010609060101010101" pitchFamily="49" charset="-122"/>
              <a:ea typeface="黑体" panose="02010609060101010101" pitchFamily="49" charset="-122"/>
            </a:endParaRPr>
          </a:p>
        </p:txBody>
      </p:sp>
      <p:sp>
        <p:nvSpPr>
          <p:cNvPr id="3" name="TextBox 25"/>
          <p:cNvSpPr txBox="1">
            <a:spLocks noChangeArrowheads="1"/>
          </p:cNvSpPr>
          <p:nvPr/>
        </p:nvSpPr>
        <p:spPr bwMode="auto">
          <a:xfrm>
            <a:off x="1043305" y="339725"/>
            <a:ext cx="5119370"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a:t>
            </a:r>
            <a:endParaRPr lang="zh-CN" altLang="en-US" sz="2400" b="1" dirty="0">
              <a:solidFill>
                <a:srgbClr val="7030A0"/>
              </a:solidFill>
              <a:latin typeface="微软雅黑" panose="020B0503020204020204" pitchFamily="34" charset="-122"/>
              <a:ea typeface="微软雅黑" panose="020B0503020204020204" pitchFamily="34" charset="-122"/>
            </a:endParaRPr>
          </a:p>
        </p:txBody>
      </p:sp>
      <p:sp>
        <p:nvSpPr>
          <p:cNvPr id="5" name="TextBox 14"/>
          <p:cNvSpPr txBox="1"/>
          <p:nvPr/>
        </p:nvSpPr>
        <p:spPr>
          <a:xfrm>
            <a:off x="785495" y="3283585"/>
            <a:ext cx="6342380" cy="365760"/>
          </a:xfrm>
          <a:prstGeom prst="rect">
            <a:avLst/>
          </a:prstGeom>
          <a:noFill/>
        </p:spPr>
        <p:txBody>
          <a:bodyPr wrap="square" rtlCol="0">
            <a:spAutoFit/>
          </a:bodyPr>
          <a:p>
            <a:r>
              <a:rPr lang="en-US" altLang="zh-CN" dirty="0" smtClean="0">
                <a:latin typeface="黑体" panose="02010609060101010101" pitchFamily="49" charset="-122"/>
                <a:ea typeface="黑体" panose="02010609060101010101" pitchFamily="49" charset="-122"/>
              </a:rPr>
              <a:t>4</a:t>
            </a:r>
            <a:r>
              <a:rPr lang="zh-CN" altLang="en-US" dirty="0" smtClean="0">
                <a:latin typeface="黑体" panose="02010609060101010101" pitchFamily="49" charset="-122"/>
                <a:ea typeface="黑体" panose="02010609060101010101" pitchFamily="49" charset="-122"/>
              </a:rPr>
              <a:t>、避免稀奇怪异。简历应避免词汇稀奇古怪，排版生僻花哨。</a:t>
            </a:r>
            <a:endParaRPr lang="zh-CN" altLang="en-US" dirty="0">
              <a:latin typeface="黑体" panose="02010609060101010101" pitchFamily="49" charset="-122"/>
              <a:ea typeface="黑体" panose="02010609060101010101" pitchFamily="49" charset="-122"/>
            </a:endParaRPr>
          </a:p>
        </p:txBody>
      </p:sp>
      <p:sp>
        <p:nvSpPr>
          <p:cNvPr id="26" name="TextBox 25"/>
          <p:cNvSpPr txBox="1">
            <a:spLocks noChangeArrowheads="1"/>
          </p:cNvSpPr>
          <p:nvPr/>
        </p:nvSpPr>
        <p:spPr bwMode="auto">
          <a:xfrm>
            <a:off x="1014730" y="240665"/>
            <a:ext cx="5119370" cy="8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 </a:t>
            </a:r>
            <a:r>
              <a:rPr lang="zh-CN" altLang="en-US" sz="2400" b="1" dirty="0" smtClean="0">
                <a:solidFill>
                  <a:srgbClr val="7030A0"/>
                </a:solidFill>
                <a:latin typeface="微软雅黑" panose="020B0503020204020204" pitchFamily="34" charset="-122"/>
                <a:ea typeface="微软雅黑" panose="020B0503020204020204" pitchFamily="34" charset="-122"/>
                <a:sym typeface="+mn-ea"/>
              </a:rPr>
              <a:t> 一、简历制作</a:t>
            </a:r>
            <a:endParaRPr lang="en-US" altLang="zh-CN" sz="2400" b="1" dirty="0" smtClean="0">
              <a:solidFill>
                <a:srgbClr val="7030A0"/>
              </a:solidFill>
              <a:latin typeface="微软雅黑" panose="020B0503020204020204" pitchFamily="34" charset="-122"/>
              <a:ea typeface="微软雅黑" panose="020B0503020204020204" pitchFamily="34" charset="-122"/>
              <a:sym typeface="+mn-ea"/>
            </a:endParaRPr>
          </a:p>
          <a:p>
            <a:pPr eaLnBrk="1" hangingPunct="1"/>
            <a:endParaRPr lang="zh-CN" altLang="en-US" sz="2400" b="1" dirty="0">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400"/>
                                        <p:tgtEl>
                                          <p:spTgt spid="8"/>
                                        </p:tgtEl>
                                      </p:cBhvr>
                                    </p:animEffect>
                                  </p:childTnLst>
                                </p:cTn>
                              </p:par>
                            </p:childTnLst>
                          </p:cTn>
                        </p:par>
                        <p:par>
                          <p:cTn id="12" fill="hold">
                            <p:stCondLst>
                              <p:cond delay="1000"/>
                            </p:stCondLst>
                            <p:childTnLst>
                              <p:par>
                                <p:cTn id="13" presetID="53" presetClass="entr" presetSubtype="16" fill="hold" grpId="1"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p:cTn id="15" dur="200" fill="hold"/>
                                        <p:tgtEl>
                                          <p:spTgt spid="51"/>
                                        </p:tgtEl>
                                        <p:attrNameLst>
                                          <p:attrName>ppt_w</p:attrName>
                                        </p:attrNameLst>
                                      </p:cBhvr>
                                      <p:tavLst>
                                        <p:tav tm="0">
                                          <p:val>
                                            <p:fltVal val="0"/>
                                          </p:val>
                                        </p:tav>
                                        <p:tav tm="100000">
                                          <p:val>
                                            <p:strVal val="#ppt_w"/>
                                          </p:val>
                                        </p:tav>
                                      </p:tavLst>
                                    </p:anim>
                                    <p:anim calcmode="lin" valueType="num">
                                      <p:cBhvr>
                                        <p:cTn id="16" dur="200" fill="hold"/>
                                        <p:tgtEl>
                                          <p:spTgt spid="51"/>
                                        </p:tgtEl>
                                        <p:attrNameLst>
                                          <p:attrName>ppt_h</p:attrName>
                                        </p:attrNameLst>
                                      </p:cBhvr>
                                      <p:tavLst>
                                        <p:tav tm="0">
                                          <p:val>
                                            <p:fltVal val="0"/>
                                          </p:val>
                                        </p:tav>
                                        <p:tav tm="100000">
                                          <p:val>
                                            <p:strVal val="#ppt_h"/>
                                          </p:val>
                                        </p:tav>
                                      </p:tavLst>
                                    </p:anim>
                                    <p:animEffect transition="in" filter="fade">
                                      <p:cBhvr>
                                        <p:cTn id="17" dur="200"/>
                                        <p:tgtEl>
                                          <p:spTgt spid="51"/>
                                        </p:tgtEl>
                                      </p:cBhvr>
                                    </p:animEffect>
                                  </p:childTnLst>
                                </p:cTn>
                              </p:par>
                              <p:par>
                                <p:cTn id="18" presetID="8" presetClass="emph" presetSubtype="0" fill="hold" grpId="0" nodeType="withEffect">
                                  <p:stCondLst>
                                    <p:cond delay="0"/>
                                  </p:stCondLst>
                                  <p:childTnLst>
                                    <p:animRot by="21600000">
                                      <p:cBhvr>
                                        <p:cTn id="19" dur="15000" fill="hold"/>
                                        <p:tgtEl>
                                          <p:spTgt spid="51"/>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diamond(in)">
                                      <p:cBhvr>
                                        <p:cTn id="24" dur="10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1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7" grpId="0"/>
      <p:bldP spid="11" grpId="0"/>
      <p:bldP spid="12" grpId="0"/>
      <p:bldP spid="15" grpId="0"/>
      <p:bldP spid="5" grpId="0"/>
    </p:bldLst>
  </p:timing>
</p:sld>
</file>

<file path=ppt/theme/theme1.xml><?xml version="1.0" encoding="utf-8"?>
<a:theme xmlns:a="http://schemas.openxmlformats.org/drawingml/2006/main" name="Office 主题​​">
  <a:themeElements>
    <a:clrScheme name="自定义 1">
      <a:dk1>
        <a:srgbClr val="000000"/>
      </a:dk1>
      <a:lt1>
        <a:sysClr val="window" lastClr="FFFFFF"/>
      </a:lt1>
      <a:dk2>
        <a:srgbClr val="2D8BB5"/>
      </a:dk2>
      <a:lt2>
        <a:srgbClr val="4CAAD3"/>
      </a:lt2>
      <a:accent1>
        <a:srgbClr val="EC3F75"/>
      </a:accent1>
      <a:accent2>
        <a:srgbClr val="F385A7"/>
      </a:accent2>
      <a:accent3>
        <a:srgbClr val="4EA08A"/>
      </a:accent3>
      <a:accent4>
        <a:srgbClr val="7EC0AF"/>
      </a:accent4>
      <a:accent5>
        <a:srgbClr val="FAAD00"/>
      </a:accent5>
      <a:accent6>
        <a:srgbClr val="FFCE5F"/>
      </a:accent6>
      <a:hlink>
        <a:srgbClr val="633247"/>
      </a:hlink>
      <a:folHlink>
        <a:srgbClr val="9E507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63000"/>
          </a:schemeClr>
        </a:solidFill>
        <a:ln>
          <a:no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3518</Words>
  <Application>WPS 演示</Application>
  <PresentationFormat>全屏显示(16:9)</PresentationFormat>
  <Paragraphs>551</Paragraphs>
  <Slides>37</Slides>
  <Notes>5</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37</vt:i4>
      </vt:variant>
    </vt:vector>
  </HeadingPairs>
  <TitlesOfParts>
    <vt:vector size="53" baseType="lpstr">
      <vt:lpstr>Arial</vt:lpstr>
      <vt:lpstr>宋体</vt:lpstr>
      <vt:lpstr>Wingdings</vt:lpstr>
      <vt:lpstr>Calibri</vt:lpstr>
      <vt:lpstr>Modern No. 20</vt:lpstr>
      <vt:lpstr>微软雅黑</vt:lpstr>
      <vt:lpstr>华文新魏</vt:lpstr>
      <vt:lpstr>Wingdings</vt:lpstr>
      <vt:lpstr>方正超粗黑简体</vt:lpstr>
      <vt:lpstr>Calibri</vt:lpstr>
      <vt:lpstr>黑体</vt:lpstr>
      <vt:lpstr>Impact</vt:lpstr>
      <vt:lpstr>仿宋_GB2312</vt:lpstr>
      <vt:lpstr>Bernard MT Condensed</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acer</cp:lastModifiedBy>
  <cp:revision>651</cp:revision>
  <dcterms:created xsi:type="dcterms:W3CDTF">2013-02-20T08:47:00Z</dcterms:created>
  <dcterms:modified xsi:type="dcterms:W3CDTF">2017-05-08T08:46:25Z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